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4.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5.xml" ContentType="application/vnd.openxmlformats-officedocument.theme+xml"/>
  <Override PartName="/ppt/slideLayouts/slideLayout20.xml" ContentType="application/vnd.openxmlformats-officedocument.presentationml.slideLayout+xml"/>
  <Override PartName="/ppt/theme/theme6.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7.xml" ContentType="application/vnd.openxmlformats-officedocument.theme+xml"/>
  <Override PartName="/ppt/slideLayouts/slideLayout23.xml" ContentType="application/vnd.openxmlformats-officedocument.presentationml.slideLayout+xml"/>
  <Override PartName="/ppt/theme/theme8.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9.xml" ContentType="application/vnd.openxmlformats-officedocument.theme+xml"/>
  <Override PartName="/ppt/slideLayouts/slideLayout26.xml" ContentType="application/vnd.openxmlformats-officedocument.presentationml.slideLayout+xml"/>
  <Override PartName="/ppt/theme/theme10.xml" ContentType="application/vnd.openxmlformats-officedocument.theme+xml"/>
  <Override PartName="/ppt/slideLayouts/slideLayout27.xml" ContentType="application/vnd.openxmlformats-officedocument.presentationml.slideLayout+xml"/>
  <Override PartName="/ppt/theme/theme11.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12.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1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14.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15.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6.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7.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8.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9.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20.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21.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22.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23.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24.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25.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26.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7.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8.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9.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30.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31.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32.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33.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34.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5.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6.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7.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8.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9.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40.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41.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42.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43.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44.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45.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6.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47.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8.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9.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50.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51.xml" ContentType="application/vnd.openxmlformats-officedocument.theme+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52.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53.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54.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theme/theme55.xml" ContentType="application/vnd.openxmlformats-officedocument.theme+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56.xml" ContentType="application/vnd.openxmlformats-officedocument.theme+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7.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8.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9.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60.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61.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62.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theme/theme63.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theme/theme64.xml" ContentType="application/vnd.openxmlformats-officedocument.theme+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65.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theme/theme66.xml" ContentType="application/vnd.openxmlformats-officedocument.theme+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67.xml" ContentType="application/vnd.openxmlformats-officedocument.theme+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68.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9.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70.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7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72.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73.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74.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theme/theme75.xml" ContentType="application/vnd.openxmlformats-officedocument.theme+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theme/theme76.xml" ContentType="application/vnd.openxmlformats-officedocument.theme+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theme/theme77.xml" ContentType="application/vnd.openxmlformats-officedocument.theme+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theme/theme78.xml" ContentType="application/vnd.openxmlformats-officedocument.theme+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theme/theme79.xml" ContentType="application/vnd.openxmlformats-officedocument.theme+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theme/theme80.xml" ContentType="application/vnd.openxmlformats-officedocument.theme+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theme/theme81.xml" ContentType="application/vnd.openxmlformats-officedocument.theme+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82.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83.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84.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85.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86.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87.xml" ContentType="application/vnd.openxmlformats-officedocument.theme+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88.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89.xml" ContentType="application/vnd.openxmlformats-officedocument.theme+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theme/theme90.xml" ContentType="application/vnd.openxmlformats-officedocument.theme+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theme/theme91.xml" ContentType="application/vnd.openxmlformats-officedocument.theme+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theme/theme92.xml" ContentType="application/vnd.openxmlformats-officedocument.theme+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theme/theme93.xml" ContentType="application/vnd.openxmlformats-officedocument.theme+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theme/theme94.xml" ContentType="application/vnd.openxmlformats-officedocument.theme+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theme/theme95.xml" ContentType="application/vnd.openxmlformats-officedocument.theme+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theme/theme96.xml" ContentType="application/vnd.openxmlformats-officedocument.theme+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theme/theme97.xml" ContentType="application/vnd.openxmlformats-officedocument.theme+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theme/theme98.xml" ContentType="application/vnd.openxmlformats-officedocument.theme+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theme/theme99.xml" ContentType="application/vnd.openxmlformats-officedocument.theme+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theme/theme100.xml" ContentType="application/vnd.openxmlformats-officedocument.theme+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theme/theme101.xml" ContentType="application/vnd.openxmlformats-officedocument.theme+xml"/>
  <Override PartName="/ppt/theme/theme10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1.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theme/themeOverride2.xml" ContentType="application/vnd.openxmlformats-officedocument.themeOverr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theme/themeOverride3.xml" ContentType="application/vnd.openxmlformats-officedocument.themeOverr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theme/themeOverride4.xml" ContentType="application/vnd.openxmlformats-officedocument.themeOverr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7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7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theme/themeOverride5.xml" ContentType="application/vnd.openxmlformats-officedocument.themeOverr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889" r:id="rId2"/>
    <p:sldMasterId id="2147484262" r:id="rId3"/>
    <p:sldMasterId id="2147484267" r:id="rId4"/>
    <p:sldMasterId id="2147484271" r:id="rId5"/>
    <p:sldMasterId id="2147484273" r:id="rId6"/>
    <p:sldMasterId id="2147484276" r:id="rId7"/>
    <p:sldMasterId id="2147484278" r:id="rId8"/>
    <p:sldMasterId id="2147484280" r:id="rId9"/>
    <p:sldMasterId id="2147484282" r:id="rId10"/>
    <p:sldMasterId id="2147484285" r:id="rId11"/>
    <p:sldMasterId id="2147485516" r:id="rId12"/>
    <p:sldMasterId id="2147485588" r:id="rId13"/>
    <p:sldMasterId id="2147485637" r:id="rId14"/>
    <p:sldMasterId id="2147485649" r:id="rId15"/>
    <p:sldMasterId id="2147485661" r:id="rId16"/>
    <p:sldMasterId id="2147485673" r:id="rId17"/>
    <p:sldMasterId id="2147485685" r:id="rId18"/>
    <p:sldMasterId id="2147485697" r:id="rId19"/>
    <p:sldMasterId id="2147485709" r:id="rId20"/>
    <p:sldMasterId id="2147485721" r:id="rId21"/>
    <p:sldMasterId id="2147485745" r:id="rId22"/>
    <p:sldMasterId id="2147485757" r:id="rId23"/>
    <p:sldMasterId id="2147485769" r:id="rId24"/>
    <p:sldMasterId id="2147485781" r:id="rId25"/>
    <p:sldMasterId id="2147485793" r:id="rId26"/>
    <p:sldMasterId id="2147485805" r:id="rId27"/>
    <p:sldMasterId id="2147485817" r:id="rId28"/>
    <p:sldMasterId id="2147485829" r:id="rId29"/>
    <p:sldMasterId id="2147485841" r:id="rId30"/>
    <p:sldMasterId id="2147485853" r:id="rId31"/>
    <p:sldMasterId id="2147485865" r:id="rId32"/>
    <p:sldMasterId id="2147485877" r:id="rId33"/>
    <p:sldMasterId id="2147485901" r:id="rId34"/>
    <p:sldMasterId id="2147485913" r:id="rId35"/>
    <p:sldMasterId id="2147485925" r:id="rId36"/>
    <p:sldMasterId id="2147485937" r:id="rId37"/>
    <p:sldMasterId id="2147485949" r:id="rId38"/>
    <p:sldMasterId id="2147485961" r:id="rId39"/>
    <p:sldMasterId id="2147485973" r:id="rId40"/>
    <p:sldMasterId id="2147485985" r:id="rId41"/>
    <p:sldMasterId id="2147485997" r:id="rId42"/>
    <p:sldMasterId id="2147486009" r:id="rId43"/>
    <p:sldMasterId id="2147486021" r:id="rId44"/>
    <p:sldMasterId id="2147486033" r:id="rId45"/>
    <p:sldMasterId id="2147486044" r:id="rId46"/>
    <p:sldMasterId id="2147486056" r:id="rId47"/>
    <p:sldMasterId id="2147486071" r:id="rId48"/>
    <p:sldMasterId id="2147486083" r:id="rId49"/>
    <p:sldMasterId id="2147486095" r:id="rId50"/>
    <p:sldMasterId id="2147486125" r:id="rId51"/>
    <p:sldMasterId id="2147486137" r:id="rId52"/>
    <p:sldMasterId id="2147486149" r:id="rId53"/>
    <p:sldMasterId id="2147486161" r:id="rId54"/>
    <p:sldMasterId id="2147486176" r:id="rId55"/>
    <p:sldMasterId id="2147486188" r:id="rId56"/>
    <p:sldMasterId id="2147486203" r:id="rId57"/>
    <p:sldMasterId id="2147486215" r:id="rId58"/>
    <p:sldMasterId id="2147486227" r:id="rId59"/>
    <p:sldMasterId id="2147486239" r:id="rId60"/>
    <p:sldMasterId id="2147486251" r:id="rId61"/>
    <p:sldMasterId id="2147486262" r:id="rId62"/>
    <p:sldMasterId id="2147486297" r:id="rId63"/>
    <p:sldMasterId id="2147486369" r:id="rId64"/>
    <p:sldMasterId id="2147486381" r:id="rId65"/>
    <p:sldMasterId id="2147486393" r:id="rId66"/>
    <p:sldMasterId id="2147486405" r:id="rId67"/>
    <p:sldMasterId id="2147486417" r:id="rId68"/>
    <p:sldMasterId id="2147486429" r:id="rId69"/>
    <p:sldMasterId id="2147486441" r:id="rId70"/>
    <p:sldMasterId id="2147486453" r:id="rId71"/>
    <p:sldMasterId id="2147486465" r:id="rId72"/>
    <p:sldMasterId id="2147486489" r:id="rId73"/>
    <p:sldMasterId id="2147486501" r:id="rId74"/>
    <p:sldMasterId id="2147486513" r:id="rId75"/>
    <p:sldMasterId id="2147486525" r:id="rId76"/>
    <p:sldMasterId id="2147486537" r:id="rId77"/>
    <p:sldMasterId id="2147486549" r:id="rId78"/>
    <p:sldMasterId id="2147486561" r:id="rId79"/>
    <p:sldMasterId id="2147486573" r:id="rId80"/>
    <p:sldMasterId id="2147486585" r:id="rId81"/>
    <p:sldMasterId id="2147486597" r:id="rId82"/>
    <p:sldMasterId id="2147486601" r:id="rId83"/>
    <p:sldMasterId id="2147486614" r:id="rId84"/>
    <p:sldMasterId id="2147486626" r:id="rId85"/>
    <p:sldMasterId id="2147486638" r:id="rId86"/>
    <p:sldMasterId id="2147486651" r:id="rId87"/>
    <p:sldMasterId id="2147486663" r:id="rId88"/>
    <p:sldMasterId id="2147486675" r:id="rId89"/>
    <p:sldMasterId id="2147486687" r:id="rId90"/>
    <p:sldMasterId id="2147486744" r:id="rId91"/>
    <p:sldMasterId id="2147486768" r:id="rId92"/>
    <p:sldMasterId id="2147486780" r:id="rId93"/>
    <p:sldMasterId id="2147486792" r:id="rId94"/>
    <p:sldMasterId id="2147486804" r:id="rId95"/>
    <p:sldMasterId id="2147486816" r:id="rId96"/>
    <p:sldMasterId id="2147486828" r:id="rId97"/>
    <p:sldMasterId id="2147486852" r:id="rId98"/>
    <p:sldMasterId id="2147486864" r:id="rId99"/>
    <p:sldMasterId id="2147486876" r:id="rId100"/>
    <p:sldMasterId id="2147486890" r:id="rId101"/>
  </p:sldMasterIdLst>
  <p:notesMasterIdLst>
    <p:notesMasterId r:id="rId463"/>
  </p:notesMasterIdLst>
  <p:sldIdLst>
    <p:sldId id="357" r:id="rId102"/>
    <p:sldId id="812" r:id="rId103"/>
    <p:sldId id="814" r:id="rId104"/>
    <p:sldId id="815" r:id="rId105"/>
    <p:sldId id="816" r:id="rId106"/>
    <p:sldId id="817" r:id="rId107"/>
    <p:sldId id="876" r:id="rId108"/>
    <p:sldId id="820" r:id="rId109"/>
    <p:sldId id="821" r:id="rId110"/>
    <p:sldId id="1015" r:id="rId111"/>
    <p:sldId id="1016" r:id="rId112"/>
    <p:sldId id="1017" r:id="rId113"/>
    <p:sldId id="1018" r:id="rId114"/>
    <p:sldId id="1019" r:id="rId115"/>
    <p:sldId id="1020" r:id="rId116"/>
    <p:sldId id="1021" r:id="rId117"/>
    <p:sldId id="1022" r:id="rId118"/>
    <p:sldId id="1173" r:id="rId119"/>
    <p:sldId id="1195" r:id="rId120"/>
    <p:sldId id="1196" r:id="rId121"/>
    <p:sldId id="1197" r:id="rId122"/>
    <p:sldId id="1027" r:id="rId123"/>
    <p:sldId id="1028" r:id="rId124"/>
    <p:sldId id="1029" r:id="rId125"/>
    <p:sldId id="1030" r:id="rId126"/>
    <p:sldId id="1031" r:id="rId127"/>
    <p:sldId id="1032" r:id="rId128"/>
    <p:sldId id="1033" r:id="rId129"/>
    <p:sldId id="1034" r:id="rId130"/>
    <p:sldId id="1035" r:id="rId131"/>
    <p:sldId id="1036" r:id="rId132"/>
    <p:sldId id="1038" r:id="rId133"/>
    <p:sldId id="1040" r:id="rId134"/>
    <p:sldId id="1041" r:id="rId135"/>
    <p:sldId id="1042" r:id="rId136"/>
    <p:sldId id="1043" r:id="rId137"/>
    <p:sldId id="1044" r:id="rId138"/>
    <p:sldId id="1046" r:id="rId139"/>
    <p:sldId id="1047" r:id="rId140"/>
    <p:sldId id="1048" r:id="rId141"/>
    <p:sldId id="1050" r:id="rId142"/>
    <p:sldId id="1051" r:id="rId143"/>
    <p:sldId id="1052" r:id="rId144"/>
    <p:sldId id="1053" r:id="rId145"/>
    <p:sldId id="864" r:id="rId146"/>
    <p:sldId id="1054" r:id="rId147"/>
    <p:sldId id="1057" r:id="rId148"/>
    <p:sldId id="1058" r:id="rId149"/>
    <p:sldId id="1059" r:id="rId150"/>
    <p:sldId id="1060" r:id="rId151"/>
    <p:sldId id="1198" r:id="rId152"/>
    <p:sldId id="1063" r:id="rId153"/>
    <p:sldId id="1199" r:id="rId154"/>
    <p:sldId id="1235" r:id="rId155"/>
    <p:sldId id="345" r:id="rId156"/>
    <p:sldId id="1206" r:id="rId157"/>
    <p:sldId id="1064" r:id="rId158"/>
    <p:sldId id="1065" r:id="rId159"/>
    <p:sldId id="1066" r:id="rId160"/>
    <p:sldId id="1067" r:id="rId161"/>
    <p:sldId id="1069" r:id="rId162"/>
    <p:sldId id="1070" r:id="rId163"/>
    <p:sldId id="1071" r:id="rId164"/>
    <p:sldId id="1072" r:id="rId165"/>
    <p:sldId id="1073" r:id="rId166"/>
    <p:sldId id="1074" r:id="rId167"/>
    <p:sldId id="1207" r:id="rId168"/>
    <p:sldId id="1077" r:id="rId169"/>
    <p:sldId id="1078" r:id="rId170"/>
    <p:sldId id="1079" r:id="rId171"/>
    <p:sldId id="1208" r:id="rId172"/>
    <p:sldId id="1081" r:id="rId173"/>
    <p:sldId id="1082" r:id="rId174"/>
    <p:sldId id="1083" r:id="rId175"/>
    <p:sldId id="1084" r:id="rId176"/>
    <p:sldId id="1085" r:id="rId177"/>
    <p:sldId id="1086" r:id="rId178"/>
    <p:sldId id="1087" r:id="rId179"/>
    <p:sldId id="1088" r:id="rId180"/>
    <p:sldId id="1209" r:id="rId181"/>
    <p:sldId id="1210" r:id="rId182"/>
    <p:sldId id="1211" r:id="rId183"/>
    <p:sldId id="1092" r:id="rId184"/>
    <p:sldId id="1093" r:id="rId185"/>
    <p:sldId id="1094" r:id="rId186"/>
    <p:sldId id="1095" r:id="rId187"/>
    <p:sldId id="1096" r:id="rId188"/>
    <p:sldId id="1097" r:id="rId189"/>
    <p:sldId id="1098" r:id="rId190"/>
    <p:sldId id="1099" r:id="rId191"/>
    <p:sldId id="1100" r:id="rId192"/>
    <p:sldId id="1212" r:id="rId193"/>
    <p:sldId id="1102" r:id="rId194"/>
    <p:sldId id="1103" r:id="rId195"/>
    <p:sldId id="1104" r:id="rId196"/>
    <p:sldId id="1105" r:id="rId197"/>
    <p:sldId id="1106" r:id="rId198"/>
    <p:sldId id="1107" r:id="rId199"/>
    <p:sldId id="1108" r:id="rId200"/>
    <p:sldId id="1109" r:id="rId201"/>
    <p:sldId id="1110" r:id="rId202"/>
    <p:sldId id="1111" r:id="rId203"/>
    <p:sldId id="1112" r:id="rId204"/>
    <p:sldId id="1114" r:id="rId205"/>
    <p:sldId id="1115" r:id="rId206"/>
    <p:sldId id="1116" r:id="rId207"/>
    <p:sldId id="1117" r:id="rId208"/>
    <p:sldId id="1120" r:id="rId209"/>
    <p:sldId id="1121" r:id="rId210"/>
    <p:sldId id="279" r:id="rId211"/>
    <p:sldId id="4161" r:id="rId212"/>
    <p:sldId id="280" r:id="rId213"/>
    <p:sldId id="1241" r:id="rId214"/>
    <p:sldId id="282" r:id="rId215"/>
    <p:sldId id="283" r:id="rId216"/>
    <p:sldId id="284" r:id="rId217"/>
    <p:sldId id="285" r:id="rId218"/>
    <p:sldId id="286" r:id="rId219"/>
    <p:sldId id="368" r:id="rId220"/>
    <p:sldId id="1242" r:id="rId221"/>
    <p:sldId id="1243" r:id="rId222"/>
    <p:sldId id="289" r:id="rId223"/>
    <p:sldId id="290" r:id="rId224"/>
    <p:sldId id="291" r:id="rId225"/>
    <p:sldId id="292" r:id="rId226"/>
    <p:sldId id="4160" r:id="rId227"/>
    <p:sldId id="293" r:id="rId228"/>
    <p:sldId id="294" r:id="rId229"/>
    <p:sldId id="295" r:id="rId230"/>
    <p:sldId id="296" r:id="rId231"/>
    <p:sldId id="1244" r:id="rId232"/>
    <p:sldId id="288" r:id="rId233"/>
    <p:sldId id="297" r:id="rId234"/>
    <p:sldId id="298" r:id="rId235"/>
    <p:sldId id="299" r:id="rId236"/>
    <p:sldId id="300" r:id="rId237"/>
    <p:sldId id="1122" r:id="rId238"/>
    <p:sldId id="1123" r:id="rId239"/>
    <p:sldId id="1124" r:id="rId240"/>
    <p:sldId id="1125" r:id="rId241"/>
    <p:sldId id="1126" r:id="rId242"/>
    <p:sldId id="1127" r:id="rId243"/>
    <p:sldId id="1128" r:id="rId244"/>
    <p:sldId id="1129" r:id="rId245"/>
    <p:sldId id="1130" r:id="rId246"/>
    <p:sldId id="1213" r:id="rId247"/>
    <p:sldId id="1133" r:id="rId248"/>
    <p:sldId id="1134" r:id="rId249"/>
    <p:sldId id="1231" r:id="rId250"/>
    <p:sldId id="1214" r:id="rId251"/>
    <p:sldId id="1139" r:id="rId252"/>
    <p:sldId id="1140" r:id="rId253"/>
    <p:sldId id="1141" r:id="rId254"/>
    <p:sldId id="1142" r:id="rId255"/>
    <p:sldId id="1143" r:id="rId256"/>
    <p:sldId id="1144" r:id="rId257"/>
    <p:sldId id="1145" r:id="rId258"/>
    <p:sldId id="1146" r:id="rId259"/>
    <p:sldId id="1215" r:id="rId260"/>
    <p:sldId id="1148" r:id="rId261"/>
    <p:sldId id="1149" r:id="rId262"/>
    <p:sldId id="1151" r:id="rId263"/>
    <p:sldId id="1216" r:id="rId264"/>
    <p:sldId id="1153" r:id="rId265"/>
    <p:sldId id="1154" r:id="rId266"/>
    <p:sldId id="1217" r:id="rId267"/>
    <p:sldId id="1156" r:id="rId268"/>
    <p:sldId id="1218" r:id="rId269"/>
    <p:sldId id="1158" r:id="rId270"/>
    <p:sldId id="1159" r:id="rId271"/>
    <p:sldId id="1160" r:id="rId272"/>
    <p:sldId id="1161" r:id="rId273"/>
    <p:sldId id="1162" r:id="rId274"/>
    <p:sldId id="1163" r:id="rId275"/>
    <p:sldId id="1165" r:id="rId276"/>
    <p:sldId id="1166" r:id="rId277"/>
    <p:sldId id="1219" r:id="rId278"/>
    <p:sldId id="1168" r:id="rId279"/>
    <p:sldId id="1169" r:id="rId280"/>
    <p:sldId id="1171" r:id="rId281"/>
    <p:sldId id="1172" r:id="rId282"/>
    <p:sldId id="1200" r:id="rId283"/>
    <p:sldId id="885" r:id="rId284"/>
    <p:sldId id="886" r:id="rId285"/>
    <p:sldId id="887" r:id="rId286"/>
    <p:sldId id="889" r:id="rId287"/>
    <p:sldId id="890" r:id="rId288"/>
    <p:sldId id="891" r:id="rId289"/>
    <p:sldId id="894" r:id="rId290"/>
    <p:sldId id="1220" r:id="rId291"/>
    <p:sldId id="1221" r:id="rId292"/>
    <p:sldId id="900" r:id="rId293"/>
    <p:sldId id="901" r:id="rId294"/>
    <p:sldId id="902" r:id="rId295"/>
    <p:sldId id="904" r:id="rId296"/>
    <p:sldId id="905" r:id="rId297"/>
    <p:sldId id="907" r:id="rId298"/>
    <p:sldId id="908" r:id="rId299"/>
    <p:sldId id="910" r:id="rId300"/>
    <p:sldId id="911" r:id="rId301"/>
    <p:sldId id="913" r:id="rId302"/>
    <p:sldId id="914" r:id="rId303"/>
    <p:sldId id="915" r:id="rId304"/>
    <p:sldId id="916" r:id="rId305"/>
    <p:sldId id="917" r:id="rId306"/>
    <p:sldId id="918" r:id="rId307"/>
    <p:sldId id="919" r:id="rId308"/>
    <p:sldId id="920" r:id="rId309"/>
    <p:sldId id="921" r:id="rId310"/>
    <p:sldId id="922" r:id="rId311"/>
    <p:sldId id="924" r:id="rId312"/>
    <p:sldId id="925" r:id="rId313"/>
    <p:sldId id="927" r:id="rId314"/>
    <p:sldId id="928" r:id="rId315"/>
    <p:sldId id="931" r:id="rId316"/>
    <p:sldId id="932" r:id="rId317"/>
    <p:sldId id="933" r:id="rId318"/>
    <p:sldId id="934" r:id="rId319"/>
    <p:sldId id="1222" r:id="rId320"/>
    <p:sldId id="1223" r:id="rId321"/>
    <p:sldId id="1224" r:id="rId322"/>
    <p:sldId id="936" r:id="rId323"/>
    <p:sldId id="937" r:id="rId324"/>
    <p:sldId id="938" r:id="rId325"/>
    <p:sldId id="939" r:id="rId326"/>
    <p:sldId id="941" r:id="rId327"/>
    <p:sldId id="943" r:id="rId328"/>
    <p:sldId id="944" r:id="rId329"/>
    <p:sldId id="945" r:id="rId330"/>
    <p:sldId id="946" r:id="rId331"/>
    <p:sldId id="947" r:id="rId332"/>
    <p:sldId id="948" r:id="rId333"/>
    <p:sldId id="949" r:id="rId334"/>
    <p:sldId id="950" r:id="rId335"/>
    <p:sldId id="951" r:id="rId336"/>
    <p:sldId id="952" r:id="rId337"/>
    <p:sldId id="953" r:id="rId338"/>
    <p:sldId id="954" r:id="rId339"/>
    <p:sldId id="955" r:id="rId340"/>
    <p:sldId id="956" r:id="rId341"/>
    <p:sldId id="1201" r:id="rId342"/>
    <p:sldId id="957" r:id="rId343"/>
    <p:sldId id="958" r:id="rId344"/>
    <p:sldId id="959" r:id="rId345"/>
    <p:sldId id="960" r:id="rId346"/>
    <p:sldId id="962" r:id="rId347"/>
    <p:sldId id="963" r:id="rId348"/>
    <p:sldId id="964" r:id="rId349"/>
    <p:sldId id="966" r:id="rId350"/>
    <p:sldId id="968" r:id="rId351"/>
    <p:sldId id="970" r:id="rId352"/>
    <p:sldId id="1006" r:id="rId353"/>
    <p:sldId id="1007" r:id="rId354"/>
    <p:sldId id="1008" r:id="rId355"/>
    <p:sldId id="1009" r:id="rId356"/>
    <p:sldId id="979" r:id="rId357"/>
    <p:sldId id="980" r:id="rId358"/>
    <p:sldId id="981" r:id="rId359"/>
    <p:sldId id="982" r:id="rId360"/>
    <p:sldId id="983" r:id="rId361"/>
    <p:sldId id="1225" r:id="rId362"/>
    <p:sldId id="985" r:id="rId363"/>
    <p:sldId id="1226" r:id="rId364"/>
    <p:sldId id="987" r:id="rId365"/>
    <p:sldId id="988" r:id="rId366"/>
    <p:sldId id="989" r:id="rId367"/>
    <p:sldId id="990" r:id="rId368"/>
    <p:sldId id="991" r:id="rId369"/>
    <p:sldId id="323" r:id="rId370"/>
    <p:sldId id="324" r:id="rId371"/>
    <p:sldId id="325" r:id="rId372"/>
    <p:sldId id="996" r:id="rId373"/>
    <p:sldId id="997" r:id="rId374"/>
    <p:sldId id="326" r:id="rId375"/>
    <p:sldId id="999" r:id="rId376"/>
    <p:sldId id="1000" r:id="rId377"/>
    <p:sldId id="1001" r:id="rId378"/>
    <p:sldId id="1002" r:id="rId379"/>
    <p:sldId id="1003" r:id="rId380"/>
    <p:sldId id="1005" r:id="rId381"/>
    <p:sldId id="1202" r:id="rId382"/>
    <p:sldId id="385" r:id="rId383"/>
    <p:sldId id="386" r:id="rId384"/>
    <p:sldId id="1232" r:id="rId385"/>
    <p:sldId id="341" r:id="rId386"/>
    <p:sldId id="342" r:id="rId387"/>
    <p:sldId id="388" r:id="rId388"/>
    <p:sldId id="387" r:id="rId389"/>
    <p:sldId id="389" r:id="rId390"/>
    <p:sldId id="390" r:id="rId391"/>
    <p:sldId id="391" r:id="rId392"/>
    <p:sldId id="392" r:id="rId393"/>
    <p:sldId id="313" r:id="rId394"/>
    <p:sldId id="314" r:id="rId395"/>
    <p:sldId id="393" r:id="rId396"/>
    <p:sldId id="394" r:id="rId397"/>
    <p:sldId id="328" r:id="rId398"/>
    <p:sldId id="1010" r:id="rId399"/>
    <p:sldId id="1011" r:id="rId400"/>
    <p:sldId id="1227" r:id="rId401"/>
    <p:sldId id="1228" r:id="rId402"/>
    <p:sldId id="1229" r:id="rId403"/>
    <p:sldId id="1203" r:id="rId404"/>
    <p:sldId id="466" r:id="rId405"/>
    <p:sldId id="467" r:id="rId406"/>
    <p:sldId id="468" r:id="rId407"/>
    <p:sldId id="469" r:id="rId408"/>
    <p:sldId id="470" r:id="rId409"/>
    <p:sldId id="474" r:id="rId410"/>
    <p:sldId id="476" r:id="rId411"/>
    <p:sldId id="477" r:id="rId412"/>
    <p:sldId id="478" r:id="rId413"/>
    <p:sldId id="479" r:id="rId414"/>
    <p:sldId id="480" r:id="rId415"/>
    <p:sldId id="1014" r:id="rId416"/>
    <p:sldId id="484" r:id="rId417"/>
    <p:sldId id="486" r:id="rId418"/>
    <p:sldId id="487" r:id="rId419"/>
    <p:sldId id="488" r:id="rId420"/>
    <p:sldId id="489" r:id="rId421"/>
    <p:sldId id="491" r:id="rId422"/>
    <p:sldId id="492" r:id="rId423"/>
    <p:sldId id="1190" r:id="rId424"/>
    <p:sldId id="1233" r:id="rId425"/>
    <p:sldId id="1234" r:id="rId426"/>
    <p:sldId id="329" r:id="rId427"/>
    <p:sldId id="493" r:id="rId428"/>
    <p:sldId id="494" r:id="rId429"/>
    <p:sldId id="495" r:id="rId430"/>
    <p:sldId id="497" r:id="rId431"/>
    <p:sldId id="498" r:id="rId432"/>
    <p:sldId id="502" r:id="rId433"/>
    <p:sldId id="503" r:id="rId434"/>
    <p:sldId id="506" r:id="rId435"/>
    <p:sldId id="507" r:id="rId436"/>
    <p:sldId id="1204" r:id="rId437"/>
    <p:sldId id="510" r:id="rId438"/>
    <p:sldId id="512" r:id="rId439"/>
    <p:sldId id="517" r:id="rId440"/>
    <p:sldId id="519" r:id="rId441"/>
    <p:sldId id="520" r:id="rId442"/>
    <p:sldId id="521" r:id="rId443"/>
    <p:sldId id="523" r:id="rId444"/>
    <p:sldId id="531" r:id="rId445"/>
    <p:sldId id="532" r:id="rId446"/>
    <p:sldId id="533" r:id="rId447"/>
    <p:sldId id="535" r:id="rId448"/>
    <p:sldId id="1230" r:id="rId449"/>
    <p:sldId id="540" r:id="rId450"/>
    <p:sldId id="541" r:id="rId451"/>
    <p:sldId id="542" r:id="rId452"/>
    <p:sldId id="543" r:id="rId453"/>
    <p:sldId id="4154" r:id="rId454"/>
    <p:sldId id="4155" r:id="rId455"/>
    <p:sldId id="4156" r:id="rId456"/>
    <p:sldId id="4157" r:id="rId457"/>
    <p:sldId id="4158" r:id="rId458"/>
    <p:sldId id="449" r:id="rId459"/>
    <p:sldId id="2011" r:id="rId460"/>
    <p:sldId id="545" r:id="rId461"/>
    <p:sldId id="2012" r:id="rId462"/>
  </p:sldIdLst>
  <p:sldSz cx="9144000" cy="6858000" type="screen4x3"/>
  <p:notesSz cx="6858000" cy="9144000"/>
  <p:defaultTextStyle>
    <a:defPPr>
      <a:defRPr lang="en-US"/>
    </a:defPPr>
    <a:lvl1pPr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1pPr>
    <a:lvl2pPr marL="456348"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2pPr>
    <a:lvl3pPr marL="912713"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3pPr>
    <a:lvl4pPr marL="1369080"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4pPr>
    <a:lvl5pPr marL="1825435"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5pPr>
    <a:lvl6pPr marL="2281788" algn="l" defTabSz="456348" rtl="0" eaLnBrk="1" latinLnBrk="0" hangingPunct="1">
      <a:defRPr sz="2400" b="1" kern="1200">
        <a:solidFill>
          <a:schemeClr val="tx1"/>
        </a:solidFill>
        <a:latin typeface="Arial" charset="0"/>
        <a:ea typeface="ＭＳ Ｐゴシック" charset="0"/>
        <a:cs typeface="ＭＳ Ｐゴシック" charset="0"/>
      </a:defRPr>
    </a:lvl6pPr>
    <a:lvl7pPr marL="2738155" algn="l" defTabSz="456348" rtl="0" eaLnBrk="1" latinLnBrk="0" hangingPunct="1">
      <a:defRPr sz="2400" b="1" kern="1200">
        <a:solidFill>
          <a:schemeClr val="tx1"/>
        </a:solidFill>
        <a:latin typeface="Arial" charset="0"/>
        <a:ea typeface="ＭＳ Ｐゴシック" charset="0"/>
        <a:cs typeface="ＭＳ Ｐゴシック" charset="0"/>
      </a:defRPr>
    </a:lvl7pPr>
    <a:lvl8pPr marL="3194510" algn="l" defTabSz="456348" rtl="0" eaLnBrk="1" latinLnBrk="0" hangingPunct="1">
      <a:defRPr sz="2400" b="1" kern="1200">
        <a:solidFill>
          <a:schemeClr val="tx1"/>
        </a:solidFill>
        <a:latin typeface="Arial" charset="0"/>
        <a:ea typeface="ＭＳ Ｐゴシック" charset="0"/>
        <a:cs typeface="ＭＳ Ｐゴシック" charset="0"/>
      </a:defRPr>
    </a:lvl8pPr>
    <a:lvl9pPr marL="3650868" algn="l" defTabSz="456348" rtl="0" eaLnBrk="1" latinLnBrk="0" hangingPunct="1">
      <a:defRPr sz="2400" b="1"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Default Section" id="{21042D87-7AF4-CE49-B907-52379B7D8921}">
          <p14:sldIdLst>
            <p14:sldId id="357"/>
            <p14:sldId id="812"/>
            <p14:sldId id="814"/>
            <p14:sldId id="815"/>
            <p14:sldId id="816"/>
            <p14:sldId id="817"/>
            <p14:sldId id="876"/>
            <p14:sldId id="820"/>
            <p14:sldId id="821"/>
            <p14:sldId id="1015"/>
            <p14:sldId id="1016"/>
            <p14:sldId id="1017"/>
            <p14:sldId id="1018"/>
            <p14:sldId id="1019"/>
            <p14:sldId id="1020"/>
            <p14:sldId id="1021"/>
            <p14:sldId id="1022"/>
            <p14:sldId id="1173"/>
            <p14:sldId id="1195"/>
            <p14:sldId id="1196"/>
            <p14:sldId id="1197"/>
            <p14:sldId id="1027"/>
            <p14:sldId id="1028"/>
            <p14:sldId id="1029"/>
            <p14:sldId id="1030"/>
            <p14:sldId id="1031"/>
            <p14:sldId id="1032"/>
            <p14:sldId id="1033"/>
            <p14:sldId id="1034"/>
            <p14:sldId id="1035"/>
            <p14:sldId id="1036"/>
            <p14:sldId id="1038"/>
            <p14:sldId id="1040"/>
            <p14:sldId id="1041"/>
            <p14:sldId id="1042"/>
            <p14:sldId id="1043"/>
            <p14:sldId id="1044"/>
            <p14:sldId id="1046"/>
            <p14:sldId id="1047"/>
            <p14:sldId id="1048"/>
            <p14:sldId id="1050"/>
            <p14:sldId id="1051"/>
            <p14:sldId id="1052"/>
            <p14:sldId id="1053"/>
            <p14:sldId id="864"/>
            <p14:sldId id="1054"/>
            <p14:sldId id="1057"/>
            <p14:sldId id="1058"/>
            <p14:sldId id="1059"/>
            <p14:sldId id="1060"/>
            <p14:sldId id="1198"/>
            <p14:sldId id="1063"/>
            <p14:sldId id="1199"/>
            <p14:sldId id="1235"/>
            <p14:sldId id="345"/>
            <p14:sldId id="1206"/>
            <p14:sldId id="1064"/>
            <p14:sldId id="1065"/>
            <p14:sldId id="1066"/>
            <p14:sldId id="1067"/>
            <p14:sldId id="1069"/>
            <p14:sldId id="1070"/>
            <p14:sldId id="1071"/>
            <p14:sldId id="1072"/>
            <p14:sldId id="1073"/>
            <p14:sldId id="1074"/>
            <p14:sldId id="1207"/>
            <p14:sldId id="1077"/>
            <p14:sldId id="1078"/>
            <p14:sldId id="1079"/>
            <p14:sldId id="1208"/>
            <p14:sldId id="1081"/>
            <p14:sldId id="1082"/>
            <p14:sldId id="1083"/>
            <p14:sldId id="1084"/>
            <p14:sldId id="1085"/>
            <p14:sldId id="1086"/>
            <p14:sldId id="1087"/>
            <p14:sldId id="1088"/>
            <p14:sldId id="1209"/>
            <p14:sldId id="1210"/>
            <p14:sldId id="1211"/>
            <p14:sldId id="1092"/>
            <p14:sldId id="1093"/>
            <p14:sldId id="1094"/>
            <p14:sldId id="1095"/>
            <p14:sldId id="1096"/>
            <p14:sldId id="1097"/>
            <p14:sldId id="1098"/>
            <p14:sldId id="1099"/>
            <p14:sldId id="1100"/>
            <p14:sldId id="1212"/>
            <p14:sldId id="1102"/>
            <p14:sldId id="1103"/>
            <p14:sldId id="1104"/>
            <p14:sldId id="1105"/>
            <p14:sldId id="1106"/>
            <p14:sldId id="1107"/>
            <p14:sldId id="1108"/>
            <p14:sldId id="1109"/>
            <p14:sldId id="1110"/>
            <p14:sldId id="1111"/>
            <p14:sldId id="1112"/>
            <p14:sldId id="1114"/>
            <p14:sldId id="1115"/>
            <p14:sldId id="1116"/>
            <p14:sldId id="1117"/>
            <p14:sldId id="1120"/>
            <p14:sldId id="1121"/>
            <p14:sldId id="279"/>
            <p14:sldId id="4161"/>
            <p14:sldId id="280"/>
            <p14:sldId id="1241"/>
            <p14:sldId id="282"/>
            <p14:sldId id="283"/>
            <p14:sldId id="284"/>
            <p14:sldId id="285"/>
            <p14:sldId id="286"/>
            <p14:sldId id="368"/>
            <p14:sldId id="1242"/>
            <p14:sldId id="1243"/>
            <p14:sldId id="289"/>
            <p14:sldId id="290"/>
            <p14:sldId id="291"/>
            <p14:sldId id="292"/>
            <p14:sldId id="4160"/>
            <p14:sldId id="293"/>
            <p14:sldId id="294"/>
            <p14:sldId id="295"/>
            <p14:sldId id="296"/>
            <p14:sldId id="1244"/>
            <p14:sldId id="288"/>
            <p14:sldId id="297"/>
            <p14:sldId id="298"/>
            <p14:sldId id="299"/>
            <p14:sldId id="300"/>
            <p14:sldId id="1122"/>
            <p14:sldId id="1123"/>
            <p14:sldId id="1124"/>
            <p14:sldId id="1125"/>
            <p14:sldId id="1126"/>
            <p14:sldId id="1127"/>
            <p14:sldId id="1128"/>
            <p14:sldId id="1129"/>
            <p14:sldId id="1130"/>
            <p14:sldId id="1213"/>
            <p14:sldId id="1133"/>
            <p14:sldId id="1134"/>
            <p14:sldId id="1231"/>
            <p14:sldId id="1214"/>
            <p14:sldId id="1139"/>
            <p14:sldId id="1140"/>
            <p14:sldId id="1141"/>
            <p14:sldId id="1142"/>
            <p14:sldId id="1143"/>
            <p14:sldId id="1144"/>
            <p14:sldId id="1145"/>
            <p14:sldId id="1146"/>
            <p14:sldId id="1215"/>
            <p14:sldId id="1148"/>
            <p14:sldId id="1149"/>
            <p14:sldId id="1151"/>
            <p14:sldId id="1216"/>
            <p14:sldId id="1153"/>
            <p14:sldId id="1154"/>
            <p14:sldId id="1217"/>
            <p14:sldId id="1156"/>
            <p14:sldId id="1218"/>
            <p14:sldId id="1158"/>
            <p14:sldId id="1159"/>
            <p14:sldId id="1160"/>
            <p14:sldId id="1161"/>
            <p14:sldId id="1162"/>
            <p14:sldId id="1163"/>
            <p14:sldId id="1165"/>
            <p14:sldId id="1166"/>
            <p14:sldId id="1219"/>
            <p14:sldId id="1168"/>
            <p14:sldId id="1169"/>
            <p14:sldId id="1171"/>
            <p14:sldId id="1172"/>
            <p14:sldId id="1200"/>
            <p14:sldId id="885"/>
            <p14:sldId id="886"/>
            <p14:sldId id="887"/>
            <p14:sldId id="889"/>
            <p14:sldId id="890"/>
            <p14:sldId id="891"/>
            <p14:sldId id="894"/>
            <p14:sldId id="1220"/>
            <p14:sldId id="1221"/>
            <p14:sldId id="900"/>
            <p14:sldId id="901"/>
            <p14:sldId id="902"/>
            <p14:sldId id="904"/>
            <p14:sldId id="905"/>
            <p14:sldId id="907"/>
            <p14:sldId id="908"/>
            <p14:sldId id="910"/>
            <p14:sldId id="911"/>
            <p14:sldId id="913"/>
            <p14:sldId id="914"/>
            <p14:sldId id="915"/>
            <p14:sldId id="916"/>
            <p14:sldId id="917"/>
            <p14:sldId id="918"/>
            <p14:sldId id="919"/>
            <p14:sldId id="920"/>
            <p14:sldId id="921"/>
            <p14:sldId id="922"/>
            <p14:sldId id="924"/>
            <p14:sldId id="925"/>
            <p14:sldId id="927"/>
            <p14:sldId id="928"/>
            <p14:sldId id="931"/>
            <p14:sldId id="932"/>
            <p14:sldId id="933"/>
            <p14:sldId id="934"/>
            <p14:sldId id="1222"/>
            <p14:sldId id="1223"/>
            <p14:sldId id="1224"/>
            <p14:sldId id="936"/>
            <p14:sldId id="937"/>
            <p14:sldId id="938"/>
            <p14:sldId id="939"/>
            <p14:sldId id="941"/>
            <p14:sldId id="943"/>
            <p14:sldId id="944"/>
            <p14:sldId id="945"/>
            <p14:sldId id="946"/>
            <p14:sldId id="947"/>
            <p14:sldId id="948"/>
            <p14:sldId id="949"/>
            <p14:sldId id="950"/>
            <p14:sldId id="951"/>
            <p14:sldId id="952"/>
            <p14:sldId id="953"/>
            <p14:sldId id="954"/>
            <p14:sldId id="955"/>
            <p14:sldId id="956"/>
            <p14:sldId id="1201"/>
            <p14:sldId id="957"/>
            <p14:sldId id="958"/>
            <p14:sldId id="959"/>
            <p14:sldId id="960"/>
            <p14:sldId id="962"/>
            <p14:sldId id="963"/>
            <p14:sldId id="964"/>
            <p14:sldId id="966"/>
            <p14:sldId id="968"/>
            <p14:sldId id="970"/>
            <p14:sldId id="1006"/>
            <p14:sldId id="1007"/>
            <p14:sldId id="1008"/>
            <p14:sldId id="1009"/>
            <p14:sldId id="979"/>
            <p14:sldId id="980"/>
            <p14:sldId id="981"/>
            <p14:sldId id="982"/>
            <p14:sldId id="983"/>
            <p14:sldId id="1225"/>
            <p14:sldId id="985"/>
            <p14:sldId id="1226"/>
            <p14:sldId id="987"/>
            <p14:sldId id="988"/>
            <p14:sldId id="989"/>
            <p14:sldId id="990"/>
            <p14:sldId id="991"/>
            <p14:sldId id="323"/>
            <p14:sldId id="324"/>
            <p14:sldId id="325"/>
            <p14:sldId id="996"/>
            <p14:sldId id="997"/>
            <p14:sldId id="326"/>
            <p14:sldId id="999"/>
            <p14:sldId id="1000"/>
            <p14:sldId id="1001"/>
            <p14:sldId id="1002"/>
            <p14:sldId id="1003"/>
            <p14:sldId id="1005"/>
            <p14:sldId id="1202"/>
            <p14:sldId id="385"/>
            <p14:sldId id="386"/>
            <p14:sldId id="1232"/>
            <p14:sldId id="341"/>
            <p14:sldId id="342"/>
            <p14:sldId id="388"/>
            <p14:sldId id="387"/>
            <p14:sldId id="389"/>
            <p14:sldId id="390"/>
            <p14:sldId id="391"/>
            <p14:sldId id="392"/>
            <p14:sldId id="313"/>
            <p14:sldId id="314"/>
            <p14:sldId id="393"/>
            <p14:sldId id="394"/>
            <p14:sldId id="328"/>
            <p14:sldId id="1010"/>
            <p14:sldId id="1011"/>
            <p14:sldId id="1227"/>
            <p14:sldId id="1228"/>
            <p14:sldId id="1229"/>
            <p14:sldId id="1203"/>
            <p14:sldId id="466"/>
            <p14:sldId id="467"/>
            <p14:sldId id="468"/>
            <p14:sldId id="469"/>
            <p14:sldId id="470"/>
            <p14:sldId id="474"/>
            <p14:sldId id="476"/>
            <p14:sldId id="477"/>
            <p14:sldId id="478"/>
            <p14:sldId id="479"/>
            <p14:sldId id="480"/>
            <p14:sldId id="1014"/>
            <p14:sldId id="484"/>
            <p14:sldId id="486"/>
            <p14:sldId id="487"/>
            <p14:sldId id="488"/>
            <p14:sldId id="489"/>
            <p14:sldId id="491"/>
            <p14:sldId id="492"/>
            <p14:sldId id="1190"/>
            <p14:sldId id="1233"/>
            <p14:sldId id="1234"/>
            <p14:sldId id="329"/>
            <p14:sldId id="493"/>
            <p14:sldId id="494"/>
            <p14:sldId id="495"/>
            <p14:sldId id="497"/>
            <p14:sldId id="498"/>
            <p14:sldId id="502"/>
            <p14:sldId id="503"/>
            <p14:sldId id="506"/>
            <p14:sldId id="507"/>
            <p14:sldId id="1204"/>
            <p14:sldId id="510"/>
            <p14:sldId id="512"/>
            <p14:sldId id="517"/>
            <p14:sldId id="519"/>
            <p14:sldId id="520"/>
            <p14:sldId id="521"/>
            <p14:sldId id="523"/>
            <p14:sldId id="531"/>
            <p14:sldId id="532"/>
            <p14:sldId id="533"/>
            <p14:sldId id="535"/>
            <p14:sldId id="1230"/>
            <p14:sldId id="540"/>
            <p14:sldId id="541"/>
            <p14:sldId id="542"/>
            <p14:sldId id="543"/>
          </p14:sldIdLst>
        </p14:section>
        <p14:section name="Conclusion" id="{A2846788-ADF4-8345-BA28-39874A3534AE}">
          <p14:sldIdLst>
            <p14:sldId id="4154"/>
            <p14:sldId id="4155"/>
            <p14:sldId id="4156"/>
            <p14:sldId id="4157"/>
            <p14:sldId id="4158"/>
            <p14:sldId id="449"/>
            <p14:sldId id="2011"/>
          </p14:sldIdLst>
        </p14:section>
        <p14:section name="Supplements" id="{192EB1E8-7144-E646-A456-A2081823CFE0}">
          <p14:sldIdLst>
            <p14:sldId id="545"/>
            <p14:sldId id="2012"/>
          </p14:sldIdLst>
        </p14:section>
      </p14:sectionLst>
    </p:ext>
    <p:ext uri="{EFAFB233-063F-42B5-8137-9DF3F51BA10A}">
      <p15:sldGuideLst xmlns:p15="http://schemas.microsoft.com/office/powerpoint/2012/main">
        <p15:guide id="1" orient="horz" pos="2160">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FF99"/>
    <a:srgbClr val="FFFFFF"/>
    <a:srgbClr val="FFFCAD"/>
    <a:srgbClr val="020101"/>
    <a:srgbClr val="EAEAEA"/>
    <a:srgbClr val="DDDDDD"/>
    <a:srgbClr val="CCFFCC"/>
    <a:srgbClr val="CCFFFF"/>
    <a:srgbClr val="EEF57B"/>
    <a:srgbClr val="8D10EB"/>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873" autoAdjust="0"/>
    <p:restoredTop sz="88322" autoAdjust="0"/>
  </p:normalViewPr>
  <p:slideViewPr>
    <p:cSldViewPr>
      <p:cViewPr>
        <p:scale>
          <a:sx n="138" d="100"/>
          <a:sy n="138" d="100"/>
        </p:scale>
        <p:origin x="280" y="144"/>
      </p:cViewPr>
      <p:guideLst>
        <p:guide orient="horz" pos="2160"/>
        <p:guide pos="2832"/>
      </p:guideLst>
    </p:cSldViewPr>
  </p:slideViewPr>
  <p:outlineViewPr>
    <p:cViewPr>
      <p:scale>
        <a:sx n="33" d="100"/>
        <a:sy n="33" d="100"/>
      </p:scale>
      <p:origin x="0" y="49912"/>
    </p:cViewPr>
  </p:outlineViewPr>
  <p:notesTextViewPr>
    <p:cViewPr>
      <p:scale>
        <a:sx n="100" d="100"/>
        <a:sy n="100" d="100"/>
      </p:scale>
      <p:origin x="0" y="0"/>
    </p:cViewPr>
  </p:notesTextViewPr>
  <p:sorterViewPr>
    <p:cViewPr varScale="1">
      <p:scale>
        <a:sx n="1" d="1"/>
        <a:sy n="1" d="1"/>
      </p:scale>
      <p:origin x="0" y="5528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6.xml"/><Relationship Id="rId299" Type="http://schemas.openxmlformats.org/officeDocument/2006/relationships/slide" Target="slides/slide198.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8.xml"/><Relationship Id="rId324" Type="http://schemas.openxmlformats.org/officeDocument/2006/relationships/slide" Target="slides/slide223.xml"/><Relationship Id="rId366" Type="http://schemas.openxmlformats.org/officeDocument/2006/relationships/slide" Target="slides/slide265.xml"/><Relationship Id="rId170" Type="http://schemas.openxmlformats.org/officeDocument/2006/relationships/slide" Target="slides/slide69.xml"/><Relationship Id="rId226" Type="http://schemas.openxmlformats.org/officeDocument/2006/relationships/slide" Target="slides/slide125.xml"/><Relationship Id="rId433" Type="http://schemas.openxmlformats.org/officeDocument/2006/relationships/slide" Target="slides/slide332.xml"/><Relationship Id="rId268" Type="http://schemas.openxmlformats.org/officeDocument/2006/relationships/slide" Target="slides/slide167.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7.xml"/><Relationship Id="rId335" Type="http://schemas.openxmlformats.org/officeDocument/2006/relationships/slide" Target="slides/slide234.xml"/><Relationship Id="rId377" Type="http://schemas.openxmlformats.org/officeDocument/2006/relationships/slide" Target="slides/slide276.xml"/><Relationship Id="rId5" Type="http://schemas.openxmlformats.org/officeDocument/2006/relationships/slideMaster" Target="slideMasters/slideMaster5.xml"/><Relationship Id="rId181" Type="http://schemas.openxmlformats.org/officeDocument/2006/relationships/slide" Target="slides/slide80.xml"/><Relationship Id="rId237" Type="http://schemas.openxmlformats.org/officeDocument/2006/relationships/slide" Target="slides/slide136.xml"/><Relationship Id="rId402" Type="http://schemas.openxmlformats.org/officeDocument/2006/relationships/slide" Target="slides/slide301.xml"/><Relationship Id="rId279" Type="http://schemas.openxmlformats.org/officeDocument/2006/relationships/slide" Target="slides/slide178.xml"/><Relationship Id="rId444" Type="http://schemas.openxmlformats.org/officeDocument/2006/relationships/slide" Target="slides/slide343.xml"/><Relationship Id="rId43" Type="http://schemas.openxmlformats.org/officeDocument/2006/relationships/slideMaster" Target="slideMasters/slideMaster43.xml"/><Relationship Id="rId139" Type="http://schemas.openxmlformats.org/officeDocument/2006/relationships/slide" Target="slides/slide38.xml"/><Relationship Id="rId290" Type="http://schemas.openxmlformats.org/officeDocument/2006/relationships/slide" Target="slides/slide189.xml"/><Relationship Id="rId304" Type="http://schemas.openxmlformats.org/officeDocument/2006/relationships/slide" Target="slides/slide203.xml"/><Relationship Id="rId346" Type="http://schemas.openxmlformats.org/officeDocument/2006/relationships/slide" Target="slides/slide245.xml"/><Relationship Id="rId388" Type="http://schemas.openxmlformats.org/officeDocument/2006/relationships/slide" Target="slides/slide287.xml"/><Relationship Id="rId85" Type="http://schemas.openxmlformats.org/officeDocument/2006/relationships/slideMaster" Target="slideMasters/slideMaster85.xml"/><Relationship Id="rId150" Type="http://schemas.openxmlformats.org/officeDocument/2006/relationships/slide" Target="slides/slide49.xml"/><Relationship Id="rId192" Type="http://schemas.openxmlformats.org/officeDocument/2006/relationships/slide" Target="slides/slide91.xml"/><Relationship Id="rId206" Type="http://schemas.openxmlformats.org/officeDocument/2006/relationships/slide" Target="slides/slide105.xml"/><Relationship Id="rId413" Type="http://schemas.openxmlformats.org/officeDocument/2006/relationships/slide" Target="slides/slide312.xml"/><Relationship Id="rId248" Type="http://schemas.openxmlformats.org/officeDocument/2006/relationships/slide" Target="slides/slide147.xml"/><Relationship Id="rId455" Type="http://schemas.openxmlformats.org/officeDocument/2006/relationships/slide" Target="slides/slide354.xml"/><Relationship Id="rId12" Type="http://schemas.openxmlformats.org/officeDocument/2006/relationships/slideMaster" Target="slideMasters/slideMaster12.xml"/><Relationship Id="rId108" Type="http://schemas.openxmlformats.org/officeDocument/2006/relationships/slide" Target="slides/slide7.xml"/><Relationship Id="rId315" Type="http://schemas.openxmlformats.org/officeDocument/2006/relationships/slide" Target="slides/slide214.xml"/><Relationship Id="rId357" Type="http://schemas.openxmlformats.org/officeDocument/2006/relationships/slide" Target="slides/slide256.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0.xml"/><Relationship Id="rId217" Type="http://schemas.openxmlformats.org/officeDocument/2006/relationships/slide" Target="slides/slide116.xml"/><Relationship Id="rId399" Type="http://schemas.openxmlformats.org/officeDocument/2006/relationships/slide" Target="slides/slide298.xml"/><Relationship Id="rId259" Type="http://schemas.openxmlformats.org/officeDocument/2006/relationships/slide" Target="slides/slide158.xml"/><Relationship Id="rId424" Type="http://schemas.openxmlformats.org/officeDocument/2006/relationships/slide" Target="slides/slide323.xml"/><Relationship Id="rId466" Type="http://schemas.openxmlformats.org/officeDocument/2006/relationships/theme" Target="theme/theme1.xml"/><Relationship Id="rId23" Type="http://schemas.openxmlformats.org/officeDocument/2006/relationships/slideMaster" Target="slideMasters/slideMaster23.xml"/><Relationship Id="rId119" Type="http://schemas.openxmlformats.org/officeDocument/2006/relationships/slide" Target="slides/slide18.xml"/><Relationship Id="rId270" Type="http://schemas.openxmlformats.org/officeDocument/2006/relationships/slide" Target="slides/slide169.xml"/><Relationship Id="rId326" Type="http://schemas.openxmlformats.org/officeDocument/2006/relationships/slide" Target="slides/slide225.xml"/><Relationship Id="rId65" Type="http://schemas.openxmlformats.org/officeDocument/2006/relationships/slideMaster" Target="slideMasters/slideMaster65.xml"/><Relationship Id="rId130" Type="http://schemas.openxmlformats.org/officeDocument/2006/relationships/slide" Target="slides/slide29.xml"/><Relationship Id="rId368" Type="http://schemas.openxmlformats.org/officeDocument/2006/relationships/slide" Target="slides/slide267.xml"/><Relationship Id="rId172" Type="http://schemas.openxmlformats.org/officeDocument/2006/relationships/slide" Target="slides/slide71.xml"/><Relationship Id="rId228" Type="http://schemas.openxmlformats.org/officeDocument/2006/relationships/slide" Target="slides/slide127.xml"/><Relationship Id="rId435" Type="http://schemas.openxmlformats.org/officeDocument/2006/relationships/slide" Target="slides/slide334.xml"/><Relationship Id="rId281" Type="http://schemas.openxmlformats.org/officeDocument/2006/relationships/slide" Target="slides/slide180.xml"/><Relationship Id="rId337" Type="http://schemas.openxmlformats.org/officeDocument/2006/relationships/slide" Target="slides/slide236.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0.xml"/><Relationship Id="rId379" Type="http://schemas.openxmlformats.org/officeDocument/2006/relationships/slide" Target="slides/slide278.xml"/><Relationship Id="rId7" Type="http://schemas.openxmlformats.org/officeDocument/2006/relationships/slideMaster" Target="slideMasters/slideMaster7.xml"/><Relationship Id="rId183" Type="http://schemas.openxmlformats.org/officeDocument/2006/relationships/slide" Target="slides/slide82.xml"/><Relationship Id="rId239" Type="http://schemas.openxmlformats.org/officeDocument/2006/relationships/slide" Target="slides/slide138.xml"/><Relationship Id="rId390" Type="http://schemas.openxmlformats.org/officeDocument/2006/relationships/slide" Target="slides/slide289.xml"/><Relationship Id="rId404" Type="http://schemas.openxmlformats.org/officeDocument/2006/relationships/slide" Target="slides/slide303.xml"/><Relationship Id="rId446" Type="http://schemas.openxmlformats.org/officeDocument/2006/relationships/slide" Target="slides/slide345.xml"/><Relationship Id="rId250" Type="http://schemas.openxmlformats.org/officeDocument/2006/relationships/slide" Target="slides/slide149.xml"/><Relationship Id="rId292" Type="http://schemas.openxmlformats.org/officeDocument/2006/relationships/slide" Target="slides/slide191.xml"/><Relationship Id="rId306" Type="http://schemas.openxmlformats.org/officeDocument/2006/relationships/slide" Target="slides/slide205.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9.xml"/><Relationship Id="rId348" Type="http://schemas.openxmlformats.org/officeDocument/2006/relationships/slide" Target="slides/slide247.xml"/><Relationship Id="rId152" Type="http://schemas.openxmlformats.org/officeDocument/2006/relationships/slide" Target="slides/slide51.xml"/><Relationship Id="rId194" Type="http://schemas.openxmlformats.org/officeDocument/2006/relationships/slide" Target="slides/slide93.xml"/><Relationship Id="rId208" Type="http://schemas.openxmlformats.org/officeDocument/2006/relationships/slide" Target="slides/slide107.xml"/><Relationship Id="rId415" Type="http://schemas.openxmlformats.org/officeDocument/2006/relationships/slide" Target="slides/slide314.xml"/><Relationship Id="rId457" Type="http://schemas.openxmlformats.org/officeDocument/2006/relationships/slide" Target="slides/slide356.xml"/><Relationship Id="rId261" Type="http://schemas.openxmlformats.org/officeDocument/2006/relationships/slide" Target="slides/slide16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6.xml"/><Relationship Id="rId359" Type="http://schemas.openxmlformats.org/officeDocument/2006/relationships/slide" Target="slides/slide258.xml"/><Relationship Id="rId98" Type="http://schemas.openxmlformats.org/officeDocument/2006/relationships/slideMaster" Target="slideMasters/slideMaster98.xml"/><Relationship Id="rId121" Type="http://schemas.openxmlformats.org/officeDocument/2006/relationships/slide" Target="slides/slide20.xml"/><Relationship Id="rId163" Type="http://schemas.openxmlformats.org/officeDocument/2006/relationships/slide" Target="slides/slide62.xml"/><Relationship Id="rId219" Type="http://schemas.openxmlformats.org/officeDocument/2006/relationships/slide" Target="slides/slide118.xml"/><Relationship Id="rId370" Type="http://schemas.openxmlformats.org/officeDocument/2006/relationships/slide" Target="slides/slide269.xml"/><Relationship Id="rId426" Type="http://schemas.openxmlformats.org/officeDocument/2006/relationships/slide" Target="slides/slide325.xml"/><Relationship Id="rId230" Type="http://schemas.openxmlformats.org/officeDocument/2006/relationships/slide" Target="slides/slide12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1.xml"/><Relationship Id="rId328" Type="http://schemas.openxmlformats.org/officeDocument/2006/relationships/slide" Target="slides/slide227.xml"/><Relationship Id="rId132" Type="http://schemas.openxmlformats.org/officeDocument/2006/relationships/slide" Target="slides/slide31.xml"/><Relationship Id="rId174" Type="http://schemas.openxmlformats.org/officeDocument/2006/relationships/slide" Target="slides/slide73.xml"/><Relationship Id="rId381" Type="http://schemas.openxmlformats.org/officeDocument/2006/relationships/slide" Target="slides/slide280.xml"/><Relationship Id="rId241" Type="http://schemas.openxmlformats.org/officeDocument/2006/relationships/slide" Target="slides/slide140.xml"/><Relationship Id="rId437" Type="http://schemas.openxmlformats.org/officeDocument/2006/relationships/slide" Target="slides/slide336.xml"/><Relationship Id="rId36" Type="http://schemas.openxmlformats.org/officeDocument/2006/relationships/slideMaster" Target="slideMasters/slideMaster36.xml"/><Relationship Id="rId283" Type="http://schemas.openxmlformats.org/officeDocument/2006/relationships/slide" Target="slides/slide182.xml"/><Relationship Id="rId339" Type="http://schemas.openxmlformats.org/officeDocument/2006/relationships/slide" Target="slides/slide238.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42.xml"/><Relationship Id="rId185" Type="http://schemas.openxmlformats.org/officeDocument/2006/relationships/slide" Target="slides/slide84.xml"/><Relationship Id="rId350" Type="http://schemas.openxmlformats.org/officeDocument/2006/relationships/slide" Target="slides/slide249.xml"/><Relationship Id="rId406" Type="http://schemas.openxmlformats.org/officeDocument/2006/relationships/slide" Target="slides/slide305.xml"/><Relationship Id="rId9" Type="http://schemas.openxmlformats.org/officeDocument/2006/relationships/slideMaster" Target="slideMasters/slideMaster9.xml"/><Relationship Id="rId210" Type="http://schemas.openxmlformats.org/officeDocument/2006/relationships/slide" Target="slides/slide109.xml"/><Relationship Id="rId392" Type="http://schemas.openxmlformats.org/officeDocument/2006/relationships/slide" Target="slides/slide291.xml"/><Relationship Id="rId448" Type="http://schemas.openxmlformats.org/officeDocument/2006/relationships/slide" Target="slides/slide347.xml"/><Relationship Id="rId252" Type="http://schemas.openxmlformats.org/officeDocument/2006/relationships/slide" Target="slides/slide151.xml"/><Relationship Id="rId294" Type="http://schemas.openxmlformats.org/officeDocument/2006/relationships/slide" Target="slides/slide193.xml"/><Relationship Id="rId308" Type="http://schemas.openxmlformats.org/officeDocument/2006/relationships/slide" Target="slides/slide207.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1.xml"/><Relationship Id="rId154" Type="http://schemas.openxmlformats.org/officeDocument/2006/relationships/slide" Target="slides/slide53.xml"/><Relationship Id="rId361" Type="http://schemas.openxmlformats.org/officeDocument/2006/relationships/slide" Target="slides/slide260.xml"/><Relationship Id="rId196" Type="http://schemas.openxmlformats.org/officeDocument/2006/relationships/slide" Target="slides/slide95.xml"/><Relationship Id="rId417" Type="http://schemas.openxmlformats.org/officeDocument/2006/relationships/slide" Target="slides/slide316.xml"/><Relationship Id="rId459" Type="http://schemas.openxmlformats.org/officeDocument/2006/relationships/slide" Target="slides/slide358.xml"/><Relationship Id="rId16" Type="http://schemas.openxmlformats.org/officeDocument/2006/relationships/slideMaster" Target="slideMasters/slideMaster16.xml"/><Relationship Id="rId221" Type="http://schemas.openxmlformats.org/officeDocument/2006/relationships/slide" Target="slides/slide120.xml"/><Relationship Id="rId263" Type="http://schemas.openxmlformats.org/officeDocument/2006/relationships/slide" Target="slides/slide162.xml"/><Relationship Id="rId319" Type="http://schemas.openxmlformats.org/officeDocument/2006/relationships/slide" Target="slides/slide218.xml"/><Relationship Id="rId58" Type="http://schemas.openxmlformats.org/officeDocument/2006/relationships/slideMaster" Target="slideMasters/slideMaster58.xml"/><Relationship Id="rId123" Type="http://schemas.openxmlformats.org/officeDocument/2006/relationships/slide" Target="slides/slide22.xml"/><Relationship Id="rId330" Type="http://schemas.openxmlformats.org/officeDocument/2006/relationships/slide" Target="slides/slide229.xml"/><Relationship Id="rId165" Type="http://schemas.openxmlformats.org/officeDocument/2006/relationships/slide" Target="slides/slide64.xml"/><Relationship Id="rId372" Type="http://schemas.openxmlformats.org/officeDocument/2006/relationships/slide" Target="slides/slide271.xml"/><Relationship Id="rId428" Type="http://schemas.openxmlformats.org/officeDocument/2006/relationships/slide" Target="slides/slide327.xml"/><Relationship Id="rId232" Type="http://schemas.openxmlformats.org/officeDocument/2006/relationships/slide" Target="slides/slide131.xml"/><Relationship Id="rId274" Type="http://schemas.openxmlformats.org/officeDocument/2006/relationships/slide" Target="slides/slide173.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3.xml"/><Relationship Id="rId80" Type="http://schemas.openxmlformats.org/officeDocument/2006/relationships/slideMaster" Target="slideMasters/slideMaster80.xml"/><Relationship Id="rId176" Type="http://schemas.openxmlformats.org/officeDocument/2006/relationships/slide" Target="slides/slide75.xml"/><Relationship Id="rId341" Type="http://schemas.openxmlformats.org/officeDocument/2006/relationships/slide" Target="slides/slide240.xml"/><Relationship Id="rId383" Type="http://schemas.openxmlformats.org/officeDocument/2006/relationships/slide" Target="slides/slide282.xml"/><Relationship Id="rId439" Type="http://schemas.openxmlformats.org/officeDocument/2006/relationships/slide" Target="slides/slide338.xml"/><Relationship Id="rId201" Type="http://schemas.openxmlformats.org/officeDocument/2006/relationships/slide" Target="slides/slide100.xml"/><Relationship Id="rId243" Type="http://schemas.openxmlformats.org/officeDocument/2006/relationships/slide" Target="slides/slide142.xml"/><Relationship Id="rId285" Type="http://schemas.openxmlformats.org/officeDocument/2006/relationships/slide" Target="slides/slide184.xml"/><Relationship Id="rId450" Type="http://schemas.openxmlformats.org/officeDocument/2006/relationships/slide" Target="slides/slide349.xml"/><Relationship Id="rId38" Type="http://schemas.openxmlformats.org/officeDocument/2006/relationships/slideMaster" Target="slideMasters/slideMaster38.xml"/><Relationship Id="rId103" Type="http://schemas.openxmlformats.org/officeDocument/2006/relationships/slide" Target="slides/slide2.xml"/><Relationship Id="rId310" Type="http://schemas.openxmlformats.org/officeDocument/2006/relationships/slide" Target="slides/slide209.xml"/><Relationship Id="rId91" Type="http://schemas.openxmlformats.org/officeDocument/2006/relationships/slideMaster" Target="slideMasters/slideMaster91.xml"/><Relationship Id="rId145" Type="http://schemas.openxmlformats.org/officeDocument/2006/relationships/slide" Target="slides/slide44.xml"/><Relationship Id="rId187" Type="http://schemas.openxmlformats.org/officeDocument/2006/relationships/slide" Target="slides/slide86.xml"/><Relationship Id="rId352" Type="http://schemas.openxmlformats.org/officeDocument/2006/relationships/slide" Target="slides/slide251.xml"/><Relationship Id="rId394" Type="http://schemas.openxmlformats.org/officeDocument/2006/relationships/slide" Target="slides/slide293.xml"/><Relationship Id="rId408" Type="http://schemas.openxmlformats.org/officeDocument/2006/relationships/slide" Target="slides/slide307.xml"/><Relationship Id="rId212" Type="http://schemas.openxmlformats.org/officeDocument/2006/relationships/slide" Target="slides/slide111.xml"/><Relationship Id="rId254" Type="http://schemas.openxmlformats.org/officeDocument/2006/relationships/slide" Target="slides/slide153.xml"/><Relationship Id="rId49" Type="http://schemas.openxmlformats.org/officeDocument/2006/relationships/slideMaster" Target="slideMasters/slideMaster49.xml"/><Relationship Id="rId114" Type="http://schemas.openxmlformats.org/officeDocument/2006/relationships/slide" Target="slides/slide13.xml"/><Relationship Id="rId296" Type="http://schemas.openxmlformats.org/officeDocument/2006/relationships/slide" Target="slides/slide195.xml"/><Relationship Id="rId461" Type="http://schemas.openxmlformats.org/officeDocument/2006/relationships/slide" Target="slides/slide360.xml"/><Relationship Id="rId60" Type="http://schemas.openxmlformats.org/officeDocument/2006/relationships/slideMaster" Target="slideMasters/slideMaster60.xml"/><Relationship Id="rId156" Type="http://schemas.openxmlformats.org/officeDocument/2006/relationships/slide" Target="slides/slide55.xml"/><Relationship Id="rId198" Type="http://schemas.openxmlformats.org/officeDocument/2006/relationships/slide" Target="slides/slide97.xml"/><Relationship Id="rId321" Type="http://schemas.openxmlformats.org/officeDocument/2006/relationships/slide" Target="slides/slide220.xml"/><Relationship Id="rId363" Type="http://schemas.openxmlformats.org/officeDocument/2006/relationships/slide" Target="slides/slide262.xml"/><Relationship Id="rId419" Type="http://schemas.openxmlformats.org/officeDocument/2006/relationships/slide" Target="slides/slide318.xml"/><Relationship Id="rId223" Type="http://schemas.openxmlformats.org/officeDocument/2006/relationships/slide" Target="slides/slide122.xml"/><Relationship Id="rId430" Type="http://schemas.openxmlformats.org/officeDocument/2006/relationships/slide" Target="slides/slide329.xml"/><Relationship Id="rId18" Type="http://schemas.openxmlformats.org/officeDocument/2006/relationships/slideMaster" Target="slideMasters/slideMaster18.xml"/><Relationship Id="rId265" Type="http://schemas.openxmlformats.org/officeDocument/2006/relationships/slide" Target="slides/slide164.xml"/><Relationship Id="rId125" Type="http://schemas.openxmlformats.org/officeDocument/2006/relationships/slide" Target="slides/slide24.xml"/><Relationship Id="rId167" Type="http://schemas.openxmlformats.org/officeDocument/2006/relationships/slide" Target="slides/slide66.xml"/><Relationship Id="rId332" Type="http://schemas.openxmlformats.org/officeDocument/2006/relationships/slide" Target="slides/slide231.xml"/><Relationship Id="rId374" Type="http://schemas.openxmlformats.org/officeDocument/2006/relationships/slide" Target="slides/slide273.xml"/><Relationship Id="rId71" Type="http://schemas.openxmlformats.org/officeDocument/2006/relationships/slideMaster" Target="slideMasters/slideMaster71.xml"/><Relationship Id="rId234" Type="http://schemas.openxmlformats.org/officeDocument/2006/relationships/slide" Target="slides/slide13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5.xml"/><Relationship Id="rId441" Type="http://schemas.openxmlformats.org/officeDocument/2006/relationships/slide" Target="slides/slide340.xml"/><Relationship Id="rId40" Type="http://schemas.openxmlformats.org/officeDocument/2006/relationships/slideMaster" Target="slideMasters/slideMaster40.xml"/><Relationship Id="rId136" Type="http://schemas.openxmlformats.org/officeDocument/2006/relationships/slide" Target="slides/slide35.xml"/><Relationship Id="rId178" Type="http://schemas.openxmlformats.org/officeDocument/2006/relationships/slide" Target="slides/slide77.xml"/><Relationship Id="rId301" Type="http://schemas.openxmlformats.org/officeDocument/2006/relationships/slide" Target="slides/slide200.xml"/><Relationship Id="rId343" Type="http://schemas.openxmlformats.org/officeDocument/2006/relationships/slide" Target="slides/slide242.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98.xml"/><Relationship Id="rId203" Type="http://schemas.openxmlformats.org/officeDocument/2006/relationships/slide" Target="slides/slide102.xml"/><Relationship Id="rId385" Type="http://schemas.openxmlformats.org/officeDocument/2006/relationships/slide" Target="slides/slide284.xml"/><Relationship Id="rId19" Type="http://schemas.openxmlformats.org/officeDocument/2006/relationships/slideMaster" Target="slideMasters/slideMaster19.xml"/><Relationship Id="rId224" Type="http://schemas.openxmlformats.org/officeDocument/2006/relationships/slide" Target="slides/slide123.xml"/><Relationship Id="rId245" Type="http://schemas.openxmlformats.org/officeDocument/2006/relationships/slide" Target="slides/slide144.xml"/><Relationship Id="rId266" Type="http://schemas.openxmlformats.org/officeDocument/2006/relationships/slide" Target="slides/slide165.xml"/><Relationship Id="rId287" Type="http://schemas.openxmlformats.org/officeDocument/2006/relationships/slide" Target="slides/slide186.xml"/><Relationship Id="rId410" Type="http://schemas.openxmlformats.org/officeDocument/2006/relationships/slide" Target="slides/slide309.xml"/><Relationship Id="rId431" Type="http://schemas.openxmlformats.org/officeDocument/2006/relationships/slide" Target="slides/slide330.xml"/><Relationship Id="rId452" Type="http://schemas.openxmlformats.org/officeDocument/2006/relationships/slide" Target="slides/slide351.xml"/><Relationship Id="rId30" Type="http://schemas.openxmlformats.org/officeDocument/2006/relationships/slideMaster" Target="slideMasters/slideMaster30.xml"/><Relationship Id="rId105" Type="http://schemas.openxmlformats.org/officeDocument/2006/relationships/slide" Target="slides/slide4.xml"/><Relationship Id="rId126" Type="http://schemas.openxmlformats.org/officeDocument/2006/relationships/slide" Target="slides/slide25.xml"/><Relationship Id="rId147" Type="http://schemas.openxmlformats.org/officeDocument/2006/relationships/slide" Target="slides/slide46.xml"/><Relationship Id="rId168" Type="http://schemas.openxmlformats.org/officeDocument/2006/relationships/slide" Target="slides/slide67.xml"/><Relationship Id="rId312" Type="http://schemas.openxmlformats.org/officeDocument/2006/relationships/slide" Target="slides/slide211.xml"/><Relationship Id="rId333" Type="http://schemas.openxmlformats.org/officeDocument/2006/relationships/slide" Target="slides/slide232.xml"/><Relationship Id="rId354" Type="http://schemas.openxmlformats.org/officeDocument/2006/relationships/slide" Target="slides/slide253.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8.xml"/><Relationship Id="rId375" Type="http://schemas.openxmlformats.org/officeDocument/2006/relationships/slide" Target="slides/slide274.xml"/><Relationship Id="rId396" Type="http://schemas.openxmlformats.org/officeDocument/2006/relationships/slide" Target="slides/slide295.xml"/><Relationship Id="rId3" Type="http://schemas.openxmlformats.org/officeDocument/2006/relationships/slideMaster" Target="slideMasters/slideMaster3.xml"/><Relationship Id="rId214" Type="http://schemas.openxmlformats.org/officeDocument/2006/relationships/slide" Target="slides/slide113.xml"/><Relationship Id="rId235" Type="http://schemas.openxmlformats.org/officeDocument/2006/relationships/slide" Target="slides/slide134.xml"/><Relationship Id="rId256" Type="http://schemas.openxmlformats.org/officeDocument/2006/relationships/slide" Target="slides/slide155.xml"/><Relationship Id="rId277" Type="http://schemas.openxmlformats.org/officeDocument/2006/relationships/slide" Target="slides/slide176.xml"/><Relationship Id="rId298" Type="http://schemas.openxmlformats.org/officeDocument/2006/relationships/slide" Target="slides/slide197.xml"/><Relationship Id="rId400" Type="http://schemas.openxmlformats.org/officeDocument/2006/relationships/slide" Target="slides/slide299.xml"/><Relationship Id="rId421" Type="http://schemas.openxmlformats.org/officeDocument/2006/relationships/slide" Target="slides/slide320.xml"/><Relationship Id="rId442" Type="http://schemas.openxmlformats.org/officeDocument/2006/relationships/slide" Target="slides/slide341.xml"/><Relationship Id="rId463" Type="http://schemas.openxmlformats.org/officeDocument/2006/relationships/notesMaster" Target="notesMasters/notesMaster1.xml"/><Relationship Id="rId116" Type="http://schemas.openxmlformats.org/officeDocument/2006/relationships/slide" Target="slides/slide15.xml"/><Relationship Id="rId137" Type="http://schemas.openxmlformats.org/officeDocument/2006/relationships/slide" Target="slides/slide36.xml"/><Relationship Id="rId158" Type="http://schemas.openxmlformats.org/officeDocument/2006/relationships/slide" Target="slides/slide57.xml"/><Relationship Id="rId302" Type="http://schemas.openxmlformats.org/officeDocument/2006/relationships/slide" Target="slides/slide201.xml"/><Relationship Id="rId323" Type="http://schemas.openxmlformats.org/officeDocument/2006/relationships/slide" Target="slides/slide222.xml"/><Relationship Id="rId344" Type="http://schemas.openxmlformats.org/officeDocument/2006/relationships/slide" Target="slides/slide243.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8.xml"/><Relationship Id="rId365" Type="http://schemas.openxmlformats.org/officeDocument/2006/relationships/slide" Target="slides/slide264.xml"/><Relationship Id="rId386" Type="http://schemas.openxmlformats.org/officeDocument/2006/relationships/slide" Target="slides/slide285.xml"/><Relationship Id="rId190" Type="http://schemas.openxmlformats.org/officeDocument/2006/relationships/slide" Target="slides/slide89.xml"/><Relationship Id="rId204" Type="http://schemas.openxmlformats.org/officeDocument/2006/relationships/slide" Target="slides/slide103.xml"/><Relationship Id="rId225" Type="http://schemas.openxmlformats.org/officeDocument/2006/relationships/slide" Target="slides/slide124.xml"/><Relationship Id="rId246" Type="http://schemas.openxmlformats.org/officeDocument/2006/relationships/slide" Target="slides/slide145.xml"/><Relationship Id="rId267" Type="http://schemas.openxmlformats.org/officeDocument/2006/relationships/slide" Target="slides/slide166.xml"/><Relationship Id="rId288" Type="http://schemas.openxmlformats.org/officeDocument/2006/relationships/slide" Target="slides/slide187.xml"/><Relationship Id="rId411" Type="http://schemas.openxmlformats.org/officeDocument/2006/relationships/slide" Target="slides/slide310.xml"/><Relationship Id="rId432" Type="http://schemas.openxmlformats.org/officeDocument/2006/relationships/slide" Target="slides/slide331.xml"/><Relationship Id="rId453" Type="http://schemas.openxmlformats.org/officeDocument/2006/relationships/slide" Target="slides/slide352.xml"/><Relationship Id="rId106" Type="http://schemas.openxmlformats.org/officeDocument/2006/relationships/slide" Target="slides/slide5.xml"/><Relationship Id="rId127" Type="http://schemas.openxmlformats.org/officeDocument/2006/relationships/slide" Target="slides/slide26.xml"/><Relationship Id="rId313" Type="http://schemas.openxmlformats.org/officeDocument/2006/relationships/slide" Target="slides/slide21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7.xml"/><Relationship Id="rId169" Type="http://schemas.openxmlformats.org/officeDocument/2006/relationships/slide" Target="slides/slide68.xml"/><Relationship Id="rId334" Type="http://schemas.openxmlformats.org/officeDocument/2006/relationships/slide" Target="slides/slide233.xml"/><Relationship Id="rId355" Type="http://schemas.openxmlformats.org/officeDocument/2006/relationships/slide" Target="slides/slide254.xml"/><Relationship Id="rId376" Type="http://schemas.openxmlformats.org/officeDocument/2006/relationships/slide" Target="slides/slide275.xml"/><Relationship Id="rId397" Type="http://schemas.openxmlformats.org/officeDocument/2006/relationships/slide" Target="slides/slide296.xml"/><Relationship Id="rId4" Type="http://schemas.openxmlformats.org/officeDocument/2006/relationships/slideMaster" Target="slideMasters/slideMaster4.xml"/><Relationship Id="rId180" Type="http://schemas.openxmlformats.org/officeDocument/2006/relationships/slide" Target="slides/slide79.xml"/><Relationship Id="rId215" Type="http://schemas.openxmlformats.org/officeDocument/2006/relationships/slide" Target="slides/slide114.xml"/><Relationship Id="rId236" Type="http://schemas.openxmlformats.org/officeDocument/2006/relationships/slide" Target="slides/slide135.xml"/><Relationship Id="rId257" Type="http://schemas.openxmlformats.org/officeDocument/2006/relationships/slide" Target="slides/slide156.xml"/><Relationship Id="rId278" Type="http://schemas.openxmlformats.org/officeDocument/2006/relationships/slide" Target="slides/slide177.xml"/><Relationship Id="rId401" Type="http://schemas.openxmlformats.org/officeDocument/2006/relationships/slide" Target="slides/slide300.xml"/><Relationship Id="rId422" Type="http://schemas.openxmlformats.org/officeDocument/2006/relationships/slide" Target="slides/slide321.xml"/><Relationship Id="rId443" Type="http://schemas.openxmlformats.org/officeDocument/2006/relationships/slide" Target="slides/slide342.xml"/><Relationship Id="rId464" Type="http://schemas.openxmlformats.org/officeDocument/2006/relationships/presProps" Target="presProps.xml"/><Relationship Id="rId303" Type="http://schemas.openxmlformats.org/officeDocument/2006/relationships/slide" Target="slides/slide202.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7.xml"/><Relationship Id="rId345" Type="http://schemas.openxmlformats.org/officeDocument/2006/relationships/slide" Target="slides/slide244.xml"/><Relationship Id="rId387" Type="http://schemas.openxmlformats.org/officeDocument/2006/relationships/slide" Target="slides/slide286.xml"/><Relationship Id="rId191" Type="http://schemas.openxmlformats.org/officeDocument/2006/relationships/slide" Target="slides/slide90.xml"/><Relationship Id="rId205" Type="http://schemas.openxmlformats.org/officeDocument/2006/relationships/slide" Target="slides/slide104.xml"/><Relationship Id="rId247" Type="http://schemas.openxmlformats.org/officeDocument/2006/relationships/slide" Target="slides/slide146.xml"/><Relationship Id="rId412" Type="http://schemas.openxmlformats.org/officeDocument/2006/relationships/slide" Target="slides/slide311.xml"/><Relationship Id="rId107" Type="http://schemas.openxmlformats.org/officeDocument/2006/relationships/slide" Target="slides/slide6.xml"/><Relationship Id="rId289" Type="http://schemas.openxmlformats.org/officeDocument/2006/relationships/slide" Target="slides/slide188.xml"/><Relationship Id="rId454" Type="http://schemas.openxmlformats.org/officeDocument/2006/relationships/slide" Target="slides/slide35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8.xml"/><Relationship Id="rId314" Type="http://schemas.openxmlformats.org/officeDocument/2006/relationships/slide" Target="slides/slide213.xml"/><Relationship Id="rId356" Type="http://schemas.openxmlformats.org/officeDocument/2006/relationships/slide" Target="slides/slide255.xml"/><Relationship Id="rId398" Type="http://schemas.openxmlformats.org/officeDocument/2006/relationships/slide" Target="slides/slide297.xml"/><Relationship Id="rId95" Type="http://schemas.openxmlformats.org/officeDocument/2006/relationships/slideMaster" Target="slideMasters/slideMaster95.xml"/><Relationship Id="rId160" Type="http://schemas.openxmlformats.org/officeDocument/2006/relationships/slide" Target="slides/slide59.xml"/><Relationship Id="rId216" Type="http://schemas.openxmlformats.org/officeDocument/2006/relationships/slide" Target="slides/slide115.xml"/><Relationship Id="rId423" Type="http://schemas.openxmlformats.org/officeDocument/2006/relationships/slide" Target="slides/slide322.xml"/><Relationship Id="rId258" Type="http://schemas.openxmlformats.org/officeDocument/2006/relationships/slide" Target="slides/slide157.xml"/><Relationship Id="rId465" Type="http://schemas.openxmlformats.org/officeDocument/2006/relationships/viewProps" Target="viewProps.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7.xml"/><Relationship Id="rId325" Type="http://schemas.openxmlformats.org/officeDocument/2006/relationships/slide" Target="slides/slide224.xml"/><Relationship Id="rId367" Type="http://schemas.openxmlformats.org/officeDocument/2006/relationships/slide" Target="slides/slide266.xml"/><Relationship Id="rId171" Type="http://schemas.openxmlformats.org/officeDocument/2006/relationships/slide" Target="slides/slide70.xml"/><Relationship Id="rId227" Type="http://schemas.openxmlformats.org/officeDocument/2006/relationships/slide" Target="slides/slide126.xml"/><Relationship Id="rId269" Type="http://schemas.openxmlformats.org/officeDocument/2006/relationships/slide" Target="slides/slide168.xml"/><Relationship Id="rId434" Type="http://schemas.openxmlformats.org/officeDocument/2006/relationships/slide" Target="slides/slide333.xml"/><Relationship Id="rId33" Type="http://schemas.openxmlformats.org/officeDocument/2006/relationships/slideMaster" Target="slideMasters/slideMaster33.xml"/><Relationship Id="rId129" Type="http://schemas.openxmlformats.org/officeDocument/2006/relationships/slide" Target="slides/slide28.xml"/><Relationship Id="rId280" Type="http://schemas.openxmlformats.org/officeDocument/2006/relationships/slide" Target="slides/slide179.xml"/><Relationship Id="rId336" Type="http://schemas.openxmlformats.org/officeDocument/2006/relationships/slide" Target="slides/slide235.xml"/><Relationship Id="rId75" Type="http://schemas.openxmlformats.org/officeDocument/2006/relationships/slideMaster" Target="slideMasters/slideMaster75.xml"/><Relationship Id="rId140" Type="http://schemas.openxmlformats.org/officeDocument/2006/relationships/slide" Target="slides/slide39.xml"/><Relationship Id="rId182" Type="http://schemas.openxmlformats.org/officeDocument/2006/relationships/slide" Target="slides/slide81.xml"/><Relationship Id="rId378" Type="http://schemas.openxmlformats.org/officeDocument/2006/relationships/slide" Target="slides/slide277.xml"/><Relationship Id="rId403" Type="http://schemas.openxmlformats.org/officeDocument/2006/relationships/slide" Target="slides/slide302.xml"/><Relationship Id="rId6" Type="http://schemas.openxmlformats.org/officeDocument/2006/relationships/slideMaster" Target="slideMasters/slideMaster6.xml"/><Relationship Id="rId238" Type="http://schemas.openxmlformats.org/officeDocument/2006/relationships/slide" Target="slides/slide137.xml"/><Relationship Id="rId445" Type="http://schemas.openxmlformats.org/officeDocument/2006/relationships/slide" Target="slides/slide344.xml"/><Relationship Id="rId291" Type="http://schemas.openxmlformats.org/officeDocument/2006/relationships/slide" Target="slides/slide190.xml"/><Relationship Id="rId305" Type="http://schemas.openxmlformats.org/officeDocument/2006/relationships/slide" Target="slides/slide204.xml"/><Relationship Id="rId347" Type="http://schemas.openxmlformats.org/officeDocument/2006/relationships/slide" Target="slides/slide246.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0.xml"/><Relationship Id="rId389" Type="http://schemas.openxmlformats.org/officeDocument/2006/relationships/slide" Target="slides/slide288.xml"/><Relationship Id="rId193" Type="http://schemas.openxmlformats.org/officeDocument/2006/relationships/slide" Target="slides/slide92.xml"/><Relationship Id="rId207" Type="http://schemas.openxmlformats.org/officeDocument/2006/relationships/slide" Target="slides/slide106.xml"/><Relationship Id="rId249" Type="http://schemas.openxmlformats.org/officeDocument/2006/relationships/slide" Target="slides/slide148.xml"/><Relationship Id="rId414" Type="http://schemas.openxmlformats.org/officeDocument/2006/relationships/slide" Target="slides/slide313.xml"/><Relationship Id="rId456" Type="http://schemas.openxmlformats.org/officeDocument/2006/relationships/slide" Target="slides/slide355.xml"/><Relationship Id="rId13" Type="http://schemas.openxmlformats.org/officeDocument/2006/relationships/slideMaster" Target="slideMasters/slideMaster13.xml"/><Relationship Id="rId109" Type="http://schemas.openxmlformats.org/officeDocument/2006/relationships/slide" Target="slides/slide8.xml"/><Relationship Id="rId260" Type="http://schemas.openxmlformats.org/officeDocument/2006/relationships/slide" Target="slides/slide159.xml"/><Relationship Id="rId316" Type="http://schemas.openxmlformats.org/officeDocument/2006/relationships/slide" Target="slides/slide215.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9.xml"/><Relationship Id="rId358" Type="http://schemas.openxmlformats.org/officeDocument/2006/relationships/slide" Target="slides/slide257.xml"/><Relationship Id="rId162" Type="http://schemas.openxmlformats.org/officeDocument/2006/relationships/slide" Target="slides/slide61.xml"/><Relationship Id="rId218" Type="http://schemas.openxmlformats.org/officeDocument/2006/relationships/slide" Target="slides/slide117.xml"/><Relationship Id="rId425" Type="http://schemas.openxmlformats.org/officeDocument/2006/relationships/slide" Target="slides/slide324.xml"/><Relationship Id="rId467" Type="http://schemas.openxmlformats.org/officeDocument/2006/relationships/tableStyles" Target="tableStyles.xml"/><Relationship Id="rId271" Type="http://schemas.openxmlformats.org/officeDocument/2006/relationships/slide" Target="slides/slide170.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0.xml"/><Relationship Id="rId327" Type="http://schemas.openxmlformats.org/officeDocument/2006/relationships/slide" Target="slides/slide226.xml"/><Relationship Id="rId369" Type="http://schemas.openxmlformats.org/officeDocument/2006/relationships/slide" Target="slides/slide268.xml"/><Relationship Id="rId173" Type="http://schemas.openxmlformats.org/officeDocument/2006/relationships/slide" Target="slides/slide72.xml"/><Relationship Id="rId229" Type="http://schemas.openxmlformats.org/officeDocument/2006/relationships/slide" Target="slides/slide128.xml"/><Relationship Id="rId380" Type="http://schemas.openxmlformats.org/officeDocument/2006/relationships/slide" Target="slides/slide279.xml"/><Relationship Id="rId436" Type="http://schemas.openxmlformats.org/officeDocument/2006/relationships/slide" Target="slides/slide335.xml"/><Relationship Id="rId240" Type="http://schemas.openxmlformats.org/officeDocument/2006/relationships/slide" Target="slides/slide13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81.xml"/><Relationship Id="rId338" Type="http://schemas.openxmlformats.org/officeDocument/2006/relationships/slide" Target="slides/slide237.xml"/><Relationship Id="rId8" Type="http://schemas.openxmlformats.org/officeDocument/2006/relationships/slideMaster" Target="slideMasters/slideMaster8.xml"/><Relationship Id="rId142" Type="http://schemas.openxmlformats.org/officeDocument/2006/relationships/slide" Target="slides/slide41.xml"/><Relationship Id="rId184" Type="http://schemas.openxmlformats.org/officeDocument/2006/relationships/slide" Target="slides/slide83.xml"/><Relationship Id="rId391" Type="http://schemas.openxmlformats.org/officeDocument/2006/relationships/slide" Target="slides/slide290.xml"/><Relationship Id="rId405" Type="http://schemas.openxmlformats.org/officeDocument/2006/relationships/slide" Target="slides/slide304.xml"/><Relationship Id="rId447" Type="http://schemas.openxmlformats.org/officeDocument/2006/relationships/slide" Target="slides/slide346.xml"/><Relationship Id="rId251" Type="http://schemas.openxmlformats.org/officeDocument/2006/relationships/slide" Target="slides/slide150.xml"/><Relationship Id="rId46" Type="http://schemas.openxmlformats.org/officeDocument/2006/relationships/slideMaster" Target="slideMasters/slideMaster46.xml"/><Relationship Id="rId293" Type="http://schemas.openxmlformats.org/officeDocument/2006/relationships/slide" Target="slides/slide192.xml"/><Relationship Id="rId307" Type="http://schemas.openxmlformats.org/officeDocument/2006/relationships/slide" Target="slides/slide206.xml"/><Relationship Id="rId349" Type="http://schemas.openxmlformats.org/officeDocument/2006/relationships/slide" Target="slides/slide248.xml"/><Relationship Id="rId88" Type="http://schemas.openxmlformats.org/officeDocument/2006/relationships/slideMaster" Target="slideMasters/slideMaster88.xml"/><Relationship Id="rId111" Type="http://schemas.openxmlformats.org/officeDocument/2006/relationships/slide" Target="slides/slide10.xml"/><Relationship Id="rId153" Type="http://schemas.openxmlformats.org/officeDocument/2006/relationships/slide" Target="slides/slide52.xml"/><Relationship Id="rId195" Type="http://schemas.openxmlformats.org/officeDocument/2006/relationships/slide" Target="slides/slide94.xml"/><Relationship Id="rId209" Type="http://schemas.openxmlformats.org/officeDocument/2006/relationships/slide" Target="slides/slide108.xml"/><Relationship Id="rId360" Type="http://schemas.openxmlformats.org/officeDocument/2006/relationships/slide" Target="slides/slide259.xml"/><Relationship Id="rId416" Type="http://schemas.openxmlformats.org/officeDocument/2006/relationships/slide" Target="slides/slide315.xml"/><Relationship Id="rId220" Type="http://schemas.openxmlformats.org/officeDocument/2006/relationships/slide" Target="slides/slide119.xml"/><Relationship Id="rId458" Type="http://schemas.openxmlformats.org/officeDocument/2006/relationships/slide" Target="slides/slide357.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1.xml"/><Relationship Id="rId318" Type="http://schemas.openxmlformats.org/officeDocument/2006/relationships/slide" Target="slides/slide217.xml"/><Relationship Id="rId99" Type="http://schemas.openxmlformats.org/officeDocument/2006/relationships/slideMaster" Target="slideMasters/slideMaster99.xml"/><Relationship Id="rId122" Type="http://schemas.openxmlformats.org/officeDocument/2006/relationships/slide" Target="slides/slide21.xml"/><Relationship Id="rId164" Type="http://schemas.openxmlformats.org/officeDocument/2006/relationships/slide" Target="slides/slide63.xml"/><Relationship Id="rId371" Type="http://schemas.openxmlformats.org/officeDocument/2006/relationships/slide" Target="slides/slide270.xml"/><Relationship Id="rId427" Type="http://schemas.openxmlformats.org/officeDocument/2006/relationships/slide" Target="slides/slide326.xml"/><Relationship Id="rId26" Type="http://schemas.openxmlformats.org/officeDocument/2006/relationships/slideMaster" Target="slideMasters/slideMaster26.xml"/><Relationship Id="rId231" Type="http://schemas.openxmlformats.org/officeDocument/2006/relationships/slide" Target="slides/slide130.xml"/><Relationship Id="rId273" Type="http://schemas.openxmlformats.org/officeDocument/2006/relationships/slide" Target="slides/slide172.xml"/><Relationship Id="rId329" Type="http://schemas.openxmlformats.org/officeDocument/2006/relationships/slide" Target="slides/slide228.xml"/><Relationship Id="rId68" Type="http://schemas.openxmlformats.org/officeDocument/2006/relationships/slideMaster" Target="slideMasters/slideMaster68.xml"/><Relationship Id="rId133" Type="http://schemas.openxmlformats.org/officeDocument/2006/relationships/slide" Target="slides/slide32.xml"/><Relationship Id="rId175" Type="http://schemas.openxmlformats.org/officeDocument/2006/relationships/slide" Target="slides/slide74.xml"/><Relationship Id="rId340" Type="http://schemas.openxmlformats.org/officeDocument/2006/relationships/slide" Target="slides/slide239.xml"/><Relationship Id="rId200" Type="http://schemas.openxmlformats.org/officeDocument/2006/relationships/slide" Target="slides/slide99.xml"/><Relationship Id="rId382" Type="http://schemas.openxmlformats.org/officeDocument/2006/relationships/slide" Target="slides/slide281.xml"/><Relationship Id="rId438" Type="http://schemas.openxmlformats.org/officeDocument/2006/relationships/slide" Target="slides/slide337.xml"/><Relationship Id="rId242" Type="http://schemas.openxmlformats.org/officeDocument/2006/relationships/slide" Target="slides/slide141.xml"/><Relationship Id="rId284" Type="http://schemas.openxmlformats.org/officeDocument/2006/relationships/slide" Target="slides/slide18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xml"/><Relationship Id="rId144" Type="http://schemas.openxmlformats.org/officeDocument/2006/relationships/slide" Target="slides/slide43.xml"/><Relationship Id="rId90" Type="http://schemas.openxmlformats.org/officeDocument/2006/relationships/slideMaster" Target="slideMasters/slideMaster90.xml"/><Relationship Id="rId186" Type="http://schemas.openxmlformats.org/officeDocument/2006/relationships/slide" Target="slides/slide85.xml"/><Relationship Id="rId351" Type="http://schemas.openxmlformats.org/officeDocument/2006/relationships/slide" Target="slides/slide250.xml"/><Relationship Id="rId393" Type="http://schemas.openxmlformats.org/officeDocument/2006/relationships/slide" Target="slides/slide292.xml"/><Relationship Id="rId407" Type="http://schemas.openxmlformats.org/officeDocument/2006/relationships/slide" Target="slides/slide306.xml"/><Relationship Id="rId449" Type="http://schemas.openxmlformats.org/officeDocument/2006/relationships/slide" Target="slides/slide348.xml"/><Relationship Id="rId211" Type="http://schemas.openxmlformats.org/officeDocument/2006/relationships/slide" Target="slides/slide110.xml"/><Relationship Id="rId253" Type="http://schemas.openxmlformats.org/officeDocument/2006/relationships/slide" Target="slides/slide152.xml"/><Relationship Id="rId295" Type="http://schemas.openxmlformats.org/officeDocument/2006/relationships/slide" Target="slides/slide194.xml"/><Relationship Id="rId309" Type="http://schemas.openxmlformats.org/officeDocument/2006/relationships/slide" Target="slides/slide208.xml"/><Relationship Id="rId460" Type="http://schemas.openxmlformats.org/officeDocument/2006/relationships/slide" Target="slides/slide359.xml"/><Relationship Id="rId48" Type="http://schemas.openxmlformats.org/officeDocument/2006/relationships/slideMaster" Target="slideMasters/slideMaster48.xml"/><Relationship Id="rId113" Type="http://schemas.openxmlformats.org/officeDocument/2006/relationships/slide" Target="slides/slide12.xml"/><Relationship Id="rId320" Type="http://schemas.openxmlformats.org/officeDocument/2006/relationships/slide" Target="slides/slide219.xml"/><Relationship Id="rId155" Type="http://schemas.openxmlformats.org/officeDocument/2006/relationships/slide" Target="slides/slide54.xml"/><Relationship Id="rId197" Type="http://schemas.openxmlformats.org/officeDocument/2006/relationships/slide" Target="slides/slide96.xml"/><Relationship Id="rId362" Type="http://schemas.openxmlformats.org/officeDocument/2006/relationships/slide" Target="slides/slide261.xml"/><Relationship Id="rId418" Type="http://schemas.openxmlformats.org/officeDocument/2006/relationships/slide" Target="slides/slide317.xml"/><Relationship Id="rId222" Type="http://schemas.openxmlformats.org/officeDocument/2006/relationships/slide" Target="slides/slide121.xml"/><Relationship Id="rId264" Type="http://schemas.openxmlformats.org/officeDocument/2006/relationships/slide" Target="slides/slide163.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3.xml"/><Relationship Id="rId70" Type="http://schemas.openxmlformats.org/officeDocument/2006/relationships/slideMaster" Target="slideMasters/slideMaster70.xml"/><Relationship Id="rId166" Type="http://schemas.openxmlformats.org/officeDocument/2006/relationships/slide" Target="slides/slide65.xml"/><Relationship Id="rId331" Type="http://schemas.openxmlformats.org/officeDocument/2006/relationships/slide" Target="slides/slide230.xml"/><Relationship Id="rId373" Type="http://schemas.openxmlformats.org/officeDocument/2006/relationships/slide" Target="slides/slide272.xml"/><Relationship Id="rId429" Type="http://schemas.openxmlformats.org/officeDocument/2006/relationships/slide" Target="slides/slide328.xml"/><Relationship Id="rId1" Type="http://schemas.openxmlformats.org/officeDocument/2006/relationships/slideMaster" Target="slideMasters/slideMaster1.xml"/><Relationship Id="rId233" Type="http://schemas.openxmlformats.org/officeDocument/2006/relationships/slide" Target="slides/slide132.xml"/><Relationship Id="rId440" Type="http://schemas.openxmlformats.org/officeDocument/2006/relationships/slide" Target="slides/slide339.xml"/><Relationship Id="rId28" Type="http://schemas.openxmlformats.org/officeDocument/2006/relationships/slideMaster" Target="slideMasters/slideMaster28.xml"/><Relationship Id="rId275" Type="http://schemas.openxmlformats.org/officeDocument/2006/relationships/slide" Target="slides/slide174.xml"/><Relationship Id="rId300" Type="http://schemas.openxmlformats.org/officeDocument/2006/relationships/slide" Target="slides/slide199.xml"/><Relationship Id="rId81" Type="http://schemas.openxmlformats.org/officeDocument/2006/relationships/slideMaster" Target="slideMasters/slideMaster81.xml"/><Relationship Id="rId135" Type="http://schemas.openxmlformats.org/officeDocument/2006/relationships/slide" Target="slides/slide34.xml"/><Relationship Id="rId177" Type="http://schemas.openxmlformats.org/officeDocument/2006/relationships/slide" Target="slides/slide76.xml"/><Relationship Id="rId342" Type="http://schemas.openxmlformats.org/officeDocument/2006/relationships/slide" Target="slides/slide241.xml"/><Relationship Id="rId384" Type="http://schemas.openxmlformats.org/officeDocument/2006/relationships/slide" Target="slides/slide283.xml"/><Relationship Id="rId202" Type="http://schemas.openxmlformats.org/officeDocument/2006/relationships/slide" Target="slides/slide101.xml"/><Relationship Id="rId244" Type="http://schemas.openxmlformats.org/officeDocument/2006/relationships/slide" Target="slides/slide143.xml"/><Relationship Id="rId39" Type="http://schemas.openxmlformats.org/officeDocument/2006/relationships/slideMaster" Target="slideMasters/slideMaster39.xml"/><Relationship Id="rId286" Type="http://schemas.openxmlformats.org/officeDocument/2006/relationships/slide" Target="slides/slide185.xml"/><Relationship Id="rId451" Type="http://schemas.openxmlformats.org/officeDocument/2006/relationships/slide" Target="slides/slide350.xml"/><Relationship Id="rId50" Type="http://schemas.openxmlformats.org/officeDocument/2006/relationships/slideMaster" Target="slideMasters/slideMaster50.xml"/><Relationship Id="rId104" Type="http://schemas.openxmlformats.org/officeDocument/2006/relationships/slide" Target="slides/slide3.xml"/><Relationship Id="rId146" Type="http://schemas.openxmlformats.org/officeDocument/2006/relationships/slide" Target="slides/slide45.xml"/><Relationship Id="rId188" Type="http://schemas.openxmlformats.org/officeDocument/2006/relationships/slide" Target="slides/slide87.xml"/><Relationship Id="rId311" Type="http://schemas.openxmlformats.org/officeDocument/2006/relationships/slide" Target="slides/slide210.xml"/><Relationship Id="rId353" Type="http://schemas.openxmlformats.org/officeDocument/2006/relationships/slide" Target="slides/slide252.xml"/><Relationship Id="rId395" Type="http://schemas.openxmlformats.org/officeDocument/2006/relationships/slide" Target="slides/slide294.xml"/><Relationship Id="rId409" Type="http://schemas.openxmlformats.org/officeDocument/2006/relationships/slide" Target="slides/slide308.xml"/><Relationship Id="rId92" Type="http://schemas.openxmlformats.org/officeDocument/2006/relationships/slideMaster" Target="slideMasters/slideMaster92.xml"/><Relationship Id="rId213" Type="http://schemas.openxmlformats.org/officeDocument/2006/relationships/slide" Target="slides/slide112.xml"/><Relationship Id="rId420" Type="http://schemas.openxmlformats.org/officeDocument/2006/relationships/slide" Target="slides/slide319.xml"/><Relationship Id="rId255" Type="http://schemas.openxmlformats.org/officeDocument/2006/relationships/slide" Target="slides/slide154.xml"/><Relationship Id="rId297" Type="http://schemas.openxmlformats.org/officeDocument/2006/relationships/slide" Target="slides/slide196.xml"/><Relationship Id="rId462" Type="http://schemas.openxmlformats.org/officeDocument/2006/relationships/slide" Target="slides/slide361.xml"/><Relationship Id="rId115" Type="http://schemas.openxmlformats.org/officeDocument/2006/relationships/slide" Target="slides/slide14.xml"/><Relationship Id="rId157" Type="http://schemas.openxmlformats.org/officeDocument/2006/relationships/slide" Target="slides/slide56.xml"/><Relationship Id="rId322" Type="http://schemas.openxmlformats.org/officeDocument/2006/relationships/slide" Target="slides/slide221.xml"/><Relationship Id="rId364" Type="http://schemas.openxmlformats.org/officeDocument/2006/relationships/slide" Target="slides/slide26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6F53C06-4E31-D040-8F03-EF703A04D14F}" type="doc">
      <dgm:prSet loTypeId="urn:microsoft.com/office/officeart/2005/8/layout/cycle8" loCatId="cycle" qsTypeId="urn:microsoft.com/office/officeart/2005/8/quickstyle/simple4" qsCatId="simple" csTypeId="urn:microsoft.com/office/officeart/2005/8/colors/accent1_2" csCatId="accent1" phldr="1"/>
      <dgm:spPr/>
      <dgm:t>
        <a:bodyPr/>
        <a:lstStyle/>
        <a:p>
          <a:endParaRPr lang="en-US"/>
        </a:p>
      </dgm:t>
    </dgm:pt>
    <dgm:pt modelId="{7D473E2F-916C-E843-9FD7-3FA101C1CDBB}">
      <dgm:prSet phldrT="[Text]"/>
      <dgm:spPr>
        <a:solidFill>
          <a:srgbClr val="0000FF"/>
        </a:solidFill>
        <a:effectLst>
          <a:reflection stA="50000" endPos="75000" dist="12700" dir="5400000" sy="-100000" algn="bl" rotWithShape="0"/>
        </a:effectLst>
      </dgm:spPr>
      <dgm:t>
        <a:bodyPr/>
        <a:lstStyle/>
        <a:p>
          <a:r>
            <a:rPr lang="zh-CN" altLang="en-US" dirty="0"/>
            <a:t>埋葬</a:t>
          </a:r>
          <a:endParaRPr lang="en-GB" dirty="0"/>
        </a:p>
      </dgm:t>
    </dgm:pt>
    <dgm:pt modelId="{E6E4C51B-20F9-954C-B5B9-38D5575BCAF3}" type="parTrans" cxnId="{F7577A63-088C-CA44-AEC9-8E0EC39E1CE2}">
      <dgm:prSet/>
      <dgm:spPr/>
      <dgm:t>
        <a:bodyPr/>
        <a:lstStyle/>
        <a:p>
          <a:endParaRPr lang="en-US"/>
        </a:p>
      </dgm:t>
    </dgm:pt>
    <dgm:pt modelId="{BF3EB062-1A2A-FF47-A397-9630C2E82009}" type="sibTrans" cxnId="{F7577A63-088C-CA44-AEC9-8E0EC39E1CE2}">
      <dgm:prSet/>
      <dgm:spPr/>
      <dgm:t>
        <a:bodyPr/>
        <a:lstStyle/>
        <a:p>
          <a:endParaRPr lang="en-US"/>
        </a:p>
      </dgm:t>
    </dgm:pt>
    <dgm:pt modelId="{1761BF22-3663-6943-BC98-EA3FB97FC333}">
      <dgm:prSet phldrT="[Text]"/>
      <dgm:spPr>
        <a:solidFill>
          <a:srgbClr val="0000FF"/>
        </a:solidFill>
        <a:effectLst>
          <a:reflection stA="50000" endPos="75000" dist="12700" dir="5400000" sy="-100000" algn="bl" rotWithShape="0"/>
        </a:effectLst>
      </dgm:spPr>
      <dgm:t>
        <a:bodyPr/>
        <a:lstStyle/>
        <a:p>
          <a:r>
            <a:rPr lang="zh-CN" altLang="en-US" dirty="0"/>
            <a:t>复活</a:t>
          </a:r>
          <a:endParaRPr lang="en-US" dirty="0"/>
        </a:p>
      </dgm:t>
    </dgm:pt>
    <dgm:pt modelId="{3753E919-331B-8541-9B06-3EDFEB76666C}" type="parTrans" cxnId="{FC9787EB-FCFA-7648-BC42-E45922126F60}">
      <dgm:prSet/>
      <dgm:spPr/>
      <dgm:t>
        <a:bodyPr/>
        <a:lstStyle/>
        <a:p>
          <a:endParaRPr lang="en-US"/>
        </a:p>
      </dgm:t>
    </dgm:pt>
    <dgm:pt modelId="{ECB37D6B-F6F1-8B48-93DA-0714D70302B6}" type="sibTrans" cxnId="{FC9787EB-FCFA-7648-BC42-E45922126F60}">
      <dgm:prSet/>
      <dgm:spPr/>
      <dgm:t>
        <a:bodyPr/>
        <a:lstStyle/>
        <a:p>
          <a:endParaRPr lang="en-US"/>
        </a:p>
      </dgm:t>
    </dgm:pt>
    <dgm:pt modelId="{C3740528-2A0E-7A44-A71D-1AD106D92C0C}">
      <dgm:prSet phldrT="[Text]"/>
      <dgm:spPr>
        <a:solidFill>
          <a:srgbClr val="0000FF"/>
        </a:solidFill>
        <a:effectLst>
          <a:reflection stA="50000" endPos="75000" dist="12700" dir="5400000" sy="-100000" algn="bl" rotWithShape="0"/>
        </a:effectLst>
      </dgm:spPr>
      <dgm:t>
        <a:bodyPr/>
        <a:lstStyle/>
        <a:p>
          <a:r>
            <a:rPr lang="zh-CN" altLang="en-US" dirty="0"/>
            <a:t>死亡</a:t>
          </a:r>
          <a:endParaRPr lang="en-US" dirty="0"/>
        </a:p>
      </dgm:t>
    </dgm:pt>
    <dgm:pt modelId="{4A8C770C-8017-E643-8BD7-1FA17691D437}" type="parTrans" cxnId="{3CA2EDF9-0DA0-0540-864A-5ED5ADEAB19F}">
      <dgm:prSet/>
      <dgm:spPr/>
      <dgm:t>
        <a:bodyPr/>
        <a:lstStyle/>
        <a:p>
          <a:endParaRPr lang="en-US"/>
        </a:p>
      </dgm:t>
    </dgm:pt>
    <dgm:pt modelId="{B3975846-99ED-F74A-8352-2BF546FA1DEF}" type="sibTrans" cxnId="{3CA2EDF9-0DA0-0540-864A-5ED5ADEAB19F}">
      <dgm:prSet/>
      <dgm:spPr/>
      <dgm:t>
        <a:bodyPr/>
        <a:lstStyle/>
        <a:p>
          <a:endParaRPr lang="en-US"/>
        </a:p>
      </dgm:t>
    </dgm:pt>
    <dgm:pt modelId="{7B602E98-C876-8342-BB3E-8277BEFF1E68}" type="pres">
      <dgm:prSet presAssocID="{E6F53C06-4E31-D040-8F03-EF703A04D14F}" presName="compositeShape" presStyleCnt="0">
        <dgm:presLayoutVars>
          <dgm:chMax val="7"/>
          <dgm:dir/>
          <dgm:resizeHandles val="exact"/>
        </dgm:presLayoutVars>
      </dgm:prSet>
      <dgm:spPr/>
    </dgm:pt>
    <dgm:pt modelId="{9384EA35-9B61-C346-BDBD-964737CBBFD8}" type="pres">
      <dgm:prSet presAssocID="{E6F53C06-4E31-D040-8F03-EF703A04D14F}" presName="wedge1" presStyleLbl="node1" presStyleIdx="0" presStyleCnt="3"/>
      <dgm:spPr/>
    </dgm:pt>
    <dgm:pt modelId="{379C2E45-9820-9F4F-A5F0-A154F1E06CE9}" type="pres">
      <dgm:prSet presAssocID="{E6F53C06-4E31-D040-8F03-EF703A04D14F}" presName="dummy1a" presStyleCnt="0"/>
      <dgm:spPr/>
    </dgm:pt>
    <dgm:pt modelId="{59781E3A-25AB-F041-8955-CC4D3E9F5ED6}" type="pres">
      <dgm:prSet presAssocID="{E6F53C06-4E31-D040-8F03-EF703A04D14F}" presName="dummy1b" presStyleCnt="0"/>
      <dgm:spPr/>
    </dgm:pt>
    <dgm:pt modelId="{0CC4020D-20E9-C24E-A593-B54EE7503880}" type="pres">
      <dgm:prSet presAssocID="{E6F53C06-4E31-D040-8F03-EF703A04D14F}" presName="wedge1Tx" presStyleLbl="node1" presStyleIdx="0" presStyleCnt="3">
        <dgm:presLayoutVars>
          <dgm:chMax val="0"/>
          <dgm:chPref val="0"/>
          <dgm:bulletEnabled val="1"/>
        </dgm:presLayoutVars>
      </dgm:prSet>
      <dgm:spPr/>
    </dgm:pt>
    <dgm:pt modelId="{6B5BD606-BF8F-BF4B-9313-F2FFFC4E6B8D}" type="pres">
      <dgm:prSet presAssocID="{E6F53C06-4E31-D040-8F03-EF703A04D14F}" presName="wedge2" presStyleLbl="node1" presStyleIdx="1" presStyleCnt="3"/>
      <dgm:spPr/>
    </dgm:pt>
    <dgm:pt modelId="{CB15719B-A3AD-B841-AC13-055D2CC4E00B}" type="pres">
      <dgm:prSet presAssocID="{E6F53C06-4E31-D040-8F03-EF703A04D14F}" presName="dummy2a" presStyleCnt="0"/>
      <dgm:spPr/>
    </dgm:pt>
    <dgm:pt modelId="{7980E43A-6F66-4245-AB55-5CEB3C5AFC88}" type="pres">
      <dgm:prSet presAssocID="{E6F53C06-4E31-D040-8F03-EF703A04D14F}" presName="dummy2b" presStyleCnt="0"/>
      <dgm:spPr/>
    </dgm:pt>
    <dgm:pt modelId="{FD319245-54BA-8048-A706-9373F34590BA}" type="pres">
      <dgm:prSet presAssocID="{E6F53C06-4E31-D040-8F03-EF703A04D14F}" presName="wedge2Tx" presStyleLbl="node1" presStyleIdx="1" presStyleCnt="3">
        <dgm:presLayoutVars>
          <dgm:chMax val="0"/>
          <dgm:chPref val="0"/>
          <dgm:bulletEnabled val="1"/>
        </dgm:presLayoutVars>
      </dgm:prSet>
      <dgm:spPr/>
    </dgm:pt>
    <dgm:pt modelId="{7A1F332F-0EF0-AC41-905E-4CA0527D6167}" type="pres">
      <dgm:prSet presAssocID="{E6F53C06-4E31-D040-8F03-EF703A04D14F}" presName="wedge3" presStyleLbl="node1" presStyleIdx="2" presStyleCnt="3"/>
      <dgm:spPr/>
    </dgm:pt>
    <dgm:pt modelId="{9D4ED958-D52A-C446-ACAE-990A24F506D2}" type="pres">
      <dgm:prSet presAssocID="{E6F53C06-4E31-D040-8F03-EF703A04D14F}" presName="dummy3a" presStyleCnt="0"/>
      <dgm:spPr/>
    </dgm:pt>
    <dgm:pt modelId="{2C99F39D-B4E7-7944-8D0B-FDAAB2E0F7D2}" type="pres">
      <dgm:prSet presAssocID="{E6F53C06-4E31-D040-8F03-EF703A04D14F}" presName="dummy3b" presStyleCnt="0"/>
      <dgm:spPr/>
    </dgm:pt>
    <dgm:pt modelId="{62C367AA-B91C-A148-B86A-FB79D3F4E72B}" type="pres">
      <dgm:prSet presAssocID="{E6F53C06-4E31-D040-8F03-EF703A04D14F}" presName="wedge3Tx" presStyleLbl="node1" presStyleIdx="2" presStyleCnt="3">
        <dgm:presLayoutVars>
          <dgm:chMax val="0"/>
          <dgm:chPref val="0"/>
          <dgm:bulletEnabled val="1"/>
        </dgm:presLayoutVars>
      </dgm:prSet>
      <dgm:spPr/>
    </dgm:pt>
    <dgm:pt modelId="{436E2647-1ED5-3148-9666-10A54B791D68}" type="pres">
      <dgm:prSet presAssocID="{B3975846-99ED-F74A-8352-2BF546FA1DEF}" presName="arrowWedge1" presStyleLbl="fgSibTrans2D1" presStyleIdx="0" presStyleCnt="3"/>
      <dgm:spPr/>
    </dgm:pt>
    <dgm:pt modelId="{EBECA5EC-E10B-6541-880B-794BFF59D527}" type="pres">
      <dgm:prSet presAssocID="{BF3EB062-1A2A-FF47-A397-9630C2E82009}" presName="arrowWedge2" presStyleLbl="fgSibTrans2D1" presStyleIdx="1" presStyleCnt="3"/>
      <dgm:spPr/>
    </dgm:pt>
    <dgm:pt modelId="{04B237A7-8148-7F4A-A35C-06AEC2C459B4}" type="pres">
      <dgm:prSet presAssocID="{ECB37D6B-F6F1-8B48-93DA-0714D70302B6}" presName="arrowWedge3" presStyleLbl="fgSibTrans2D1" presStyleIdx="2" presStyleCnt="3"/>
      <dgm:spPr/>
    </dgm:pt>
  </dgm:ptLst>
  <dgm:cxnLst>
    <dgm:cxn modelId="{F7577A63-088C-CA44-AEC9-8E0EC39E1CE2}" srcId="{E6F53C06-4E31-D040-8F03-EF703A04D14F}" destId="{7D473E2F-916C-E843-9FD7-3FA101C1CDBB}" srcOrd="1" destOrd="0" parTransId="{E6E4C51B-20F9-954C-B5B9-38D5575BCAF3}" sibTransId="{BF3EB062-1A2A-FF47-A397-9630C2E82009}"/>
    <dgm:cxn modelId="{D77DEC63-1B5C-674C-BFBD-B7EB1469B4E4}" type="presOf" srcId="{C3740528-2A0E-7A44-A71D-1AD106D92C0C}" destId="{9384EA35-9B61-C346-BDBD-964737CBBFD8}" srcOrd="0" destOrd="0" presId="urn:microsoft.com/office/officeart/2005/8/layout/cycle8"/>
    <dgm:cxn modelId="{A38D666A-6A69-5346-83FE-BFCC7C35BE77}" type="presOf" srcId="{1761BF22-3663-6943-BC98-EA3FB97FC333}" destId="{62C367AA-B91C-A148-B86A-FB79D3F4E72B}" srcOrd="1" destOrd="0" presId="urn:microsoft.com/office/officeart/2005/8/layout/cycle8"/>
    <dgm:cxn modelId="{90EBD6A2-7238-DD4E-9E76-87BA5AE224F1}" type="presOf" srcId="{7D473E2F-916C-E843-9FD7-3FA101C1CDBB}" destId="{6B5BD606-BF8F-BF4B-9313-F2FFFC4E6B8D}" srcOrd="0" destOrd="0" presId="urn:microsoft.com/office/officeart/2005/8/layout/cycle8"/>
    <dgm:cxn modelId="{A2BD33A7-8542-BA48-9D21-1A8AB63B1251}" type="presOf" srcId="{E6F53C06-4E31-D040-8F03-EF703A04D14F}" destId="{7B602E98-C876-8342-BB3E-8277BEFF1E68}" srcOrd="0" destOrd="0" presId="urn:microsoft.com/office/officeart/2005/8/layout/cycle8"/>
    <dgm:cxn modelId="{6F9BC8C5-E225-464F-978E-CB122F567A05}" type="presOf" srcId="{1761BF22-3663-6943-BC98-EA3FB97FC333}" destId="{7A1F332F-0EF0-AC41-905E-4CA0527D6167}" srcOrd="0" destOrd="0" presId="urn:microsoft.com/office/officeart/2005/8/layout/cycle8"/>
    <dgm:cxn modelId="{FF34D5E2-3A1E-3144-B285-70FD4DAEE761}" type="presOf" srcId="{7D473E2F-916C-E843-9FD7-3FA101C1CDBB}" destId="{FD319245-54BA-8048-A706-9373F34590BA}" srcOrd="1" destOrd="0" presId="urn:microsoft.com/office/officeart/2005/8/layout/cycle8"/>
    <dgm:cxn modelId="{113A43E5-C205-B949-92C5-67E07372E275}" type="presOf" srcId="{C3740528-2A0E-7A44-A71D-1AD106D92C0C}" destId="{0CC4020D-20E9-C24E-A593-B54EE7503880}" srcOrd="1" destOrd="0" presId="urn:microsoft.com/office/officeart/2005/8/layout/cycle8"/>
    <dgm:cxn modelId="{FC9787EB-FCFA-7648-BC42-E45922126F60}" srcId="{E6F53C06-4E31-D040-8F03-EF703A04D14F}" destId="{1761BF22-3663-6943-BC98-EA3FB97FC333}" srcOrd="2" destOrd="0" parTransId="{3753E919-331B-8541-9B06-3EDFEB76666C}" sibTransId="{ECB37D6B-F6F1-8B48-93DA-0714D70302B6}"/>
    <dgm:cxn modelId="{3CA2EDF9-0DA0-0540-864A-5ED5ADEAB19F}" srcId="{E6F53C06-4E31-D040-8F03-EF703A04D14F}" destId="{C3740528-2A0E-7A44-A71D-1AD106D92C0C}" srcOrd="0" destOrd="0" parTransId="{4A8C770C-8017-E643-8BD7-1FA17691D437}" sibTransId="{B3975846-99ED-F74A-8352-2BF546FA1DEF}"/>
    <dgm:cxn modelId="{096AF3DD-D6D4-4C46-A888-218F66F7BFE8}" type="presParOf" srcId="{7B602E98-C876-8342-BB3E-8277BEFF1E68}" destId="{9384EA35-9B61-C346-BDBD-964737CBBFD8}" srcOrd="0" destOrd="0" presId="urn:microsoft.com/office/officeart/2005/8/layout/cycle8"/>
    <dgm:cxn modelId="{931EE060-CF7C-8649-A73B-70D6FC6DC20A}" type="presParOf" srcId="{7B602E98-C876-8342-BB3E-8277BEFF1E68}" destId="{379C2E45-9820-9F4F-A5F0-A154F1E06CE9}" srcOrd="1" destOrd="0" presId="urn:microsoft.com/office/officeart/2005/8/layout/cycle8"/>
    <dgm:cxn modelId="{45E18C32-97B0-DF4C-BDBC-FC496C23A47F}" type="presParOf" srcId="{7B602E98-C876-8342-BB3E-8277BEFF1E68}" destId="{59781E3A-25AB-F041-8955-CC4D3E9F5ED6}" srcOrd="2" destOrd="0" presId="urn:microsoft.com/office/officeart/2005/8/layout/cycle8"/>
    <dgm:cxn modelId="{613669AD-BE48-3C4D-94C8-27275FA09326}" type="presParOf" srcId="{7B602E98-C876-8342-BB3E-8277BEFF1E68}" destId="{0CC4020D-20E9-C24E-A593-B54EE7503880}" srcOrd="3" destOrd="0" presId="urn:microsoft.com/office/officeart/2005/8/layout/cycle8"/>
    <dgm:cxn modelId="{B34EE695-F021-D740-94F4-04FC5C77A125}" type="presParOf" srcId="{7B602E98-C876-8342-BB3E-8277BEFF1E68}" destId="{6B5BD606-BF8F-BF4B-9313-F2FFFC4E6B8D}" srcOrd="4" destOrd="0" presId="urn:microsoft.com/office/officeart/2005/8/layout/cycle8"/>
    <dgm:cxn modelId="{237E30F4-3D3D-DB42-9B9A-414CA85F339A}" type="presParOf" srcId="{7B602E98-C876-8342-BB3E-8277BEFF1E68}" destId="{CB15719B-A3AD-B841-AC13-055D2CC4E00B}" srcOrd="5" destOrd="0" presId="urn:microsoft.com/office/officeart/2005/8/layout/cycle8"/>
    <dgm:cxn modelId="{FC53FC55-263E-0144-AD1F-F4A8C68FC293}" type="presParOf" srcId="{7B602E98-C876-8342-BB3E-8277BEFF1E68}" destId="{7980E43A-6F66-4245-AB55-5CEB3C5AFC88}" srcOrd="6" destOrd="0" presId="urn:microsoft.com/office/officeart/2005/8/layout/cycle8"/>
    <dgm:cxn modelId="{C01C4640-DF73-6F49-8566-69850A5F2DD1}" type="presParOf" srcId="{7B602E98-C876-8342-BB3E-8277BEFF1E68}" destId="{FD319245-54BA-8048-A706-9373F34590BA}" srcOrd="7" destOrd="0" presId="urn:microsoft.com/office/officeart/2005/8/layout/cycle8"/>
    <dgm:cxn modelId="{EC9C0D62-E144-CD4E-A177-9F41235E6E1D}" type="presParOf" srcId="{7B602E98-C876-8342-BB3E-8277BEFF1E68}" destId="{7A1F332F-0EF0-AC41-905E-4CA0527D6167}" srcOrd="8" destOrd="0" presId="urn:microsoft.com/office/officeart/2005/8/layout/cycle8"/>
    <dgm:cxn modelId="{98F6D5AD-E75F-EF40-AC7A-8BEBADE77AA3}" type="presParOf" srcId="{7B602E98-C876-8342-BB3E-8277BEFF1E68}" destId="{9D4ED958-D52A-C446-ACAE-990A24F506D2}" srcOrd="9" destOrd="0" presId="urn:microsoft.com/office/officeart/2005/8/layout/cycle8"/>
    <dgm:cxn modelId="{7B5B54F2-F795-1742-96B3-004B8668C60F}" type="presParOf" srcId="{7B602E98-C876-8342-BB3E-8277BEFF1E68}" destId="{2C99F39D-B4E7-7944-8D0B-FDAAB2E0F7D2}" srcOrd="10" destOrd="0" presId="urn:microsoft.com/office/officeart/2005/8/layout/cycle8"/>
    <dgm:cxn modelId="{193F5489-013D-DF43-9AE4-C2533765AC27}" type="presParOf" srcId="{7B602E98-C876-8342-BB3E-8277BEFF1E68}" destId="{62C367AA-B91C-A148-B86A-FB79D3F4E72B}" srcOrd="11" destOrd="0" presId="urn:microsoft.com/office/officeart/2005/8/layout/cycle8"/>
    <dgm:cxn modelId="{FB4C94F9-F636-FE49-8D5E-038EEA5B3323}" type="presParOf" srcId="{7B602E98-C876-8342-BB3E-8277BEFF1E68}" destId="{436E2647-1ED5-3148-9666-10A54B791D68}" srcOrd="12" destOrd="0" presId="urn:microsoft.com/office/officeart/2005/8/layout/cycle8"/>
    <dgm:cxn modelId="{96DB0B0C-DF41-804B-8955-CF28427564B6}" type="presParOf" srcId="{7B602E98-C876-8342-BB3E-8277BEFF1E68}" destId="{EBECA5EC-E10B-6541-880B-794BFF59D527}" srcOrd="13" destOrd="0" presId="urn:microsoft.com/office/officeart/2005/8/layout/cycle8"/>
    <dgm:cxn modelId="{4C281EF6-9318-454C-965F-77C2B8F6644C}" type="presParOf" srcId="{7B602E98-C876-8342-BB3E-8277BEFF1E68}" destId="{04B237A7-8148-7F4A-A35C-06AEC2C459B4}" srcOrd="14" destOrd="0" presId="urn:microsoft.com/office/officeart/2005/8/layout/cycle8"/>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zh-CN" altLang="en-US" dirty="0"/>
            <a:t>已去世</a:t>
          </a:r>
          <a:endParaRPr lang="en-GB"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13650350-F198-074E-9D6A-029762067122}">
      <dgm:prSet phldrT="[Text]"/>
      <dgm:spPr>
        <a:solidFill>
          <a:schemeClr val="tx1">
            <a:lumMod val="75000"/>
            <a:lumOff val="25000"/>
          </a:schemeClr>
        </a:solidFill>
        <a:ln>
          <a:solidFill>
            <a:schemeClr val="bg1"/>
          </a:solidFill>
        </a:ln>
        <a:effectLst/>
      </dgm:spPr>
      <dgm:t>
        <a:bodyPr/>
        <a:lstStyle/>
        <a:p>
          <a:r>
            <a:rPr lang="zh-CN" altLang="en-US" dirty="0"/>
            <a:t>佛</a:t>
          </a:r>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chemeClr val="bg1"/>
          </a:solidFill>
        </a:ln>
        <a:effectLst/>
      </dgm:spPr>
      <dgm:t>
        <a:bodyPr/>
        <a:lstStyle/>
        <a:p>
          <a:r>
            <a:rPr lang="zh-CN" altLang="en-US" dirty="0"/>
            <a:t>穆罕默德</a:t>
          </a:r>
          <a:endParaRPr lang="en-GB"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chemeClr val="bg1"/>
          </a:solidFill>
        </a:ln>
        <a:effectLst/>
      </dgm:spPr>
      <dgm:t>
        <a:bodyPr/>
        <a:lstStyle/>
        <a:p>
          <a:r>
            <a:rPr lang="zh-CN" altLang="en-US" dirty="0"/>
            <a:t>马克思</a:t>
          </a:r>
          <a:endParaRPr lang="en-GB"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631A657C-6F77-8C47-A7AD-9F4E40AFFF54}">
      <dgm:prSet/>
      <dgm:spPr/>
      <dgm:t>
        <a:bodyPr/>
        <a:lstStyle/>
        <a:p>
          <a:r>
            <a:rPr lang="zh-CN" altLang="en-US" dirty="0"/>
            <a:t>仍活着</a:t>
          </a:r>
          <a:endParaRPr lang="en-GB" dirty="0"/>
        </a:p>
      </dgm:t>
    </dgm:pt>
    <dgm:pt modelId="{0DF0805B-31CD-CF48-AF25-DF0315812651}" type="parTrans" cxnId="{6B665958-D165-AD4E-9881-21970047E831}">
      <dgm:prSet/>
      <dgm:spPr/>
      <dgm:t>
        <a:bodyPr/>
        <a:lstStyle/>
        <a:p>
          <a:endParaRPr lang="en-US"/>
        </a:p>
      </dgm:t>
    </dgm:pt>
    <dgm:pt modelId="{221D99B7-23EE-AB44-A9A5-489831DED100}" type="sibTrans" cxnId="{6B665958-D165-AD4E-9881-21970047E831}">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802AD16A-2A7D-CD40-9219-0D013DAA56FD}" type="pres">
      <dgm:prSet presAssocID="{A53F1204-5BE4-684A-AD10-BC5DDE05FFC3}" presName="balance_30" presStyleLbl="alignAccFollowNode1" presStyleIdx="3" presStyleCnt="4" custAng="520433">
        <dgm:presLayoutVars>
          <dgm:bulletEnabled val="1"/>
        </dgm:presLayoutVars>
      </dgm:prSet>
      <dgm:spPr/>
    </dgm:pt>
    <dgm:pt modelId="{D76DC25C-596D-EC41-A5BE-1044C6E69FB0}" type="pres">
      <dgm:prSet presAssocID="{A53F1204-5BE4-684A-AD10-BC5DDE05FFC3}" presName="left_30_1" presStyleLbl="node1" presStyleIdx="0" presStyleCnt="3" custAng="520433" custLinFactX="42703" custLinFactNeighborX="100000" custLinFactNeighborY="5192">
        <dgm:presLayoutVars>
          <dgm:bulletEnabled val="1"/>
        </dgm:presLayoutVars>
      </dgm:prSet>
      <dgm:spPr/>
    </dgm:pt>
    <dgm:pt modelId="{C1BE93AB-A0D0-C243-957E-EAE81D4B64BA}" type="pres">
      <dgm:prSet presAssocID="{A53F1204-5BE4-684A-AD10-BC5DDE05FFC3}" presName="left_30_2" presStyleLbl="node1" presStyleIdx="1" presStyleCnt="3" custAng="520433" custLinFactX="50811" custLinFactNeighborX="100000" custLinFactNeighborY="13004">
        <dgm:presLayoutVars>
          <dgm:bulletEnabled val="1"/>
        </dgm:presLayoutVars>
      </dgm:prSet>
      <dgm:spPr/>
    </dgm:pt>
    <dgm:pt modelId="{A42B88D9-872F-F246-B082-6E2FFF3800AA}" type="pres">
      <dgm:prSet presAssocID="{A53F1204-5BE4-684A-AD10-BC5DDE05FFC3}" presName="left_30_3" presStyleLbl="node1" presStyleIdx="2" presStyleCnt="3" custAng="520433" custLinFactX="58600" custLinFactNeighborX="100000" custLinFactNeighborY="18733">
        <dgm:presLayoutVars>
          <dgm:bulletEnabled val="1"/>
        </dgm:presLayoutVars>
      </dgm:prSet>
      <dgm:spPr/>
    </dgm:pt>
  </dgm:ptLst>
  <dgm:cxnLst>
    <dgm:cxn modelId="{7E9FF40F-AE51-9F4B-BB6C-179EAFFA9DE1}" srcId="{2D076B49-53D4-8646-81E8-A485E8AC013F}" destId="{13650350-F198-074E-9D6A-029762067122}" srcOrd="0" destOrd="0" parTransId="{30B9B86E-877A-CC48-B8C1-B2D4CC968317}" sibTransId="{02E16F0E-FEC8-074F-B1B8-B722850B88F6}"/>
    <dgm:cxn modelId="{CC5CA124-2D67-0646-8F02-98450BC198B2}" type="presOf" srcId="{2D076B49-53D4-8646-81E8-A485E8AC013F}" destId="{4F0783E6-C52A-A847-A6E3-E332A152C91B}" srcOrd="0" destOrd="0" presId="urn:microsoft.com/office/officeart/2005/8/layout/balance1"/>
    <dgm:cxn modelId="{AB920B35-265C-7743-8E8F-1DD3ADFFBC8C}" srcId="{2D076B49-53D4-8646-81E8-A485E8AC013F}" destId="{7D69569B-2323-5D4E-9279-6914525E0E18}" srcOrd="1" destOrd="0" parTransId="{1E2697EF-97AC-4541-A484-63E297BB0CEF}" sibTransId="{A71F1C72-C0D3-6D43-B2BE-3AD8871B4007}"/>
    <dgm:cxn modelId="{B1D3F052-32D3-C14D-88DA-BBE8972A55A5}" type="presOf" srcId="{A53F1204-5BE4-684A-AD10-BC5DDE05FFC3}" destId="{F45C4F90-9252-014B-A19B-2CBB570FCAE0}" srcOrd="0" destOrd="0" presId="urn:microsoft.com/office/officeart/2005/8/layout/balance1"/>
    <dgm:cxn modelId="{56C45F56-E346-9349-9E9F-A180C647A323}" type="presOf" srcId="{13650350-F198-074E-9D6A-029762067122}" destId="{D76DC25C-596D-EC41-A5BE-1044C6E69FB0}" srcOrd="0" destOrd="0" presId="urn:microsoft.com/office/officeart/2005/8/layout/balance1"/>
    <dgm:cxn modelId="{6B665958-D165-AD4E-9881-21970047E831}" srcId="{A53F1204-5BE4-684A-AD10-BC5DDE05FFC3}" destId="{631A657C-6F77-8C47-A7AD-9F4E40AFFF54}" srcOrd="1" destOrd="0" parTransId="{0DF0805B-31CD-CF48-AF25-DF0315812651}" sibTransId="{221D99B7-23EE-AB44-A9A5-489831DED100}"/>
    <dgm:cxn modelId="{C750FF77-9BF2-C844-B5F5-99934E41777E}" srcId="{2D076B49-53D4-8646-81E8-A485E8AC013F}" destId="{694525C5-9FDD-814B-A067-F883D9022868}" srcOrd="2" destOrd="0" parTransId="{2C23D46C-88B9-BB49-A03E-023F51BE0CA7}" sibTransId="{40DD771D-95C0-6E42-B861-7926F8429782}"/>
    <dgm:cxn modelId="{DCD3019E-9E43-A440-9A33-B4AEB9D5BCFB}" type="presOf" srcId="{7D69569B-2323-5D4E-9279-6914525E0E18}" destId="{C1BE93AB-A0D0-C243-957E-EAE81D4B64BA}"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1291E7DE-5F74-4E4C-B17D-C62FC3B9ED6B}" type="presOf" srcId="{694525C5-9FDD-814B-A067-F883D9022868}" destId="{A42B88D9-872F-F246-B082-6E2FFF3800AA}" srcOrd="0" destOrd="0" presId="urn:microsoft.com/office/officeart/2005/8/layout/balance1"/>
    <dgm:cxn modelId="{94FBB0EF-9B89-F240-96C8-7E064722E1AF}" type="presOf" srcId="{631A657C-6F77-8C47-A7AD-9F4E40AFFF54}" destId="{62C31F2A-9A1E-A149-8EAF-036B99F62A9B}" srcOrd="0" destOrd="0" presId="urn:microsoft.com/office/officeart/2005/8/layout/balance1"/>
    <dgm:cxn modelId="{9CCC4E0C-F818-B94E-9833-311AF01E86A9}" type="presParOf" srcId="{F45C4F90-9252-014B-A19B-2CBB570FCAE0}" destId="{5A966515-05D9-7549-9FBE-52885586EBF8}" srcOrd="0" destOrd="0" presId="urn:microsoft.com/office/officeart/2005/8/layout/balance1"/>
    <dgm:cxn modelId="{A2FFBCA8-5F22-EB4F-B309-6FAFB669E880}" type="presParOf" srcId="{F45C4F90-9252-014B-A19B-2CBB570FCAE0}" destId="{4D65AE49-4CFF-0241-BCCE-AAF78EFC329D}" srcOrd="1" destOrd="0" presId="urn:microsoft.com/office/officeart/2005/8/layout/balance1"/>
    <dgm:cxn modelId="{BAD2ED8C-CDA8-4640-9EAD-B2BBC2B3E9EB}" type="presParOf" srcId="{4D65AE49-4CFF-0241-BCCE-AAF78EFC329D}" destId="{4F0783E6-C52A-A847-A6E3-E332A152C91B}" srcOrd="0" destOrd="0" presId="urn:microsoft.com/office/officeart/2005/8/layout/balance1"/>
    <dgm:cxn modelId="{91F280E3-15C7-FC4D-87AE-3768909DC3AA}" type="presParOf" srcId="{4D65AE49-4CFF-0241-BCCE-AAF78EFC329D}" destId="{62C31F2A-9A1E-A149-8EAF-036B99F62A9B}" srcOrd="1" destOrd="0" presId="urn:microsoft.com/office/officeart/2005/8/layout/balance1"/>
    <dgm:cxn modelId="{4A0B4F1F-EFBB-3F4C-96DC-934C6A7444DC}" type="presParOf" srcId="{F45C4F90-9252-014B-A19B-2CBB570FCAE0}" destId="{C15F9AC9-F67C-EB44-8C84-8D2E45F48E1F}" srcOrd="2" destOrd="0" presId="urn:microsoft.com/office/officeart/2005/8/layout/balance1"/>
    <dgm:cxn modelId="{6BDD1914-3024-034C-B807-D74623265DC7}" type="presParOf" srcId="{C15F9AC9-F67C-EB44-8C84-8D2E45F48E1F}" destId="{C9FDDC98-D973-4648-88C7-546222ADC43F}" srcOrd="0" destOrd="0" presId="urn:microsoft.com/office/officeart/2005/8/layout/balance1"/>
    <dgm:cxn modelId="{C882675D-EA83-374F-8FE4-0F32E9C2077D}" type="presParOf" srcId="{C15F9AC9-F67C-EB44-8C84-8D2E45F48E1F}" destId="{5CC5C51F-F3F8-BE46-A3E7-3F156BB7224C}" srcOrd="1" destOrd="0" presId="urn:microsoft.com/office/officeart/2005/8/layout/balance1"/>
    <dgm:cxn modelId="{293A19AF-B448-BE4D-96F3-DC7B9D162BB3}" type="presParOf" srcId="{C15F9AC9-F67C-EB44-8C84-8D2E45F48E1F}" destId="{802AD16A-2A7D-CD40-9219-0D013DAA56FD}" srcOrd="2" destOrd="0" presId="urn:microsoft.com/office/officeart/2005/8/layout/balance1"/>
    <dgm:cxn modelId="{B2FA7FA0-96F3-244A-BBA7-D432E48E5854}" type="presParOf" srcId="{C15F9AC9-F67C-EB44-8C84-8D2E45F48E1F}" destId="{D76DC25C-596D-EC41-A5BE-1044C6E69FB0}" srcOrd="3" destOrd="0" presId="urn:microsoft.com/office/officeart/2005/8/layout/balance1"/>
    <dgm:cxn modelId="{4B104DE6-D5B1-A944-9BF2-3BCE15424903}" type="presParOf" srcId="{C15F9AC9-F67C-EB44-8C84-8D2E45F48E1F}" destId="{C1BE93AB-A0D0-C243-957E-EAE81D4B64BA}" srcOrd="4" destOrd="0" presId="urn:microsoft.com/office/officeart/2005/8/layout/balance1"/>
    <dgm:cxn modelId="{54D70671-A503-8F46-95E4-727738ECFBAB}" type="presParOf" srcId="{C15F9AC9-F67C-EB44-8C84-8D2E45F48E1F}" destId="{A42B88D9-872F-F246-B082-6E2FFF3800AA}" srcOrd="5"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zh-CN" altLang="en-US" dirty="0"/>
            <a:t>已去世</a:t>
          </a:r>
          <a:endParaRPr lang="en-GB" dirty="0"/>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795537B5-4031-D94F-9CAE-B97D65B128F6}">
      <dgm:prSet phldrT="[Text]"/>
      <dgm:spPr>
        <a:solidFill>
          <a:srgbClr val="0000FF"/>
        </a:solidFill>
        <a:effectLst/>
      </dgm:spPr>
      <dgm:t>
        <a:bodyPr/>
        <a:lstStyle/>
        <a:p>
          <a:r>
            <a:rPr lang="zh-CN" altLang="en-US" dirty="0"/>
            <a:t>耶稣</a:t>
          </a:r>
          <a:endParaRPr lang="en-US" dirty="0"/>
        </a:p>
      </dgm:t>
    </dgm:pt>
    <dgm:pt modelId="{A5842693-465A-174D-8288-39F5F8128C97}" type="parTrans" cxnId="{4F3B14A3-1A7B-8E40-A792-7527AF3BEAF9}">
      <dgm:prSet/>
      <dgm:spPr/>
      <dgm:t>
        <a:bodyPr/>
        <a:lstStyle/>
        <a:p>
          <a:endParaRPr lang="en-US"/>
        </a:p>
      </dgm:t>
    </dgm:pt>
    <dgm:pt modelId="{9945CA7A-1790-084A-A6A3-462A04A5DA09}" type="sibTrans" cxnId="{4F3B14A3-1A7B-8E40-A792-7527AF3BEAF9}">
      <dgm:prSet/>
      <dgm:spPr/>
      <dgm:t>
        <a:bodyPr/>
        <a:lstStyle/>
        <a:p>
          <a:endParaRPr lang="en-US"/>
        </a:p>
      </dgm:t>
    </dgm:pt>
    <dgm:pt modelId="{CA4B5168-B8AD-DA4C-84A5-8FDCE7B96CF5}">
      <dgm:prSet phldrT="[Text]"/>
      <dgm:spPr/>
      <dgm:t>
        <a:bodyPr/>
        <a:lstStyle/>
        <a:p>
          <a:r>
            <a:rPr lang="zh-CN" altLang="en-US" dirty="0"/>
            <a:t>仍活着</a:t>
          </a:r>
          <a:endParaRPr lang="en-GB" dirty="0"/>
        </a:p>
      </dgm:t>
    </dgm:pt>
    <dgm:pt modelId="{70FD3067-D4B3-744A-AF04-A565C10213D5}" type="parTrans" cxnId="{D9C3F6FE-E138-B44A-9411-2686EAB39551}">
      <dgm:prSet/>
      <dgm:spPr/>
      <dgm:t>
        <a:bodyPr/>
        <a:lstStyle/>
        <a:p>
          <a:endParaRPr lang="en-US"/>
        </a:p>
      </dgm:t>
    </dgm:pt>
    <dgm:pt modelId="{8343436B-E757-174C-8D6D-427B37363472}" type="sibTrans" cxnId="{D9C3F6FE-E138-B44A-9411-2686EAB39551}">
      <dgm:prSet/>
      <dgm:spPr/>
      <dgm:t>
        <a:bodyPr/>
        <a:lstStyle/>
        <a:p>
          <a:endParaRPr lang="en-US"/>
        </a:p>
      </dgm:t>
    </dgm:pt>
    <dgm:pt modelId="{13650350-F198-074E-9D6A-029762067122}">
      <dgm:prSet phldrT="[Text]"/>
      <dgm:spPr>
        <a:solidFill>
          <a:schemeClr val="tx1">
            <a:lumMod val="75000"/>
            <a:lumOff val="25000"/>
          </a:schemeClr>
        </a:solidFill>
        <a:ln>
          <a:solidFill>
            <a:srgbClr val="FFFFFF"/>
          </a:solidFill>
        </a:ln>
        <a:effectLst/>
      </dgm:spPr>
      <dgm:t>
        <a:bodyPr/>
        <a:lstStyle/>
        <a:p>
          <a:r>
            <a:rPr lang="zh-CN" altLang="en-US" dirty="0"/>
            <a:t>佛</a:t>
          </a:r>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rgbClr val="FFFFFF"/>
          </a:solidFill>
        </a:ln>
        <a:effectLst/>
      </dgm:spPr>
      <dgm:t>
        <a:bodyPr/>
        <a:lstStyle/>
        <a:p>
          <a:r>
            <a:rPr lang="zh-CN" altLang="en-US" dirty="0"/>
            <a:t>穆罕默德</a:t>
          </a:r>
          <a:endParaRPr lang="en-GB"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rgbClr val="FFFFFF"/>
          </a:solidFill>
        </a:ln>
        <a:effectLst/>
      </dgm:spPr>
      <dgm:t>
        <a:bodyPr/>
        <a:lstStyle/>
        <a:p>
          <a:r>
            <a:rPr lang="zh-CN" altLang="en-US" dirty="0"/>
            <a:t>马克思</a:t>
          </a:r>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CC12B939-B260-FA4A-AF29-3EC1BED1FDEF}" type="pres">
      <dgm:prSet presAssocID="{A53F1204-5BE4-684A-AD10-BC5DDE05FFC3}" presName="balance_13" presStyleLbl="alignAccFollowNode1" presStyleIdx="3" presStyleCnt="4" custAng="20817670">
        <dgm:presLayoutVars>
          <dgm:bulletEnabled val="1"/>
        </dgm:presLayoutVars>
      </dgm:prSet>
      <dgm:spPr>
        <a:effectLst>
          <a:outerShdw blurRad="50800" dist="38100" dir="2700000">
            <a:schemeClr val="tx1">
              <a:alpha val="43000"/>
            </a:schemeClr>
          </a:outerShdw>
        </a:effectLst>
      </dgm:spPr>
    </dgm:pt>
    <dgm:pt modelId="{244E3F71-DD21-3A43-AB35-C865DD4D16F1}" type="pres">
      <dgm:prSet presAssocID="{A53F1204-5BE4-684A-AD10-BC5DDE05FFC3}" presName="right_13_1" presStyleLbl="node1" presStyleIdx="0" presStyleCnt="4" custAng="20842408" custLinFactNeighborX="-10811" custLinFactNeighborY="-27257">
        <dgm:presLayoutVars>
          <dgm:bulletEnabled val="1"/>
        </dgm:presLayoutVars>
      </dgm:prSet>
      <dgm:spPr/>
    </dgm:pt>
    <dgm:pt modelId="{49FFE84F-1D3D-F044-8717-50CFD5D0D28E}" type="pres">
      <dgm:prSet presAssocID="{A53F1204-5BE4-684A-AD10-BC5DDE05FFC3}" presName="right_13_2" presStyleLbl="node1" presStyleIdx="1" presStyleCnt="4" custAng="20842408" custLinFactNeighborX="-10811" custLinFactNeighborY="-24306">
        <dgm:presLayoutVars>
          <dgm:bulletEnabled val="1"/>
        </dgm:presLayoutVars>
      </dgm:prSet>
      <dgm:spPr/>
    </dgm:pt>
    <dgm:pt modelId="{B2BE7D1A-F1FA-834A-B220-999616C11E72}" type="pres">
      <dgm:prSet presAssocID="{A53F1204-5BE4-684A-AD10-BC5DDE05FFC3}" presName="right_13_3" presStyleLbl="node1" presStyleIdx="2" presStyleCnt="4" custAng="20842408" custLinFactNeighborX="-10811" custLinFactNeighborY="-21527">
        <dgm:presLayoutVars>
          <dgm:bulletEnabled val="1"/>
        </dgm:presLayoutVars>
      </dgm:prSet>
      <dgm:spPr/>
    </dgm:pt>
    <dgm:pt modelId="{5D152859-4C11-C941-80D1-124F2617F304}" type="pres">
      <dgm:prSet presAssocID="{A53F1204-5BE4-684A-AD10-BC5DDE05FFC3}" presName="left_13_1" presStyleLbl="node1" presStyleIdx="3" presStyleCnt="4" custAng="20780510" custLinFactNeighborX="-11810" custLinFactNeighborY="32094">
        <dgm:presLayoutVars>
          <dgm:bulletEnabled val="1"/>
        </dgm:presLayoutVars>
      </dgm:prSet>
      <dgm:spPr/>
    </dgm:pt>
  </dgm:ptLst>
  <dgm:cxnLst>
    <dgm:cxn modelId="{5B09FF09-B4FA-C549-A84C-A85863E6C900}" type="presOf" srcId="{2D076B49-53D4-8646-81E8-A485E8AC013F}" destId="{4F0783E6-C52A-A847-A6E3-E332A152C91B}" srcOrd="0" destOrd="0" presId="urn:microsoft.com/office/officeart/2005/8/layout/balance1"/>
    <dgm:cxn modelId="{7E9FF40F-AE51-9F4B-BB6C-179EAFFA9DE1}" srcId="{CA4B5168-B8AD-DA4C-84A5-8FDCE7B96CF5}" destId="{13650350-F198-074E-9D6A-029762067122}" srcOrd="0" destOrd="0" parTransId="{30B9B86E-877A-CC48-B8C1-B2D4CC968317}" sibTransId="{02E16F0E-FEC8-074F-B1B8-B722850B88F6}"/>
    <dgm:cxn modelId="{35317C23-F2E6-F742-BDE0-16B49D92E4DF}" type="presOf" srcId="{7D69569B-2323-5D4E-9279-6914525E0E18}" destId="{49FFE84F-1D3D-F044-8717-50CFD5D0D28E}" srcOrd="0" destOrd="0" presId="urn:microsoft.com/office/officeart/2005/8/layout/balance1"/>
    <dgm:cxn modelId="{AB920B35-265C-7743-8E8F-1DD3ADFFBC8C}" srcId="{CA4B5168-B8AD-DA4C-84A5-8FDCE7B96CF5}" destId="{7D69569B-2323-5D4E-9279-6914525E0E18}" srcOrd="1" destOrd="0" parTransId="{1E2697EF-97AC-4541-A484-63E297BB0CEF}" sibTransId="{A71F1C72-C0D3-6D43-B2BE-3AD8871B4007}"/>
    <dgm:cxn modelId="{62F6623B-7F6B-5E43-B90D-4E079CA2B36A}" type="presOf" srcId="{694525C5-9FDD-814B-A067-F883D9022868}" destId="{B2BE7D1A-F1FA-834A-B220-999616C11E72}" srcOrd="0" destOrd="0" presId="urn:microsoft.com/office/officeart/2005/8/layout/balance1"/>
    <dgm:cxn modelId="{B8D3044F-1068-154D-971E-B5DDADC73E64}" type="presOf" srcId="{795537B5-4031-D94F-9CAE-B97D65B128F6}" destId="{5D152859-4C11-C941-80D1-124F2617F304}" srcOrd="0" destOrd="0" presId="urn:microsoft.com/office/officeart/2005/8/layout/balance1"/>
    <dgm:cxn modelId="{C750FF77-9BF2-C844-B5F5-99934E41777E}" srcId="{CA4B5168-B8AD-DA4C-84A5-8FDCE7B96CF5}" destId="{694525C5-9FDD-814B-A067-F883D9022868}" srcOrd="2" destOrd="0" parTransId="{2C23D46C-88B9-BB49-A03E-023F51BE0CA7}" sibTransId="{40DD771D-95C0-6E42-B861-7926F8429782}"/>
    <dgm:cxn modelId="{F44197A0-0B7A-2147-949B-22A4A34E87EC}" type="presOf" srcId="{13650350-F198-074E-9D6A-029762067122}" destId="{244E3F71-DD21-3A43-AB35-C865DD4D16F1}" srcOrd="0" destOrd="0" presId="urn:microsoft.com/office/officeart/2005/8/layout/balance1"/>
    <dgm:cxn modelId="{4F3B14A3-1A7B-8E40-A792-7527AF3BEAF9}" srcId="{2D076B49-53D4-8646-81E8-A485E8AC013F}" destId="{795537B5-4031-D94F-9CAE-B97D65B128F6}" srcOrd="0" destOrd="0" parTransId="{A5842693-465A-174D-8288-39F5F8128C97}" sibTransId="{9945CA7A-1790-084A-A6A3-462A04A5DA09}"/>
    <dgm:cxn modelId="{6DDFB0A7-99F9-E840-ADC7-C26C6DC23B8A}" type="presOf" srcId="{A53F1204-5BE4-684A-AD10-BC5DDE05FFC3}" destId="{F45C4F90-9252-014B-A19B-2CBB570FCAE0}"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B53C1BDF-0324-CC4E-9493-31DD1BD3C953}" type="presOf" srcId="{CA4B5168-B8AD-DA4C-84A5-8FDCE7B96CF5}" destId="{62C31F2A-9A1E-A149-8EAF-036B99F62A9B}" srcOrd="0" destOrd="0" presId="urn:microsoft.com/office/officeart/2005/8/layout/balance1"/>
    <dgm:cxn modelId="{D9C3F6FE-E138-B44A-9411-2686EAB39551}" srcId="{A53F1204-5BE4-684A-AD10-BC5DDE05FFC3}" destId="{CA4B5168-B8AD-DA4C-84A5-8FDCE7B96CF5}" srcOrd="1" destOrd="0" parTransId="{70FD3067-D4B3-744A-AF04-A565C10213D5}" sibTransId="{8343436B-E757-174C-8D6D-427B37363472}"/>
    <dgm:cxn modelId="{B3FD184B-079A-EE4D-AED1-DA462AA80FC1}" type="presParOf" srcId="{F45C4F90-9252-014B-A19B-2CBB570FCAE0}" destId="{5A966515-05D9-7549-9FBE-52885586EBF8}" srcOrd="0" destOrd="0" presId="urn:microsoft.com/office/officeart/2005/8/layout/balance1"/>
    <dgm:cxn modelId="{9D78B0E2-2BD8-7D40-A5F8-07B30279BEE0}" type="presParOf" srcId="{F45C4F90-9252-014B-A19B-2CBB570FCAE0}" destId="{4D65AE49-4CFF-0241-BCCE-AAF78EFC329D}" srcOrd="1" destOrd="0" presId="urn:microsoft.com/office/officeart/2005/8/layout/balance1"/>
    <dgm:cxn modelId="{6515CB56-43EE-2341-ADED-277AF87BBCFC}" type="presParOf" srcId="{4D65AE49-4CFF-0241-BCCE-AAF78EFC329D}" destId="{4F0783E6-C52A-A847-A6E3-E332A152C91B}" srcOrd="0" destOrd="0" presId="urn:microsoft.com/office/officeart/2005/8/layout/balance1"/>
    <dgm:cxn modelId="{8C178285-F723-7C4A-82CB-91858BCB12D0}" type="presParOf" srcId="{4D65AE49-4CFF-0241-BCCE-AAF78EFC329D}" destId="{62C31F2A-9A1E-A149-8EAF-036B99F62A9B}" srcOrd="1" destOrd="0" presId="urn:microsoft.com/office/officeart/2005/8/layout/balance1"/>
    <dgm:cxn modelId="{96E07A96-D324-E941-8E4B-220E87103B89}" type="presParOf" srcId="{F45C4F90-9252-014B-A19B-2CBB570FCAE0}" destId="{C15F9AC9-F67C-EB44-8C84-8D2E45F48E1F}" srcOrd="2" destOrd="0" presId="urn:microsoft.com/office/officeart/2005/8/layout/balance1"/>
    <dgm:cxn modelId="{9B6E4053-CA6E-CA4F-BC9D-1FD12675DD17}" type="presParOf" srcId="{C15F9AC9-F67C-EB44-8C84-8D2E45F48E1F}" destId="{C9FDDC98-D973-4648-88C7-546222ADC43F}" srcOrd="0" destOrd="0" presId="urn:microsoft.com/office/officeart/2005/8/layout/balance1"/>
    <dgm:cxn modelId="{547E0316-2EBB-644D-B66A-4EBD89786717}" type="presParOf" srcId="{C15F9AC9-F67C-EB44-8C84-8D2E45F48E1F}" destId="{5CC5C51F-F3F8-BE46-A3E7-3F156BB7224C}" srcOrd="1" destOrd="0" presId="urn:microsoft.com/office/officeart/2005/8/layout/balance1"/>
    <dgm:cxn modelId="{8215C898-71A9-A24D-9E37-F4D05D6104D2}" type="presParOf" srcId="{C15F9AC9-F67C-EB44-8C84-8D2E45F48E1F}" destId="{CC12B939-B260-FA4A-AF29-3EC1BED1FDEF}" srcOrd="2" destOrd="0" presId="urn:microsoft.com/office/officeart/2005/8/layout/balance1"/>
    <dgm:cxn modelId="{C6773537-BB99-224F-892B-D8D5FD7AE9E1}" type="presParOf" srcId="{C15F9AC9-F67C-EB44-8C84-8D2E45F48E1F}" destId="{244E3F71-DD21-3A43-AB35-C865DD4D16F1}" srcOrd="3" destOrd="0" presId="urn:microsoft.com/office/officeart/2005/8/layout/balance1"/>
    <dgm:cxn modelId="{FDCD3F44-984F-A343-A893-C1A0C71DBC3B}" type="presParOf" srcId="{C15F9AC9-F67C-EB44-8C84-8D2E45F48E1F}" destId="{49FFE84F-1D3D-F044-8717-50CFD5D0D28E}" srcOrd="4" destOrd="0" presId="urn:microsoft.com/office/officeart/2005/8/layout/balance1"/>
    <dgm:cxn modelId="{7D61ADB6-5096-374E-BFF3-0400CFF9EA16}" type="presParOf" srcId="{C15F9AC9-F67C-EB44-8C84-8D2E45F48E1F}" destId="{B2BE7D1A-F1FA-834A-B220-999616C11E72}" srcOrd="5" destOrd="0" presId="urn:microsoft.com/office/officeart/2005/8/layout/balance1"/>
    <dgm:cxn modelId="{0CD67232-EF24-E746-8012-22235021BFED}" type="presParOf" srcId="{C15F9AC9-F67C-EB44-8C84-8D2E45F48E1F}" destId="{5D152859-4C11-C941-80D1-124F2617F304}" srcOrd="6"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4EA35-9B61-C346-BDBD-964737CBBFD8}">
      <dsp:nvSpPr>
        <dsp:cNvPr id="0" name=""/>
        <dsp:cNvSpPr/>
      </dsp:nvSpPr>
      <dsp:spPr>
        <a:xfrm>
          <a:off x="1922312" y="316992"/>
          <a:ext cx="4096512" cy="4096512"/>
        </a:xfrm>
        <a:prstGeom prst="pie">
          <a:avLst>
            <a:gd name="adj1" fmla="val 16200000"/>
            <a:gd name="adj2" fmla="val 18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9690" tIns="59690" rIns="59690" bIns="59690" numCol="1" spcCol="1270" anchor="ctr" anchorCtr="0">
          <a:noAutofit/>
        </a:bodyPr>
        <a:lstStyle/>
        <a:p>
          <a:pPr marL="0" lvl="0" indent="0" algn="ctr" defTabSz="2089150">
            <a:lnSpc>
              <a:spcPct val="90000"/>
            </a:lnSpc>
            <a:spcBef>
              <a:spcPct val="0"/>
            </a:spcBef>
            <a:spcAft>
              <a:spcPct val="35000"/>
            </a:spcAft>
            <a:buNone/>
          </a:pPr>
          <a:r>
            <a:rPr lang="zh-CN" altLang="en-US" sz="4700" kern="1200" dirty="0"/>
            <a:t>死亡</a:t>
          </a:r>
          <a:endParaRPr lang="en-US" sz="4700" kern="1200" dirty="0"/>
        </a:p>
      </dsp:txBody>
      <dsp:txXfrm>
        <a:off x="4081271" y="1185062"/>
        <a:ext cx="1463040" cy="1219200"/>
      </dsp:txXfrm>
    </dsp:sp>
    <dsp:sp modelId="{6B5BD606-BF8F-BF4B-9313-F2FFFC4E6B8D}">
      <dsp:nvSpPr>
        <dsp:cNvPr id="0" name=""/>
        <dsp:cNvSpPr/>
      </dsp:nvSpPr>
      <dsp:spPr>
        <a:xfrm>
          <a:off x="1837944" y="463296"/>
          <a:ext cx="4096512" cy="4096512"/>
        </a:xfrm>
        <a:prstGeom prst="pie">
          <a:avLst>
            <a:gd name="adj1" fmla="val 1800000"/>
            <a:gd name="adj2" fmla="val 90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9690" tIns="59690" rIns="59690" bIns="59690" numCol="1" spcCol="1270" anchor="ctr" anchorCtr="0">
          <a:noAutofit/>
        </a:bodyPr>
        <a:lstStyle/>
        <a:p>
          <a:pPr marL="0" lvl="0" indent="0" algn="ctr" defTabSz="2089150">
            <a:lnSpc>
              <a:spcPct val="90000"/>
            </a:lnSpc>
            <a:spcBef>
              <a:spcPct val="0"/>
            </a:spcBef>
            <a:spcAft>
              <a:spcPct val="35000"/>
            </a:spcAft>
            <a:buNone/>
          </a:pPr>
          <a:r>
            <a:rPr lang="zh-CN" altLang="en-US" sz="4700" kern="1200" dirty="0"/>
            <a:t>埋葬</a:t>
          </a:r>
          <a:endParaRPr lang="en-GB" sz="4700" kern="1200" dirty="0"/>
        </a:p>
      </dsp:txBody>
      <dsp:txXfrm>
        <a:off x="2813304" y="3121152"/>
        <a:ext cx="2194560" cy="1072896"/>
      </dsp:txXfrm>
    </dsp:sp>
    <dsp:sp modelId="{7A1F332F-0EF0-AC41-905E-4CA0527D6167}">
      <dsp:nvSpPr>
        <dsp:cNvPr id="0" name=""/>
        <dsp:cNvSpPr/>
      </dsp:nvSpPr>
      <dsp:spPr>
        <a:xfrm>
          <a:off x="1753575" y="316992"/>
          <a:ext cx="4096512" cy="4096512"/>
        </a:xfrm>
        <a:prstGeom prst="pie">
          <a:avLst>
            <a:gd name="adj1" fmla="val 9000000"/>
            <a:gd name="adj2" fmla="val 162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9690" tIns="59690" rIns="59690" bIns="59690" numCol="1" spcCol="1270" anchor="ctr" anchorCtr="0">
          <a:noAutofit/>
        </a:bodyPr>
        <a:lstStyle/>
        <a:p>
          <a:pPr marL="0" lvl="0" indent="0" algn="ctr" defTabSz="2089150">
            <a:lnSpc>
              <a:spcPct val="90000"/>
            </a:lnSpc>
            <a:spcBef>
              <a:spcPct val="0"/>
            </a:spcBef>
            <a:spcAft>
              <a:spcPct val="35000"/>
            </a:spcAft>
            <a:buNone/>
          </a:pPr>
          <a:r>
            <a:rPr lang="zh-CN" altLang="en-US" sz="4700" kern="1200" dirty="0"/>
            <a:t>复活</a:t>
          </a:r>
          <a:endParaRPr lang="en-US" sz="4700" kern="1200" dirty="0"/>
        </a:p>
      </dsp:txBody>
      <dsp:txXfrm>
        <a:off x="2228088" y="1185062"/>
        <a:ext cx="1463040" cy="1219200"/>
      </dsp:txXfrm>
    </dsp:sp>
    <dsp:sp modelId="{436E2647-1ED5-3148-9666-10A54B791D68}">
      <dsp:nvSpPr>
        <dsp:cNvPr id="0" name=""/>
        <dsp:cNvSpPr/>
      </dsp:nvSpPr>
      <dsp:spPr>
        <a:xfrm>
          <a:off x="1669057" y="63398"/>
          <a:ext cx="4603699" cy="4603699"/>
        </a:xfrm>
        <a:prstGeom prst="circularArrow">
          <a:avLst>
            <a:gd name="adj1" fmla="val 5085"/>
            <a:gd name="adj2" fmla="val 327528"/>
            <a:gd name="adj3" fmla="val 1472472"/>
            <a:gd name="adj4" fmla="val 1619943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BECA5EC-E10B-6541-880B-794BFF59D527}">
      <dsp:nvSpPr>
        <dsp:cNvPr id="0" name=""/>
        <dsp:cNvSpPr/>
      </dsp:nvSpPr>
      <dsp:spPr>
        <a:xfrm>
          <a:off x="1584350" y="209443"/>
          <a:ext cx="4603699" cy="4603699"/>
        </a:xfrm>
        <a:prstGeom prst="circularArrow">
          <a:avLst>
            <a:gd name="adj1" fmla="val 5085"/>
            <a:gd name="adj2" fmla="val 327528"/>
            <a:gd name="adj3" fmla="val 8671970"/>
            <a:gd name="adj4" fmla="val 180050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4B237A7-8148-7F4A-A35C-06AEC2C459B4}">
      <dsp:nvSpPr>
        <dsp:cNvPr id="0" name=""/>
        <dsp:cNvSpPr/>
      </dsp:nvSpPr>
      <dsp:spPr>
        <a:xfrm>
          <a:off x="1499643" y="63398"/>
          <a:ext cx="4603699" cy="4603699"/>
        </a:xfrm>
        <a:prstGeom prst="circularArrow">
          <a:avLst>
            <a:gd name="adj1" fmla="val 5085"/>
            <a:gd name="adj2" fmla="val 327528"/>
            <a:gd name="adj3" fmla="val 15873039"/>
            <a:gd name="adj4" fmla="val 9000000"/>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29540" tIns="129540" rIns="129540" bIns="129540" numCol="1" spcCol="1270" anchor="ctr" anchorCtr="0">
          <a:noAutofit/>
        </a:bodyPr>
        <a:lstStyle/>
        <a:p>
          <a:pPr marL="0" lvl="0" indent="0" algn="ctr" defTabSz="1511300">
            <a:lnSpc>
              <a:spcPct val="90000"/>
            </a:lnSpc>
            <a:spcBef>
              <a:spcPct val="0"/>
            </a:spcBef>
            <a:spcAft>
              <a:spcPct val="35000"/>
            </a:spcAft>
            <a:buNone/>
          </a:pPr>
          <a:r>
            <a:rPr lang="zh-CN" altLang="en-US" sz="3400" kern="1200" dirty="0"/>
            <a:t>已去世</a:t>
          </a:r>
          <a:endParaRPr lang="en-GB" sz="34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29540" tIns="129540" rIns="129540" bIns="129540" numCol="1" spcCol="1270" anchor="ctr" anchorCtr="0">
          <a:noAutofit/>
        </a:bodyPr>
        <a:lstStyle/>
        <a:p>
          <a:pPr marL="0" lvl="0" indent="0" algn="ctr" defTabSz="1511300">
            <a:lnSpc>
              <a:spcPct val="90000"/>
            </a:lnSpc>
            <a:spcBef>
              <a:spcPct val="0"/>
            </a:spcBef>
            <a:spcAft>
              <a:spcPct val="35000"/>
            </a:spcAft>
            <a:buNone/>
          </a:pPr>
          <a:r>
            <a:rPr lang="zh-CN" altLang="en-US" sz="3400" kern="1200" dirty="0"/>
            <a:t>仍活着</a:t>
          </a:r>
          <a:endParaRPr lang="en-GB" sz="34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802AD16A-2A7D-CD40-9219-0D013DAA56FD}">
      <dsp:nvSpPr>
        <dsp:cNvPr id="0" name=""/>
        <dsp:cNvSpPr/>
      </dsp:nvSpPr>
      <dsp:spPr>
        <a:xfrm rot="280433">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D76DC25C-596D-EC41-A5BE-1044C6E69FB0}">
      <dsp:nvSpPr>
        <dsp:cNvPr id="0" name=""/>
        <dsp:cNvSpPr/>
      </dsp:nvSpPr>
      <dsp:spPr>
        <a:xfrm rot="280433">
          <a:off x="3979674" y="3242529"/>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佛</a:t>
          </a:r>
          <a:endParaRPr lang="en-US" sz="2700" kern="1200" dirty="0"/>
        </a:p>
      </dsp:txBody>
      <dsp:txXfrm>
        <a:off x="4021175" y="3284030"/>
        <a:ext cx="1741739" cy="767141"/>
      </dsp:txXfrm>
    </dsp:sp>
    <dsp:sp modelId="{C1BE93AB-A0D0-C243-957E-EAE81D4B64BA}">
      <dsp:nvSpPr>
        <dsp:cNvPr id="0" name=""/>
        <dsp:cNvSpPr/>
      </dsp:nvSpPr>
      <dsp:spPr>
        <a:xfrm rot="280433">
          <a:off x="4066032" y="2404324"/>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穆罕默德</a:t>
          </a:r>
          <a:endParaRPr lang="en-GB" sz="2700" kern="1200" dirty="0"/>
        </a:p>
      </dsp:txBody>
      <dsp:txXfrm>
        <a:off x="4107533" y="2445825"/>
        <a:ext cx="1741739" cy="767141"/>
      </dsp:txXfrm>
    </dsp:sp>
    <dsp:sp modelId="{A42B88D9-872F-F246-B082-6E2FFF3800AA}">
      <dsp:nvSpPr>
        <dsp:cNvPr id="0" name=""/>
        <dsp:cNvSpPr/>
      </dsp:nvSpPr>
      <dsp:spPr>
        <a:xfrm rot="280433">
          <a:off x="4146394" y="1566122"/>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马克思</a:t>
          </a:r>
          <a:endParaRPr lang="en-GB" sz="2700" kern="1200" dirty="0"/>
        </a:p>
      </dsp:txBody>
      <dsp:txXfrm>
        <a:off x="4187895" y="1607623"/>
        <a:ext cx="1741739" cy="76714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zh-CN" altLang="en-US" sz="3500" kern="1200" dirty="0"/>
            <a:t>已去世</a:t>
          </a:r>
          <a:endParaRPr lang="en-GB" sz="3500" kern="1200" dirty="0"/>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zh-CN" altLang="en-US" sz="3500" kern="1200" dirty="0"/>
            <a:t>仍活着</a:t>
          </a:r>
          <a:endParaRPr lang="en-GB" sz="3500" kern="1200" dirty="0"/>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CC12B939-B260-FA4A-AF29-3EC1BED1FDEF}">
      <dsp:nvSpPr>
        <dsp:cNvPr id="0" name=""/>
        <dsp:cNvSpPr/>
      </dsp:nvSpPr>
      <dsp:spPr>
        <a:xfrm rot="21057670">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244E3F71-DD21-3A43-AB35-C865DD4D16F1}">
      <dsp:nvSpPr>
        <dsp:cNvPr id="0" name=""/>
        <dsp:cNvSpPr/>
      </dsp:nvSpPr>
      <dsp:spPr>
        <a:xfrm rot="21082408">
          <a:off x="3837425" y="2926034"/>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佛</a:t>
          </a:r>
          <a:endParaRPr lang="en-US" sz="2700" kern="1200" dirty="0"/>
        </a:p>
      </dsp:txBody>
      <dsp:txXfrm>
        <a:off x="3878926" y="2967535"/>
        <a:ext cx="1741739" cy="767141"/>
      </dsp:txXfrm>
    </dsp:sp>
    <dsp:sp modelId="{49FFE84F-1D3D-F044-8717-50CFD5D0D28E}">
      <dsp:nvSpPr>
        <dsp:cNvPr id="0" name=""/>
        <dsp:cNvSpPr/>
      </dsp:nvSpPr>
      <dsp:spPr>
        <a:xfrm rot="21082408">
          <a:off x="3903465" y="2040417"/>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穆罕默德</a:t>
          </a:r>
          <a:endParaRPr lang="en-GB" sz="2700" kern="1200" dirty="0"/>
        </a:p>
      </dsp:txBody>
      <dsp:txXfrm>
        <a:off x="3944966" y="2081918"/>
        <a:ext cx="1741739" cy="767141"/>
      </dsp:txXfrm>
    </dsp:sp>
    <dsp:sp modelId="{B2BE7D1A-F1FA-834A-B220-999616C11E72}">
      <dsp:nvSpPr>
        <dsp:cNvPr id="0" name=""/>
        <dsp:cNvSpPr/>
      </dsp:nvSpPr>
      <dsp:spPr>
        <a:xfrm rot="21082408">
          <a:off x="3969505" y="1173442"/>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马克思</a:t>
          </a:r>
          <a:endParaRPr lang="en-US" sz="2700" kern="1200" dirty="0"/>
        </a:p>
      </dsp:txBody>
      <dsp:txXfrm>
        <a:off x="4011006" y="1214943"/>
        <a:ext cx="1741739" cy="767141"/>
      </dsp:txXfrm>
    </dsp:sp>
    <dsp:sp modelId="{5D152859-4C11-C941-80D1-124F2617F304}">
      <dsp:nvSpPr>
        <dsp:cNvPr id="0" name=""/>
        <dsp:cNvSpPr/>
      </dsp:nvSpPr>
      <dsp:spPr>
        <a:xfrm rot="21020510">
          <a:off x="1202448" y="3322040"/>
          <a:ext cx="1824741" cy="850143"/>
        </a:xfrm>
        <a:prstGeom prst="roundRect">
          <a:avLst/>
        </a:prstGeom>
        <a:solidFill>
          <a:srgbClr val="0000FF"/>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耶稣</a:t>
          </a:r>
          <a:endParaRPr lang="en-US" sz="2700" kern="1200" dirty="0"/>
        </a:p>
      </dsp:txBody>
      <dsp:txXfrm>
        <a:off x="1243949" y="3363541"/>
        <a:ext cx="1741739" cy="767141"/>
      </dsp:txXfrm>
    </dsp:sp>
  </dsp:spTree>
</dsp:drawing>
</file>

<file path=ppt/diagrams/layout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3.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charset="0"/>
                <a:ea typeface="+mn-ea"/>
                <a:cs typeface="+mn-cs"/>
              </a:defRPr>
            </a:lvl1pPr>
          </a:lstStyle>
          <a:p>
            <a:pPr>
              <a:defRPr/>
            </a:pPr>
            <a:endParaRPr lang="en-US"/>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5325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325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92449075-6428-6045-85D2-6CCB9673E1B0}" type="slidenum">
              <a:rPr lang="en-US"/>
              <a:pPr/>
              <a:t>‹#›</a:t>
            </a:fld>
            <a:endParaRPr lang="en-US"/>
          </a:p>
        </p:txBody>
      </p:sp>
    </p:spTree>
    <p:extLst>
      <p:ext uri="{BB962C8B-B14F-4D97-AF65-F5344CB8AC3E}">
        <p14:creationId xmlns:p14="http://schemas.microsoft.com/office/powerpoint/2010/main" val="13325400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6348"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2713"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6908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5435"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1788" algn="l" defTabSz="456348" rtl="0" eaLnBrk="1" latinLnBrk="0" hangingPunct="1">
      <a:defRPr sz="1200" kern="1200">
        <a:solidFill>
          <a:schemeClr val="tx1"/>
        </a:solidFill>
        <a:latin typeface="+mn-lt"/>
        <a:ea typeface="+mn-ea"/>
        <a:cs typeface="+mn-cs"/>
      </a:defRPr>
    </a:lvl6pPr>
    <a:lvl7pPr marL="2738155" algn="l" defTabSz="456348" rtl="0" eaLnBrk="1" latinLnBrk="0" hangingPunct="1">
      <a:defRPr sz="1200" kern="1200">
        <a:solidFill>
          <a:schemeClr val="tx1"/>
        </a:solidFill>
        <a:latin typeface="+mn-lt"/>
        <a:ea typeface="+mn-ea"/>
        <a:cs typeface="+mn-cs"/>
      </a:defRPr>
    </a:lvl7pPr>
    <a:lvl8pPr marL="3194510" algn="l" defTabSz="456348" rtl="0" eaLnBrk="1" latinLnBrk="0" hangingPunct="1">
      <a:defRPr sz="1200" kern="1200">
        <a:solidFill>
          <a:schemeClr val="tx1"/>
        </a:solidFill>
        <a:latin typeface="+mn-lt"/>
        <a:ea typeface="+mn-ea"/>
        <a:cs typeface="+mn-cs"/>
      </a:defRPr>
    </a:lvl8pPr>
    <a:lvl9pPr marL="3650868" algn="l" defTabSz="456348"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Slide 48 in Chinese needs to be made into two slides for 1 Cor.</a:t>
            </a:r>
            <a:r>
              <a:rPr lang="en-US" baseline="0" dirty="0"/>
              <a:t> 10:23-27</a:t>
            </a:r>
          </a:p>
          <a:p>
            <a:r>
              <a:rPr lang="en-US" baseline="0" dirty="0"/>
              <a:t>Slides 75-77 added for veils</a:t>
            </a:r>
          </a:p>
          <a:p>
            <a:r>
              <a:rPr lang="en-US" baseline="0" dirty="0"/>
              <a:t>Slide 104 expanded to two slides into slide 105</a:t>
            </a:r>
          </a:p>
          <a:p>
            <a:r>
              <a:rPr lang="en-US" baseline="0" dirty="0"/>
              <a:t>Slides 109-153 added as 1 Cor. 11:17-24 section missing in previous edition</a:t>
            </a:r>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1</a:t>
            </a:fld>
            <a:endParaRPr lang="en-US"/>
          </a:p>
        </p:txBody>
      </p:sp>
    </p:spTree>
    <p:extLst>
      <p:ext uri="{BB962C8B-B14F-4D97-AF65-F5344CB8AC3E}">
        <p14:creationId xmlns:p14="http://schemas.microsoft.com/office/powerpoint/2010/main" val="35064346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fld id="{533D7220-F9A9-664C-8FE6-DBB24C335EC8}" type="slidenum">
              <a:rPr lang="en-US" sz="1200" b="1" smtClean="0">
                <a:solidFill>
                  <a:srgbClr val="000000"/>
                </a:solidFill>
                <a:latin typeface="Times" charset="0"/>
              </a:rPr>
              <a:pPr eaLnBrk="1" hangingPunct="1">
                <a:defRPr/>
              </a:pPr>
              <a:t>10</a:t>
            </a:fld>
            <a:endParaRPr lang="en-US" sz="1200" b="1">
              <a:solidFill>
                <a:srgbClr val="000000"/>
              </a:solidFill>
              <a:latin typeface="Times" charset="0"/>
            </a:endParaRPr>
          </a:p>
        </p:txBody>
      </p:sp>
      <p:sp>
        <p:nvSpPr>
          <p:cNvPr id="199682" name="Rectangle 2"/>
          <p:cNvSpPr>
            <a:spLocks noGrp="1" noRot="1" noChangeAspect="1" noChangeArrowheads="1" noTextEdit="1"/>
          </p:cNvSpPr>
          <p:nvPr>
            <p:ph type="sldImg"/>
          </p:nvPr>
        </p:nvSpPr>
        <p:spPr>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199683" name="Rectangle 3"/>
          <p:cNvSpPr>
            <a:spLocks noGrp="1" noChangeArrowheads="1"/>
          </p:cNvSpPr>
          <p:nvPr>
            <p:ph type="body" idx="1"/>
          </p:nvPr>
        </p:nvSpPr>
        <p:spPr>
          <a:xfrm>
            <a:off x="914400" y="4343400"/>
            <a:ext cx="5029200" cy="274638"/>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a:tailEnd/>
              </a14:hiddenLine>
            </a:ext>
          </a:extLst>
        </p:spPr>
        <p:txBody>
          <a:bodyPr/>
          <a:lstStyle/>
          <a:p>
            <a:pPr eaLnBrk="1" hangingPunct="1">
              <a:spcBef>
                <a:spcPct val="0"/>
              </a:spcBef>
              <a:defRPr/>
            </a:pPr>
            <a:endParaRPr lang="en-US">
              <a:latin typeface="Times New Roman" charset="0"/>
              <a:cs typeface="+mn-cs"/>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2085A22-7201-2649-825A-473A95B8337D}" type="slidenum">
              <a:rPr lang="en-US" sz="1200" b="0" smtClean="0">
                <a:solidFill>
                  <a:prstClr val="black"/>
                </a:solidFill>
              </a:rPr>
              <a:pPr algn="r" eaLnBrk="0" hangingPunct="0"/>
              <a:t>102</a:t>
            </a:fld>
            <a:endParaRPr lang="en-US" sz="1200" b="0">
              <a:solidFill>
                <a:prstClr val="black"/>
              </a:solidFill>
            </a:endParaRPr>
          </a:p>
        </p:txBody>
      </p:sp>
      <p:sp>
        <p:nvSpPr>
          <p:cNvPr id="215042" name="Rectangle 2"/>
          <p:cNvSpPr>
            <a:spLocks noGrp="1" noRot="1" noChangeAspect="1" noChangeArrowheads="1" noTextEdit="1"/>
          </p:cNvSpPr>
          <p:nvPr>
            <p:ph type="sldImg"/>
          </p:nvPr>
        </p:nvSpPr>
        <p:spPr>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CEE9534-8730-9D47-80C6-B38D7387B021}" type="slidenum">
              <a:rPr lang="en-US" sz="1200" b="0" smtClean="0">
                <a:solidFill>
                  <a:prstClr val="black"/>
                </a:solidFill>
              </a:rPr>
              <a:pPr algn="r" eaLnBrk="0" hangingPunct="0"/>
              <a:t>103</a:t>
            </a:fld>
            <a:endParaRPr lang="en-US" sz="1200" b="0">
              <a:solidFill>
                <a:prstClr val="black"/>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433C1D3-15B3-B543-B941-AF7493E3C21E}" type="slidenum">
              <a:rPr lang="en-US" sz="1200" b="0" smtClean="0">
                <a:solidFill>
                  <a:prstClr val="black"/>
                </a:solidFill>
              </a:rPr>
              <a:pPr algn="r" eaLnBrk="0" hangingPunct="0"/>
              <a:t>104</a:t>
            </a:fld>
            <a:endParaRPr lang="en-US" sz="1200" b="0">
              <a:solidFill>
                <a:prstClr val="black"/>
              </a:solidFill>
            </a:endParaRPr>
          </a:p>
        </p:txBody>
      </p:sp>
      <p:sp>
        <p:nvSpPr>
          <p:cNvPr id="221186" name="Rectangle 2"/>
          <p:cNvSpPr>
            <a:spLocks noGrp="1" noRot="1" noChangeAspect="1" noChangeArrowheads="1"/>
          </p:cNvSpPr>
          <p:nvPr>
            <p:ph type="sldImg"/>
          </p:nvPr>
        </p:nvSpPr>
        <p:spPr>
          <a:solidFill>
            <a:srgbClr val="FFFFFF"/>
          </a:solidFill>
          <a:ln/>
        </p:spPr>
      </p:sp>
      <p:sp>
        <p:nvSpPr>
          <p:cNvPr id="22118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solidFill>
                  <a:srgbClr val="0E0E0E"/>
                </a:solidFill>
                <a:effectLst/>
                <a:latin typeface=".AppleSystemUIFont"/>
              </a:rPr>
              <a:t>布朗关于“自由性”的观点在西方社会中得到了广泛认同，因为西方社会很大程度上已经抛弃了婚姻制度。英国甚至未婚同居伴侣的数量已经超过了已婚夫妻的数量。</a:t>
            </a:r>
          </a:p>
          <a:p>
            <a:pPr eaLnBrk="1" hangingPunct="1"/>
            <a:endParaRPr lang="en-US" dirty="0">
              <a:latin typeface="Calibri"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E3F094C-2537-854A-8656-620A9D817161}" type="slidenum">
              <a:rPr lang="en-US" sz="1200" b="0" smtClean="0">
                <a:solidFill>
                  <a:prstClr val="black"/>
                </a:solidFill>
              </a:rPr>
              <a:pPr algn="r" eaLnBrk="0" hangingPunct="0"/>
              <a:t>105</a:t>
            </a:fld>
            <a:endParaRPr lang="en-US" sz="1200" b="0">
              <a:solidFill>
                <a:prstClr val="black"/>
              </a:solidFill>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E0287A-DCBD-784E-9877-87D0AF0B2F79}" type="slidenum">
              <a:rPr lang="en-US" sz="1200" b="0" smtClean="0">
                <a:solidFill>
                  <a:prstClr val="black"/>
                </a:solidFill>
              </a:rPr>
              <a:pPr algn="r" eaLnBrk="0" hangingPunct="0"/>
              <a:t>106</a:t>
            </a:fld>
            <a:endParaRPr lang="en-US" sz="1200" b="0">
              <a:solidFill>
                <a:prstClr val="black"/>
              </a:solidFill>
            </a:endParaRPr>
          </a:p>
        </p:txBody>
      </p:sp>
      <p:sp>
        <p:nvSpPr>
          <p:cNvPr id="225282" name="Rectangle 2"/>
          <p:cNvSpPr>
            <a:spLocks noGrp="1" noRot="1" noChangeAspect="1" noChangeArrowheads="1"/>
          </p:cNvSpPr>
          <p:nvPr>
            <p:ph type="sldImg"/>
          </p:nvPr>
        </p:nvSpPr>
        <p:spPr>
          <a:solidFill>
            <a:srgbClr val="FFFFFF"/>
          </a:solidFill>
          <a:ln/>
        </p:spPr>
      </p:sp>
      <p:sp>
        <p:nvSpPr>
          <p:cNvPr id="22528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solidFill>
                  <a:srgbClr val="0E0E0E"/>
                </a:solidFill>
                <a:effectLst/>
                <a:latin typeface=".AppleSystemUIFont"/>
              </a:rPr>
              <a:t>布朗关于“自由性”的观点在西方社会中得到了广泛认同，因为西方社会很大程度上已经抛弃了婚姻制度。英国甚至未婚同居伴侣的数量已经超过了已婚夫妻的数量。</a:t>
            </a:r>
          </a:p>
          <a:p>
            <a:pPr eaLnBrk="1" hangingPunct="1"/>
            <a:endParaRPr lang="en-US" dirty="0">
              <a:latin typeface="Calibri"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Rot="1" noChangeAspect="1" noChangeArrowheads="1" noTextEdit="1"/>
          </p:cNvSpPr>
          <p:nvPr>
            <p:ph type="sldImg"/>
          </p:nvPr>
        </p:nvSpPr>
        <p:spPr>
          <a:ln/>
        </p:spPr>
      </p:sp>
      <p:sp>
        <p:nvSpPr>
          <p:cNvPr id="2273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2"/>
          <p:cNvSpPr>
            <a:spLocks noGrp="1" noRot="1" noChangeAspect="1" noChangeArrowheads="1" noTextEdit="1"/>
          </p:cNvSpPr>
          <p:nvPr>
            <p:ph type="sldImg"/>
          </p:nvPr>
        </p:nvSpPr>
        <p:spPr>
          <a:ln/>
        </p:spPr>
      </p:sp>
      <p:sp>
        <p:nvSpPr>
          <p:cNvPr id="2334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2"/>
          <p:cNvSpPr>
            <a:spLocks noGrp="1" noRot="1" noChangeAspect="1" noChangeArrowheads="1" noTextEdit="1"/>
          </p:cNvSpPr>
          <p:nvPr>
            <p:ph type="sldImg"/>
          </p:nvPr>
        </p:nvSpPr>
        <p:spPr>
          <a:ln/>
        </p:spPr>
      </p:sp>
      <p:sp>
        <p:nvSpPr>
          <p:cNvPr id="23552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2449075-6428-6045-85D2-6CCB9673E1B0}" type="slidenum">
              <a:rPr kumimoji="0" lang="en-US" sz="1200" b="1"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68133841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8055E39D-DBC1-4E32-8284-F71C2C9C8DD3}" type="slidenum">
              <a:rPr kumimoji="0" lang="en-US" altLang="en-US" sz="1200" b="1" i="0" u="none" strike="noStrike" kern="1200" cap="none" spc="0" normalizeH="0" baseline="0" noProof="0">
                <a:ln>
                  <a:noFill/>
                </a:ln>
                <a:solidFill>
                  <a:srgbClr val="EEECE1"/>
                </a:solidFill>
                <a:effectLst/>
                <a:uLnTx/>
                <a:uFillTx/>
                <a:latin typeface="Engravers MT" pitchFamily="18" charset="0"/>
                <a:ea typeface="MS PGothic" pitchFamily="34" charset="-128"/>
                <a:cs typeface="+mn-cs"/>
                <a:sym typeface="Arial"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119</a:t>
            </a:fld>
            <a:endParaRPr kumimoji="0" lang="en-US" altLang="en-US" sz="1200" b="1" i="0" u="none" strike="noStrike" kern="1200" cap="none" spc="0" normalizeH="0" baseline="0" noProof="0">
              <a:ln>
                <a:noFill/>
              </a:ln>
              <a:solidFill>
                <a:srgbClr val="EEECE1"/>
              </a:solidFill>
              <a:effectLst/>
              <a:uLnTx/>
              <a:uFillTx/>
              <a:latin typeface="Engravers MT" pitchFamily="18" charset="0"/>
              <a:ea typeface="MS PGothic" pitchFamily="34" charset="-128"/>
              <a:cs typeface="+mn-cs"/>
              <a:sym typeface="Arial" pitchFamily="34"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tLang="en-US">
              <a:latin typeface="Avenir" pitchFamily="2" charset="0"/>
            </a:endParaRPr>
          </a:p>
        </p:txBody>
      </p:sp>
    </p:spTree>
    <p:extLst>
      <p:ext uri="{BB962C8B-B14F-4D97-AF65-F5344CB8AC3E}">
        <p14:creationId xmlns:p14="http://schemas.microsoft.com/office/powerpoint/2010/main" val="24284248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257453-1913-C449-8EF8-2F87BC7B8773}" type="slidenum">
              <a:rPr lang="en-US">
                <a:solidFill>
                  <a:prstClr val="black"/>
                </a:solidFill>
              </a:rPr>
              <a:pPr>
                <a:defRPr/>
              </a:pPr>
              <a:t>11</a:t>
            </a:fld>
            <a:endParaRPr lang="en-US">
              <a:solidFill>
                <a:prstClr val="black"/>
              </a:solidFill>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198394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9CF4A4A-4C56-6547-A233-D040DE1A4B46}" type="slidenum">
              <a:rPr lang="en-US" sz="1200" b="0" smtClean="0">
                <a:solidFill>
                  <a:srgbClr val="000000"/>
                </a:solidFill>
              </a:rPr>
              <a:pPr algn="r" eaLnBrk="0" hangingPunct="0"/>
              <a:t>137</a:t>
            </a:fld>
            <a:endParaRPr lang="en-US" sz="1200" b="0">
              <a:solidFill>
                <a:srgbClr val="000000"/>
              </a:solidFill>
            </a:endParaRPr>
          </a:p>
        </p:txBody>
      </p:sp>
      <p:sp>
        <p:nvSpPr>
          <p:cNvPr id="110594" name="Rectangle 2"/>
          <p:cNvSpPr>
            <a:spLocks noGrp="1" noRot="1" noChangeAspect="1" noChangeArrowheads="1" noTextEdit="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MS PGothic" charset="0"/>
              <a:cs typeface="MS PGothic"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F8E7B6-694C-DB40-897D-26A77D862F12}" type="slidenum">
              <a:rPr lang="en-US" sz="1200">
                <a:solidFill>
                  <a:prstClr val="black"/>
                </a:solidFill>
              </a:rPr>
              <a:pPr/>
              <a:t>138</a:t>
            </a:fld>
            <a:endParaRPr lang="en-US" sz="1200">
              <a:solidFill>
                <a:prstClr val="black"/>
              </a:solidFill>
            </a:endParaRPr>
          </a:p>
        </p:txBody>
      </p:sp>
      <p:sp>
        <p:nvSpPr>
          <p:cNvPr id="112642" name="Rectangle 2"/>
          <p:cNvSpPr>
            <a:spLocks noGrp="1" noRot="1" noChangeAspect="1" noChangeArrowheads="1"/>
          </p:cNvSpPr>
          <p:nvPr>
            <p:ph type="sldImg"/>
          </p:nvPr>
        </p:nvSpPr>
        <p:spPr>
          <a:solidFill>
            <a:srgbClr val="FFFFFF"/>
          </a:solidFill>
          <a:ln/>
        </p:spPr>
      </p:sp>
      <p:sp>
        <p:nvSpPr>
          <p:cNvPr id="1126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8DACC2-7B77-E940-9A12-8209AA8B67A0}" type="slidenum">
              <a:rPr lang="en-US" sz="1200">
                <a:solidFill>
                  <a:prstClr val="black"/>
                </a:solidFill>
              </a:rPr>
              <a:pPr/>
              <a:t>139</a:t>
            </a:fld>
            <a:endParaRPr lang="en-US" sz="1200">
              <a:solidFill>
                <a:prstClr val="black"/>
              </a:solidFill>
            </a:endParaRPr>
          </a:p>
        </p:txBody>
      </p:sp>
      <p:sp>
        <p:nvSpPr>
          <p:cNvPr id="1146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D0E1A62-0801-EA42-A553-24D14D9699A7}" type="slidenum">
              <a:rPr lang="en-US" sz="1200" b="0" smtClean="0">
                <a:solidFill>
                  <a:prstClr val="black"/>
                </a:solidFill>
              </a:rPr>
              <a:pPr algn="r" eaLnBrk="0" hangingPunct="0"/>
              <a:t>139</a:t>
            </a:fld>
            <a:endParaRPr lang="en-US" sz="1200" b="0">
              <a:solidFill>
                <a:prstClr val="black"/>
              </a:solidFill>
            </a:endParaRPr>
          </a:p>
        </p:txBody>
      </p:sp>
      <p:sp>
        <p:nvSpPr>
          <p:cNvPr id="114691" name="Rectangle 2"/>
          <p:cNvSpPr>
            <a:spLocks noGrp="1" noRot="1" noChangeAspect="1" noChangeArrowheads="1" noTextEdit="1"/>
          </p:cNvSpPr>
          <p:nvPr>
            <p:ph type="sldImg"/>
          </p:nvPr>
        </p:nvSpPr>
        <p:spPr>
          <a:solidFill>
            <a:srgbClr val="FFFFFF"/>
          </a:solidFill>
          <a:ln/>
        </p:spPr>
      </p:sp>
      <p:sp>
        <p:nvSpPr>
          <p:cNvPr id="1146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5E44F9E-3478-E24D-A9E1-513F7107384D}" type="slidenum">
              <a:rPr lang="en-US" sz="1200">
                <a:solidFill>
                  <a:prstClr val="black"/>
                </a:solidFill>
              </a:rPr>
              <a:pPr/>
              <a:t>140</a:t>
            </a:fld>
            <a:endParaRPr lang="en-US" sz="1200">
              <a:solidFill>
                <a:prstClr val="black"/>
              </a:solidFill>
            </a:endParaRPr>
          </a:p>
        </p:txBody>
      </p:sp>
      <p:sp>
        <p:nvSpPr>
          <p:cNvPr id="116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3BA3205-5333-D547-B0E4-62EF17A35436}" type="slidenum">
              <a:rPr lang="en-US" sz="1200" b="0" smtClean="0">
                <a:solidFill>
                  <a:prstClr val="black"/>
                </a:solidFill>
              </a:rPr>
              <a:pPr algn="r" eaLnBrk="0" hangingPunct="0"/>
              <a:t>140</a:t>
            </a:fld>
            <a:endParaRPr lang="en-US" sz="1200" b="0">
              <a:solidFill>
                <a:prstClr val="black"/>
              </a:solidFill>
            </a:endParaRPr>
          </a:p>
        </p:txBody>
      </p:sp>
      <p:sp>
        <p:nvSpPr>
          <p:cNvPr id="116739" name="Rectangle 2"/>
          <p:cNvSpPr>
            <a:spLocks noGrp="1" noRot="1" noChangeAspect="1" noChangeArrowheads="1" noTextEdit="1"/>
          </p:cNvSpPr>
          <p:nvPr>
            <p:ph type="sldImg"/>
          </p:nvPr>
        </p:nvSpPr>
        <p:spPr>
          <a:solidFill>
            <a:srgbClr val="FFFFFF"/>
          </a:solidFill>
          <a:ln/>
        </p:spPr>
      </p:sp>
      <p:sp>
        <p:nvSpPr>
          <p:cNvPr id="116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D74E65D-BCE3-FF44-94A7-F51145D05A4F}" type="slidenum">
              <a:rPr lang="en-US" sz="1200">
                <a:solidFill>
                  <a:prstClr val="black"/>
                </a:solidFill>
              </a:rPr>
              <a:pPr/>
              <a:t>141</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2F7A36-534E-8A41-8942-CCBC80F23B98}" type="slidenum">
              <a:rPr lang="en-US" sz="1200">
                <a:solidFill>
                  <a:prstClr val="black"/>
                </a:solidFill>
              </a:rPr>
              <a:pPr/>
              <a:t>142</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C4CEBEC-AEE4-224E-84A7-126628C74D97}" type="slidenum">
              <a:rPr lang="en-US" sz="1200">
                <a:solidFill>
                  <a:prstClr val="black"/>
                </a:solidFill>
              </a:rPr>
              <a:pPr/>
              <a:t>143</a:t>
            </a:fld>
            <a:endParaRPr lang="en-US" sz="1200">
              <a:solidFill>
                <a:prstClr val="black"/>
              </a:solidFill>
            </a:endParaRPr>
          </a:p>
        </p:txBody>
      </p:sp>
      <p:sp>
        <p:nvSpPr>
          <p:cNvPr id="1228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6560294-7C6C-8C4E-B2D5-D219F8B834DB}" type="slidenum">
              <a:rPr lang="en-US" sz="1200" b="0" smtClean="0">
                <a:solidFill>
                  <a:prstClr val="black"/>
                </a:solidFill>
              </a:rPr>
              <a:pPr algn="r" eaLnBrk="0" hangingPunct="0"/>
              <a:t>143</a:t>
            </a:fld>
            <a:endParaRPr lang="en-US" sz="1200" b="0">
              <a:solidFill>
                <a:prstClr val="black"/>
              </a:solidFill>
            </a:endParaRPr>
          </a:p>
        </p:txBody>
      </p:sp>
      <p:sp>
        <p:nvSpPr>
          <p:cNvPr id="122883" name="Rectangle 2"/>
          <p:cNvSpPr>
            <a:spLocks noGrp="1" noRot="1" noChangeAspect="1" noChangeArrowheads="1"/>
          </p:cNvSpPr>
          <p:nvPr>
            <p:ph type="sldImg"/>
          </p:nvPr>
        </p:nvSpPr>
        <p:spPr>
          <a:solidFill>
            <a:srgbClr val="FFFFFF"/>
          </a:solidFill>
          <a:ln/>
        </p:spPr>
      </p:sp>
      <p:sp>
        <p:nvSpPr>
          <p:cNvPr id="1228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AEB52B-71FB-C84D-8EA9-CE6E1C66586C}" type="slidenum">
              <a:rPr lang="en-US" sz="1200">
                <a:solidFill>
                  <a:prstClr val="black"/>
                </a:solidFill>
              </a:rPr>
              <a:pPr/>
              <a:t>144</a:t>
            </a:fld>
            <a:endParaRPr lang="en-US" sz="1200">
              <a:solidFill>
                <a:prstClr val="black"/>
              </a:solidFill>
            </a:endParaRPr>
          </a:p>
        </p:txBody>
      </p:sp>
      <p:sp>
        <p:nvSpPr>
          <p:cNvPr id="1249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6599D8-6BA8-5C42-AFE1-8861AFC910D3}" type="slidenum">
              <a:rPr lang="en-US" sz="1200" b="0" smtClean="0">
                <a:solidFill>
                  <a:prstClr val="black"/>
                </a:solidFill>
              </a:rPr>
              <a:pPr algn="r" eaLnBrk="0" hangingPunct="0"/>
              <a:t>144</a:t>
            </a:fld>
            <a:endParaRPr lang="en-US" sz="1200" b="0">
              <a:solidFill>
                <a:prstClr val="black"/>
              </a:solidFill>
            </a:endParaRPr>
          </a:p>
        </p:txBody>
      </p:sp>
      <p:sp>
        <p:nvSpPr>
          <p:cNvPr id="124931" name="Rectangle 2"/>
          <p:cNvSpPr>
            <a:spLocks noGrp="1" noRot="1" noChangeAspect="1" noChangeArrowheads="1"/>
          </p:cNvSpPr>
          <p:nvPr>
            <p:ph type="sldImg"/>
          </p:nvPr>
        </p:nvSpPr>
        <p:spPr>
          <a:solidFill>
            <a:srgbClr val="FFFFFF"/>
          </a:solidFill>
          <a:ln/>
        </p:spPr>
      </p:sp>
      <p:sp>
        <p:nvSpPr>
          <p:cNvPr id="1249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BFB7F-26A3-764F-9345-33E6FD0D83CE}" type="slidenum">
              <a:rPr lang="en-US" sz="1200">
                <a:solidFill>
                  <a:prstClr val="black"/>
                </a:solidFill>
              </a:rPr>
              <a:pPr/>
              <a:t>145</a:t>
            </a:fld>
            <a:endParaRPr lang="en-US" sz="1200">
              <a:solidFill>
                <a:prstClr val="black"/>
              </a:solidFill>
            </a:endParaRPr>
          </a:p>
        </p:txBody>
      </p:sp>
      <p:sp>
        <p:nvSpPr>
          <p:cNvPr id="126978" name="Rectangle 2"/>
          <p:cNvSpPr>
            <a:spLocks noGrp="1" noRot="1" noChangeAspect="1" noChangeArrowheads="1"/>
          </p:cNvSpPr>
          <p:nvPr>
            <p:ph type="sldImg"/>
          </p:nvPr>
        </p:nvSpPr>
        <p:spPr>
          <a:solidFill>
            <a:srgbClr val="FFFFFF"/>
          </a:solidFill>
          <a:ln/>
        </p:spPr>
      </p:sp>
      <p:sp>
        <p:nvSpPr>
          <p:cNvPr id="1269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FFE7F3-F105-0949-A1BC-2E3C7C022B2D}" type="slidenum">
              <a:rPr lang="en-US">
                <a:solidFill>
                  <a:prstClr val="black"/>
                </a:solidFill>
              </a:rPr>
              <a:pPr>
                <a:defRPr/>
              </a:pPr>
              <a:t>12</a:t>
            </a:fld>
            <a:endParaRPr lang="en-US">
              <a:solidFill>
                <a:prstClr val="black"/>
              </a:solidFill>
            </a:endParaRPr>
          </a:p>
        </p:txBody>
      </p:sp>
      <p:sp>
        <p:nvSpPr>
          <p:cNvPr id="13424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24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146</a:t>
            </a:fld>
            <a:endParaRPr lang="en-US">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467EA5B-AE86-2F4B-81DE-2CB43912BE30}" type="slidenum">
              <a:rPr lang="en-US" sz="1200">
                <a:solidFill>
                  <a:prstClr val="black"/>
                </a:solidFill>
              </a:rPr>
              <a:pPr/>
              <a:t>147</a:t>
            </a:fld>
            <a:endParaRPr lang="en-US" sz="1200">
              <a:solidFill>
                <a:prstClr val="black"/>
              </a:solidFill>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C6804DB-AE9D-B744-ACDA-2CF008FE0E8B}" type="slidenum">
              <a:rPr lang="en-US" sz="1200">
                <a:solidFill>
                  <a:prstClr val="black"/>
                </a:solidFill>
              </a:rPr>
              <a:pPr/>
              <a:t>148</a:t>
            </a:fld>
            <a:endParaRPr lang="en-US" sz="1200">
              <a:solidFill>
                <a:prstClr val="black"/>
              </a:solidFill>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fld id="{E9536083-74F0-C748-9680-8AE9F1E30CCF}" type="slidenum">
              <a:rPr lang="zh-CN" altLang="en-US" sz="1200">
                <a:solidFill>
                  <a:srgbClr val="000000"/>
                </a:solidFill>
                <a:latin typeface="Arial" charset="0"/>
              </a:rPr>
              <a:pPr/>
              <a:t>149</a:t>
            </a:fld>
            <a:endParaRPr lang="en-US" altLang="zh-CN" sz="1200">
              <a:solidFill>
                <a:srgbClr val="000000"/>
              </a:solidFill>
              <a:latin typeface="Arial" charset="0"/>
            </a:endParaRPr>
          </a:p>
        </p:txBody>
      </p:sp>
      <p:sp>
        <p:nvSpPr>
          <p:cNvPr id="321538" name="Rectangle 2"/>
          <p:cNvSpPr>
            <a:spLocks noGrp="1" noRot="1" noChangeAspect="1" noChangeArrowheads="1" noTextEdit="1"/>
          </p:cNvSpPr>
          <p:nvPr>
            <p:ph type="sldImg"/>
          </p:nvPr>
        </p:nvSpPr>
        <p:spPr>
          <a:solidFill>
            <a:srgbClr val="FFFFFF"/>
          </a:solidFill>
          <a:ln/>
        </p:spPr>
      </p:sp>
      <p:sp>
        <p:nvSpPr>
          <p:cNvPr id="321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The last I checked, believers weren’t offering up sacrifices at the altar.  So what does the </a:t>
            </a:r>
            <a:r>
              <a:rPr lang="ru-RU"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altar</a:t>
            </a:r>
            <a:r>
              <a:rPr lang="ru-RU"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refer to today?</a:t>
            </a:r>
            <a:r>
              <a:rPr lang="en-SG" dirty="0">
                <a:effectLst/>
              </a:rPr>
              <a:t> </a:t>
            </a:r>
            <a:endParaRPr lang="en-US"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solidFill>
                  <a:srgbClr val="0E0E0E"/>
                </a:solidFill>
                <a:effectLst/>
                <a:latin typeface=".AppleSystemUIFont"/>
              </a:rPr>
              <a:t>我上次检查时，信徒并没有在祭坛上献祭。那么，“祭坛”今天指的是什么呢？</a:t>
            </a:r>
          </a:p>
          <a:p>
            <a:pPr eaLnBrk="1" hangingPunct="1"/>
            <a:endParaRPr lang="zh-CN" altLang="en-US" dirty="0">
              <a:ea typeface="MS PGothic"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2F7A36-534E-8A41-8942-CCBC80F23B98}" type="slidenum">
              <a:rPr lang="en-US" sz="1200">
                <a:solidFill>
                  <a:prstClr val="black"/>
                </a:solidFill>
              </a:rPr>
              <a:pPr/>
              <a:t>150</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7CA9DFD-EFFB-1347-A7CC-B8D55EF8BECD}" type="slidenum">
              <a:rPr lang="en-US" sz="1200">
                <a:solidFill>
                  <a:prstClr val="black"/>
                </a:solidFill>
              </a:rPr>
              <a:pPr/>
              <a:t>151</a:t>
            </a:fld>
            <a:endParaRPr lang="en-US" sz="1200">
              <a:solidFill>
                <a:prstClr val="black"/>
              </a:solidFill>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rPr>
              <a:pPr/>
              <a:t>152</a:t>
            </a:fld>
            <a:endParaRPr lang="en-US" sz="1200">
              <a:solidFill>
                <a:prstClr val="black"/>
              </a:solidFill>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b="0" smtClean="0">
                <a:solidFill>
                  <a:prstClr val="black"/>
                </a:solidFill>
              </a:rPr>
              <a:pPr algn="r" eaLnBrk="0" hangingPunct="0"/>
              <a:t>152</a:t>
            </a:fld>
            <a:endParaRPr lang="en-US" sz="1200" b="0">
              <a:solidFill>
                <a:prstClr val="black"/>
              </a:solidFill>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F00CEF0-DDD3-7940-87AC-E5EB269221C1}" type="slidenum">
              <a:rPr lang="en-US" sz="1200">
                <a:solidFill>
                  <a:prstClr val="black"/>
                </a:solidFill>
              </a:rPr>
              <a:pPr/>
              <a:t>153</a:t>
            </a:fld>
            <a:endParaRPr lang="en-US" sz="1200">
              <a:solidFill>
                <a:prstClr val="black"/>
              </a:solidFill>
            </a:endParaRPr>
          </a:p>
        </p:txBody>
      </p:sp>
      <p:sp>
        <p:nvSpPr>
          <p:cNvPr id="149506" name="Rectangle 2"/>
          <p:cNvSpPr>
            <a:spLocks noGrp="1" noRot="1" noChangeAspect="1" noChangeArrowheads="1"/>
          </p:cNvSpPr>
          <p:nvPr>
            <p:ph type="sldImg"/>
          </p:nvPr>
        </p:nvSpPr>
        <p:spPr>
          <a:solidFill>
            <a:srgbClr val="FFFFFF"/>
          </a:solidFill>
          <a:ln/>
        </p:spPr>
      </p:sp>
      <p:sp>
        <p:nvSpPr>
          <p:cNvPr id="1495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6D9745-2560-1246-8D31-766E31693AEE}" type="slidenum">
              <a:rPr lang="en-US" sz="1200">
                <a:solidFill>
                  <a:prstClr val="black"/>
                </a:solidFill>
              </a:rPr>
              <a:pPr/>
              <a:t>154</a:t>
            </a:fld>
            <a:endParaRPr lang="en-US" sz="1200">
              <a:solidFill>
                <a:prstClr val="black"/>
              </a:solidFill>
            </a:endParaRPr>
          </a:p>
        </p:txBody>
      </p:sp>
      <p:sp>
        <p:nvSpPr>
          <p:cNvPr id="151554"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2125582-69A5-1C4A-B7EC-3902AC972E80}" type="slidenum">
              <a:rPr lang="en-US" sz="1200">
                <a:solidFill>
                  <a:prstClr val="black"/>
                </a:solidFill>
              </a:rPr>
              <a:pPr/>
              <a:t>155</a:t>
            </a:fld>
            <a:endParaRPr lang="en-US" sz="1200">
              <a:solidFill>
                <a:prstClr val="black"/>
              </a:solidFill>
            </a:endParaRPr>
          </a:p>
        </p:txBody>
      </p:sp>
      <p:sp>
        <p:nvSpPr>
          <p:cNvPr id="153602" name="Rectangle 2"/>
          <p:cNvSpPr>
            <a:spLocks noGrp="1" noRot="1" noChangeAspect="1" noChangeArrowheads="1"/>
          </p:cNvSpPr>
          <p:nvPr>
            <p:ph type="sldImg"/>
          </p:nvPr>
        </p:nvSpPr>
        <p:spPr>
          <a:solidFill>
            <a:srgbClr val="FFFFFF"/>
          </a:solidFill>
          <a:ln/>
        </p:spPr>
      </p:sp>
      <p:sp>
        <p:nvSpPr>
          <p:cNvPr id="1536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3EDB5B-6835-9B40-B530-D4ABD7914D6E}" type="slidenum">
              <a:rPr lang="en-US">
                <a:solidFill>
                  <a:prstClr val="black"/>
                </a:solidFill>
              </a:rPr>
              <a:pPr>
                <a:defRPr/>
              </a:pPr>
              <a:t>13</a:t>
            </a:fld>
            <a:endParaRPr lang="en-US">
              <a:solidFill>
                <a:prstClr val="black"/>
              </a:solidFill>
            </a:endParaRPr>
          </a:p>
        </p:txBody>
      </p:sp>
      <p:sp>
        <p:nvSpPr>
          <p:cNvPr id="13445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45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FF69F35-CF58-754A-B972-91934EF60800}" type="slidenum">
              <a:rPr lang="en-US" sz="1200">
                <a:solidFill>
                  <a:prstClr val="black"/>
                </a:solidFill>
              </a:rPr>
              <a:pPr/>
              <a:t>156</a:t>
            </a:fld>
            <a:endParaRPr lang="en-US" sz="1200">
              <a:solidFill>
                <a:prstClr val="black"/>
              </a:solidFill>
            </a:endParaRPr>
          </a:p>
        </p:txBody>
      </p:sp>
      <p:sp>
        <p:nvSpPr>
          <p:cNvPr id="155650" name="Rectangle 2"/>
          <p:cNvSpPr>
            <a:spLocks noGrp="1" noRot="1" noChangeAspect="1" noChangeArrowheads="1"/>
          </p:cNvSpPr>
          <p:nvPr>
            <p:ph type="sldImg"/>
          </p:nvPr>
        </p:nvSpPr>
        <p:spPr>
          <a:solidFill>
            <a:srgbClr val="FFFFFF"/>
          </a:solidFill>
          <a:ln/>
        </p:spPr>
      </p:sp>
      <p:sp>
        <p:nvSpPr>
          <p:cNvPr id="1556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ACA7E-12D9-3B4F-9457-BAFF2FFF4AD2}" type="slidenum">
              <a:rPr lang="en-US" sz="1200">
                <a:solidFill>
                  <a:prstClr val="black"/>
                </a:solidFill>
              </a:rPr>
              <a:pPr/>
              <a:t>157</a:t>
            </a:fld>
            <a:endParaRPr lang="en-US" sz="1200">
              <a:solidFill>
                <a:prstClr val="black"/>
              </a:solidFill>
            </a:endParaRPr>
          </a:p>
        </p:txBody>
      </p:sp>
      <p:sp>
        <p:nvSpPr>
          <p:cNvPr id="157698" name="Rectangle 2"/>
          <p:cNvSpPr>
            <a:spLocks noGrp="1" noRot="1" noChangeAspect="1" noChangeArrowheads="1"/>
          </p:cNvSpPr>
          <p:nvPr>
            <p:ph type="sldImg"/>
          </p:nvPr>
        </p:nvSpPr>
        <p:spPr>
          <a:solidFill>
            <a:srgbClr val="FFFFFF"/>
          </a:solidFill>
          <a:ln/>
        </p:spPr>
      </p:sp>
      <p:sp>
        <p:nvSpPr>
          <p:cNvPr id="1576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380751-26FC-1046-9B0E-DF0F7C7269D6}" type="slidenum">
              <a:rPr lang="en-US" sz="1200">
                <a:solidFill>
                  <a:prstClr val="black"/>
                </a:solidFill>
              </a:rPr>
              <a:pPr/>
              <a:t>158</a:t>
            </a:fld>
            <a:endParaRPr lang="en-US" sz="1200">
              <a:solidFill>
                <a:prstClr val="black"/>
              </a:solidFill>
            </a:endParaRPr>
          </a:p>
        </p:txBody>
      </p:sp>
      <p:sp>
        <p:nvSpPr>
          <p:cNvPr id="1597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7DE2776-D5D2-1940-9A51-88D91A0721BE}" type="slidenum">
              <a:rPr lang="en-US" sz="1200" b="0" smtClean="0">
                <a:solidFill>
                  <a:prstClr val="black"/>
                </a:solidFill>
              </a:rPr>
              <a:pPr algn="r" eaLnBrk="0" hangingPunct="0"/>
              <a:t>158</a:t>
            </a:fld>
            <a:endParaRPr lang="en-US" sz="1200" b="0">
              <a:solidFill>
                <a:prstClr val="black"/>
              </a:solidFill>
            </a:endParaRPr>
          </a:p>
        </p:txBody>
      </p:sp>
      <p:sp>
        <p:nvSpPr>
          <p:cNvPr id="159747" name="Rectangle 2"/>
          <p:cNvSpPr>
            <a:spLocks noGrp="1" noRot="1" noChangeAspect="1" noChangeArrowheads="1" noTextEdit="1"/>
          </p:cNvSpPr>
          <p:nvPr>
            <p:ph type="sldImg"/>
          </p:nvPr>
        </p:nvSpPr>
        <p:spPr>
          <a:solidFill>
            <a:srgbClr val="FFFFFF"/>
          </a:solidFill>
          <a:ln/>
        </p:spPr>
      </p:sp>
      <p:sp>
        <p:nvSpPr>
          <p:cNvPr id="1597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6D9745-2560-1246-8D31-766E31693AEE}" type="slidenum">
              <a:rPr lang="en-US" sz="1200">
                <a:solidFill>
                  <a:prstClr val="black"/>
                </a:solidFill>
              </a:rPr>
              <a:pPr/>
              <a:t>159</a:t>
            </a:fld>
            <a:endParaRPr lang="en-US" sz="1200">
              <a:solidFill>
                <a:prstClr val="black"/>
              </a:solidFill>
            </a:endParaRPr>
          </a:p>
        </p:txBody>
      </p:sp>
      <p:sp>
        <p:nvSpPr>
          <p:cNvPr id="151554"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0503C3C-F63C-774E-933B-E91A715D6A8E}" type="slidenum">
              <a:rPr lang="en-US" sz="1200">
                <a:solidFill>
                  <a:prstClr val="black"/>
                </a:solidFill>
              </a:rPr>
              <a:pPr/>
              <a:t>160</a:t>
            </a:fld>
            <a:endParaRPr lang="en-US" sz="1200">
              <a:solidFill>
                <a:prstClr val="black"/>
              </a:solidFill>
            </a:endParaRPr>
          </a:p>
        </p:txBody>
      </p:sp>
      <p:sp>
        <p:nvSpPr>
          <p:cNvPr id="163842" name="Rectangle 2"/>
          <p:cNvSpPr>
            <a:spLocks noGrp="1" noRot="1" noChangeAspect="1" noChangeArrowheads="1"/>
          </p:cNvSpPr>
          <p:nvPr>
            <p:ph type="sldImg"/>
          </p:nvPr>
        </p:nvSpPr>
        <p:spPr>
          <a:solidFill>
            <a:srgbClr val="FFFFFF"/>
          </a:solidFill>
          <a:ln/>
        </p:spPr>
      </p:sp>
      <p:sp>
        <p:nvSpPr>
          <p:cNvPr id="1638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A96CE46-D64F-4B4C-BEDE-48D37A66FE30}" type="slidenum">
              <a:rPr lang="en-US" sz="1200">
                <a:solidFill>
                  <a:prstClr val="black"/>
                </a:solidFill>
              </a:rPr>
              <a:pPr/>
              <a:t>161</a:t>
            </a:fld>
            <a:endParaRPr lang="en-US" sz="1200">
              <a:solidFill>
                <a:prstClr val="black"/>
              </a:solidFill>
            </a:endParaRPr>
          </a:p>
        </p:txBody>
      </p:sp>
      <p:sp>
        <p:nvSpPr>
          <p:cNvPr id="1658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6DE62E-F7AC-1D4C-8A98-970861C1990C}" type="slidenum">
              <a:rPr lang="en-US" sz="1200" b="0" smtClean="0">
                <a:solidFill>
                  <a:prstClr val="black"/>
                </a:solidFill>
              </a:rPr>
              <a:pPr algn="r" eaLnBrk="0" hangingPunct="0"/>
              <a:t>161</a:t>
            </a:fld>
            <a:endParaRPr lang="en-US" sz="1200" b="0">
              <a:solidFill>
                <a:prstClr val="black"/>
              </a:solidFill>
            </a:endParaRPr>
          </a:p>
        </p:txBody>
      </p:sp>
      <p:sp>
        <p:nvSpPr>
          <p:cNvPr id="165891" name="Rectangle 2"/>
          <p:cNvSpPr>
            <a:spLocks noGrp="1" noRot="1" noChangeAspect="1" noChangeArrowheads="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5C9654B-85B6-074D-9AA6-3792C295EDC3}" type="slidenum">
              <a:rPr lang="en-US" sz="1200">
                <a:solidFill>
                  <a:prstClr val="black"/>
                </a:solidFill>
              </a:rPr>
              <a:pPr/>
              <a:t>162</a:t>
            </a:fld>
            <a:endParaRPr lang="en-US" sz="1200">
              <a:solidFill>
                <a:prstClr val="black"/>
              </a:solidFill>
            </a:endParaRPr>
          </a:p>
        </p:txBody>
      </p:sp>
      <p:sp>
        <p:nvSpPr>
          <p:cNvPr id="1699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DFEBF04-ABC8-0B4D-A788-933915F4727F}" type="slidenum">
              <a:rPr lang="en-US" sz="1200" b="0" smtClean="0">
                <a:solidFill>
                  <a:prstClr val="black"/>
                </a:solidFill>
              </a:rPr>
              <a:pPr algn="r" eaLnBrk="0" hangingPunct="0"/>
              <a:t>162</a:t>
            </a:fld>
            <a:endParaRPr lang="en-US" sz="1200" b="0">
              <a:solidFill>
                <a:prstClr val="black"/>
              </a:solidFill>
            </a:endParaRPr>
          </a:p>
        </p:txBody>
      </p:sp>
      <p:sp>
        <p:nvSpPr>
          <p:cNvPr id="169987" name="Rectangle 2"/>
          <p:cNvSpPr>
            <a:spLocks noGrp="1" noRot="1" noChangeAspect="1" noChangeArrowheads="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7CA9DFD-EFFB-1347-A7CC-B8D55EF8BECD}" type="slidenum">
              <a:rPr lang="en-US" sz="1200">
                <a:solidFill>
                  <a:prstClr val="black"/>
                </a:solidFill>
              </a:rPr>
              <a:pPr/>
              <a:t>163</a:t>
            </a:fld>
            <a:endParaRPr lang="en-US" sz="1200">
              <a:solidFill>
                <a:prstClr val="black"/>
              </a:solidFill>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DC239AC-63D6-8448-A238-FE59D8A3C987}" type="slidenum">
              <a:rPr lang="en-US" sz="1200">
                <a:solidFill>
                  <a:prstClr val="black"/>
                </a:solidFill>
              </a:rPr>
              <a:pPr/>
              <a:t>164</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9517B7D-120E-CC49-9618-7A033D3A9161}" type="slidenum">
              <a:rPr lang="en-US" sz="1200">
                <a:solidFill>
                  <a:prstClr val="black"/>
                </a:solidFill>
              </a:rPr>
              <a:pPr/>
              <a:t>165</a:t>
            </a:fld>
            <a:endParaRPr lang="en-US" sz="1200">
              <a:solidFill>
                <a:prstClr val="black"/>
              </a:solidFill>
            </a:endParaRPr>
          </a:p>
        </p:txBody>
      </p:sp>
      <p:sp>
        <p:nvSpPr>
          <p:cNvPr id="176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12C149E-0498-8740-8ABD-977BD6D718C4}" type="slidenum">
              <a:rPr lang="en-US" sz="1200" b="0" smtClean="0">
                <a:solidFill>
                  <a:prstClr val="black"/>
                </a:solidFill>
              </a:rPr>
              <a:pPr algn="r" eaLnBrk="0" hangingPunct="0"/>
              <a:t>165</a:t>
            </a:fld>
            <a:endParaRPr lang="en-US" sz="1200" b="0">
              <a:solidFill>
                <a:prstClr val="black"/>
              </a:solidFill>
            </a:endParaRPr>
          </a:p>
        </p:txBody>
      </p:sp>
      <p:sp>
        <p:nvSpPr>
          <p:cNvPr id="176131" name="Rectangle 2"/>
          <p:cNvSpPr>
            <a:spLocks noGrp="1" noRot="1" noChangeAspect="1" noChangeArrowheads="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06B7BA3-5086-7D42-9F07-D5C834B683F2}" type="slidenum">
              <a:rPr lang="en-US">
                <a:solidFill>
                  <a:prstClr val="black"/>
                </a:solidFill>
              </a:rPr>
              <a:pPr>
                <a:defRPr/>
              </a:pPr>
              <a:t>14</a:t>
            </a:fld>
            <a:endParaRPr lang="en-US">
              <a:solidFill>
                <a:prstClr val="black"/>
              </a:solidFill>
            </a:endParaRPr>
          </a:p>
        </p:txBody>
      </p:sp>
      <p:sp>
        <p:nvSpPr>
          <p:cNvPr id="13465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65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0503C3C-F63C-774E-933B-E91A715D6A8E}" type="slidenum">
              <a:rPr lang="en-US" sz="1200">
                <a:solidFill>
                  <a:prstClr val="black"/>
                </a:solidFill>
              </a:rPr>
              <a:pPr/>
              <a:t>166</a:t>
            </a:fld>
            <a:endParaRPr lang="en-US" sz="1200">
              <a:solidFill>
                <a:prstClr val="black"/>
              </a:solidFill>
            </a:endParaRPr>
          </a:p>
        </p:txBody>
      </p:sp>
      <p:sp>
        <p:nvSpPr>
          <p:cNvPr id="163842" name="Rectangle 2"/>
          <p:cNvSpPr>
            <a:spLocks noGrp="1" noRot="1" noChangeAspect="1" noChangeArrowheads="1"/>
          </p:cNvSpPr>
          <p:nvPr>
            <p:ph type="sldImg"/>
          </p:nvPr>
        </p:nvSpPr>
        <p:spPr>
          <a:solidFill>
            <a:srgbClr val="FFFFFF"/>
          </a:solidFill>
          <a:ln/>
        </p:spPr>
      </p:sp>
      <p:sp>
        <p:nvSpPr>
          <p:cNvPr id="1638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676E2E0-94A4-6047-9996-D9BDD59DD81A}" type="slidenum">
              <a:rPr lang="en-US" sz="1200">
                <a:solidFill>
                  <a:prstClr val="black"/>
                </a:solidFill>
              </a:rPr>
              <a:pPr/>
              <a:t>167</a:t>
            </a:fld>
            <a:endParaRPr lang="en-US" sz="1200">
              <a:solidFill>
                <a:prstClr val="black"/>
              </a:solidFill>
            </a:endParaRPr>
          </a:p>
        </p:txBody>
      </p:sp>
      <p:sp>
        <p:nvSpPr>
          <p:cNvPr id="180226" name="Rectangle 2"/>
          <p:cNvSpPr>
            <a:spLocks noGrp="1" noRot="1" noChangeAspect="1" noChangeArrowheads="1"/>
          </p:cNvSpPr>
          <p:nvPr>
            <p:ph type="sldImg"/>
          </p:nvPr>
        </p:nvSpPr>
        <p:spPr>
          <a:solidFill>
            <a:srgbClr val="FFFFFF"/>
          </a:solidFill>
          <a:ln/>
        </p:spPr>
      </p:sp>
      <p:sp>
        <p:nvSpPr>
          <p:cNvPr id="18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DC239AC-63D6-8448-A238-FE59D8A3C987}" type="slidenum">
              <a:rPr lang="en-US" sz="1200">
                <a:solidFill>
                  <a:prstClr val="black"/>
                </a:solidFill>
              </a:rPr>
              <a:pPr/>
              <a:t>168</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9F300D4-CDC7-E64C-A8FF-4EB423461A67}" type="slidenum">
              <a:rPr lang="en-US" sz="1200">
                <a:solidFill>
                  <a:prstClr val="black"/>
                </a:solidFill>
              </a:rPr>
              <a:pPr/>
              <a:t>169</a:t>
            </a:fld>
            <a:endParaRPr lang="en-US" sz="1200">
              <a:solidFill>
                <a:prstClr val="black"/>
              </a:solidFill>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363C2CB-4B9F-F045-93C8-CBA2D7CC971C}" type="slidenum">
              <a:rPr lang="en-US" sz="1200">
                <a:solidFill>
                  <a:prstClr val="black"/>
                </a:solidFill>
              </a:rPr>
              <a:pPr/>
              <a:t>170</a:t>
            </a:fld>
            <a:endParaRPr lang="en-US" sz="1200">
              <a:solidFill>
                <a:prstClr val="black"/>
              </a:solidFill>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B530766-A2C4-6041-9665-5A616800F0B0}" type="slidenum">
              <a:rPr lang="en-US" sz="1200" b="0" smtClean="0">
                <a:solidFill>
                  <a:prstClr val="black"/>
                </a:solidFill>
              </a:rPr>
              <a:pPr algn="r" eaLnBrk="0" hangingPunct="0"/>
              <a:t>170</a:t>
            </a:fld>
            <a:endParaRPr lang="en-US" sz="1200" b="0">
              <a:solidFill>
                <a:prstClr val="black"/>
              </a:solidFill>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4C838F7-7BB9-EE46-8426-03269C77E5C5}" type="slidenum">
              <a:rPr lang="en-US" sz="1200">
                <a:solidFill>
                  <a:prstClr val="black"/>
                </a:solidFill>
              </a:rPr>
              <a:pPr/>
              <a:t>171</a:t>
            </a:fld>
            <a:endParaRPr lang="en-US" sz="1200">
              <a:solidFill>
                <a:prstClr val="black"/>
              </a:solidFill>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6D4D169-871D-534A-ABB5-01047FD1F639}" type="slidenum">
              <a:rPr lang="en-US" sz="1200" b="0" smtClean="0">
                <a:solidFill>
                  <a:prstClr val="black"/>
                </a:solidFill>
              </a:rPr>
              <a:pPr algn="r" eaLnBrk="0" hangingPunct="0"/>
              <a:t>171</a:t>
            </a:fld>
            <a:endParaRPr lang="en-US" sz="1200" b="0">
              <a:solidFill>
                <a:prstClr val="black"/>
              </a:solidFill>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9A3765D-4F6E-BD4D-A769-3EF7F55AD4E4}" type="slidenum">
              <a:rPr lang="en-US" sz="1200">
                <a:solidFill>
                  <a:prstClr val="black"/>
                </a:solidFill>
              </a:rPr>
              <a:pPr/>
              <a:t>172</a:t>
            </a:fld>
            <a:endParaRPr lang="en-US" sz="1200">
              <a:solidFill>
                <a:prstClr val="black"/>
              </a:solidFill>
            </a:endParaRPr>
          </a:p>
        </p:txBody>
      </p:sp>
      <p:sp>
        <p:nvSpPr>
          <p:cNvPr id="190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09FC5A8-5629-9E42-9038-EEC5B474C975}" type="slidenum">
              <a:rPr lang="en-US" sz="1200" b="0" smtClean="0">
                <a:solidFill>
                  <a:prstClr val="black"/>
                </a:solidFill>
              </a:rPr>
              <a:pPr algn="r" eaLnBrk="0" hangingPunct="0"/>
              <a:t>172</a:t>
            </a:fld>
            <a:endParaRPr lang="en-US" sz="1200" b="0">
              <a:solidFill>
                <a:prstClr val="black"/>
              </a:solidFill>
            </a:endParaRPr>
          </a:p>
        </p:txBody>
      </p:sp>
      <p:sp>
        <p:nvSpPr>
          <p:cNvPr id="190467" name="Rectangle 2"/>
          <p:cNvSpPr>
            <a:spLocks noGrp="1" noRot="1" noChangeAspect="1" noChangeArrowheads="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178AEB9-F8A3-7B4F-B2C1-833CE06F7823}" type="slidenum">
              <a:rPr lang="en-US" sz="1200">
                <a:solidFill>
                  <a:prstClr val="black"/>
                </a:solidFill>
              </a:rPr>
              <a:pPr/>
              <a:t>173</a:t>
            </a:fld>
            <a:endParaRPr lang="en-US" sz="1200">
              <a:solidFill>
                <a:prstClr val="black"/>
              </a:solidFill>
            </a:endParaRPr>
          </a:p>
        </p:txBody>
      </p:sp>
      <p:sp>
        <p:nvSpPr>
          <p:cNvPr id="192514" name="Rectangle 2"/>
          <p:cNvSpPr>
            <a:spLocks noGrp="1" noRot="1" noChangeAspect="1" noChangeArrowheads="1" noTextEdit="1"/>
          </p:cNvSpPr>
          <p:nvPr>
            <p:ph type="sldImg"/>
          </p:nvPr>
        </p:nvSpPr>
        <p:spPr>
          <a:solidFill>
            <a:srgbClr val="FFFFFF"/>
          </a:solidFill>
          <a:ln/>
        </p:spPr>
      </p:sp>
      <p:sp>
        <p:nvSpPr>
          <p:cNvPr id="192515"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www.stephenwilliamson.com/ Hobbies/bakin.htm (Yeast bloom)</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1042905-E0C8-7C41-B17B-3B948352A932}" type="slidenum">
              <a:rPr lang="en-US" sz="1200">
                <a:solidFill>
                  <a:prstClr val="black"/>
                </a:solidFill>
              </a:rPr>
              <a:pPr/>
              <a:t>174</a:t>
            </a:fld>
            <a:endParaRPr lang="en-US" sz="1200">
              <a:solidFill>
                <a:prstClr val="black"/>
              </a:solidFill>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6AA8960-3E50-FB4B-8293-66CD82FFA0F4}" type="slidenum">
              <a:rPr lang="en-US" sz="1200">
                <a:solidFill>
                  <a:prstClr val="black"/>
                </a:solidFill>
              </a:rPr>
              <a:pPr/>
              <a:t>175</a:t>
            </a:fld>
            <a:endParaRPr lang="en-US" sz="1200">
              <a:solidFill>
                <a:prstClr val="black"/>
              </a:solidFill>
            </a:endParaRPr>
          </a:p>
        </p:txBody>
      </p:sp>
      <p:sp>
        <p:nvSpPr>
          <p:cNvPr id="198658" name="Rectangle 2"/>
          <p:cNvSpPr>
            <a:spLocks noGrp="1" noRot="1" noChangeAspect="1" noChangeArrowheads="1"/>
          </p:cNvSpPr>
          <p:nvPr>
            <p:ph type="sldImg"/>
          </p:nvPr>
        </p:nvSpPr>
        <p:spPr>
          <a:solidFill>
            <a:srgbClr val="FFFFFF"/>
          </a:solidFill>
          <a:ln/>
        </p:spPr>
      </p:sp>
      <p:sp>
        <p:nvSpPr>
          <p:cNvPr id="198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F2EF805-12CC-794C-9787-F240BEE81A2C}" type="slidenum">
              <a:rPr lang="en-US">
                <a:solidFill>
                  <a:prstClr val="black"/>
                </a:solidFill>
              </a:rPr>
              <a:pPr>
                <a:defRPr/>
              </a:pPr>
              <a:t>15</a:t>
            </a:fld>
            <a:endParaRPr lang="en-US">
              <a:solidFill>
                <a:prstClr val="black"/>
              </a:solidFill>
            </a:endParaRPr>
          </a:p>
        </p:txBody>
      </p:sp>
      <p:sp>
        <p:nvSpPr>
          <p:cNvPr id="134861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861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5D81F1D-29A3-BA40-9C77-D38BE1DAFC0E}" type="slidenum">
              <a:rPr lang="en-US" sz="1200">
                <a:solidFill>
                  <a:srgbClr val="000000"/>
                </a:solidFill>
              </a:rPr>
              <a:pPr/>
              <a:t>176</a:t>
            </a:fld>
            <a:endParaRPr lang="en-US" sz="1200">
              <a:solidFill>
                <a:srgbClr val="000000"/>
              </a:solidFill>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14CA112-5BE0-EC4B-93BC-410D61372C3C}" type="slidenum">
              <a:rPr lang="en-US" sz="1200" b="0" smtClean="0">
                <a:solidFill>
                  <a:srgbClr val="000000"/>
                </a:solidFill>
              </a:rPr>
              <a:pPr algn="r" eaLnBrk="0" hangingPunct="0"/>
              <a:t>176</a:t>
            </a:fld>
            <a:endParaRPr lang="en-US" sz="1200" b="0">
              <a:solidFill>
                <a:srgbClr val="000000"/>
              </a:solidFill>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9F300D4-CDC7-E64C-A8FF-4EB423461A67}" type="slidenum">
              <a:rPr lang="en-US" sz="1200">
                <a:solidFill>
                  <a:prstClr val="black"/>
                </a:solidFill>
              </a:rPr>
              <a:pPr/>
              <a:t>177</a:t>
            </a:fld>
            <a:endParaRPr lang="en-US" sz="1200">
              <a:solidFill>
                <a:prstClr val="black"/>
              </a:solidFill>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B9AC13-25BF-DC46-B630-DFEA7DF8F1B4}" type="slidenum">
              <a:rPr lang="en-US" sz="1200">
                <a:solidFill>
                  <a:prstClr val="black"/>
                </a:solidFill>
              </a:rPr>
              <a:pPr/>
              <a:t>178</a:t>
            </a:fld>
            <a:endParaRPr lang="en-US" sz="1200">
              <a:solidFill>
                <a:prstClr val="black"/>
              </a:solidFill>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570FF61-77AD-9B46-9A41-2E19C16CD486}" type="slidenum">
              <a:rPr lang="en-US" sz="1200">
                <a:solidFill>
                  <a:prstClr val="black"/>
                </a:solidFill>
              </a:rPr>
              <a:pPr/>
              <a:t>179</a:t>
            </a:fld>
            <a:endParaRPr lang="en-US" sz="1200">
              <a:solidFill>
                <a:prstClr val="black"/>
              </a:solidFill>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43EA017-962C-DE4D-A072-60C9BC69F453}" type="slidenum">
              <a:rPr lang="en-US" sz="1200">
                <a:solidFill>
                  <a:prstClr val="black"/>
                </a:solidFill>
              </a:rPr>
              <a:pPr/>
              <a:t>180</a:t>
            </a:fld>
            <a:endParaRPr lang="en-US" sz="1200">
              <a:solidFill>
                <a:prstClr val="black"/>
              </a:solidFill>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87BFA4F-F835-B648-935F-46E6557A0B31}" type="slidenum">
              <a:rPr lang="en-US" sz="1200">
                <a:solidFill>
                  <a:prstClr val="black"/>
                </a:solidFill>
              </a:rPr>
              <a:pPr/>
              <a:t>181</a:t>
            </a:fld>
            <a:endParaRPr lang="en-US" sz="1200">
              <a:solidFill>
                <a:prstClr val="black"/>
              </a:solidFill>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F912D1-FB0D-A147-8EB6-06595CD6DC77}" type="slidenum">
              <a:rPr lang="en-US">
                <a:solidFill>
                  <a:prstClr val="black"/>
                </a:solidFill>
              </a:rPr>
              <a:pPr/>
              <a:t>183</a:t>
            </a:fld>
            <a:endParaRPr lang="en-US">
              <a:solidFill>
                <a:prstClr val="black"/>
              </a:solidFill>
            </a:endParaRPr>
          </a:p>
        </p:txBody>
      </p:sp>
      <p:sp>
        <p:nvSpPr>
          <p:cNvPr id="21667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67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E6F3378-36B8-0E47-B501-E8CB8E0DAFDC}" type="slidenum">
              <a:rPr lang="en-US">
                <a:solidFill>
                  <a:prstClr val="black"/>
                </a:solidFill>
              </a:rPr>
              <a:pPr/>
              <a:t>184</a:t>
            </a:fld>
            <a:endParaRPr lang="en-US">
              <a:solidFill>
                <a:prstClr val="black"/>
              </a:solidFill>
            </a:endParaRPr>
          </a:p>
        </p:txBody>
      </p:sp>
      <p:sp>
        <p:nvSpPr>
          <p:cNvPr id="21688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883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94CEA0-A904-B546-A70E-E8481487A59F}" type="slidenum">
              <a:rPr lang="en-US">
                <a:solidFill>
                  <a:prstClr val="black"/>
                </a:solidFill>
              </a:rPr>
              <a:pPr/>
              <a:t>185</a:t>
            </a:fld>
            <a:endParaRPr lang="en-US">
              <a:solidFill>
                <a:prstClr val="black"/>
              </a:solidFill>
            </a:endParaRPr>
          </a:p>
        </p:txBody>
      </p:sp>
      <p:sp>
        <p:nvSpPr>
          <p:cNvPr id="21708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08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B36069-4E93-4D45-BCEA-D1DA48EA5403}" type="slidenum">
              <a:rPr lang="en-US">
                <a:solidFill>
                  <a:prstClr val="black"/>
                </a:solidFill>
              </a:rPr>
              <a:pPr/>
              <a:t>186</a:t>
            </a:fld>
            <a:endParaRPr lang="en-US">
              <a:solidFill>
                <a:prstClr val="black"/>
              </a:solidFill>
            </a:endParaRPr>
          </a:p>
        </p:txBody>
      </p:sp>
      <p:sp>
        <p:nvSpPr>
          <p:cNvPr id="21770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70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16</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C797E5-9723-9944-B151-C324B1AADB3C}" type="slidenum">
              <a:rPr lang="en-US">
                <a:solidFill>
                  <a:prstClr val="black"/>
                </a:solidFill>
              </a:rPr>
              <a:pPr/>
              <a:t>189</a:t>
            </a:fld>
            <a:endParaRPr lang="en-US">
              <a:solidFill>
                <a:prstClr val="black"/>
              </a:solidFill>
            </a:endParaRPr>
          </a:p>
        </p:txBody>
      </p:sp>
      <p:sp>
        <p:nvSpPr>
          <p:cNvPr id="218521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8521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B36069-4E93-4D45-BCEA-D1DA48EA5403}" type="slidenum">
              <a:rPr lang="en-US">
                <a:solidFill>
                  <a:prstClr val="black"/>
                </a:solidFill>
              </a:rPr>
              <a:pPr/>
              <a:t>190</a:t>
            </a:fld>
            <a:endParaRPr lang="en-US">
              <a:solidFill>
                <a:prstClr val="black"/>
              </a:solidFill>
            </a:endParaRPr>
          </a:p>
        </p:txBody>
      </p:sp>
      <p:sp>
        <p:nvSpPr>
          <p:cNvPr id="21770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70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94CEA0-A904-B546-A70E-E8481487A59F}" type="slidenum">
              <a:rPr lang="en-US">
                <a:solidFill>
                  <a:prstClr val="black"/>
                </a:solidFill>
              </a:rPr>
              <a:pPr/>
              <a:t>191</a:t>
            </a:fld>
            <a:endParaRPr lang="en-US">
              <a:solidFill>
                <a:prstClr val="black"/>
              </a:solidFill>
            </a:endParaRPr>
          </a:p>
        </p:txBody>
      </p:sp>
      <p:sp>
        <p:nvSpPr>
          <p:cNvPr id="21708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08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F4CAC7-AD9D-3243-89D9-8746F07F5626}" type="slidenum">
              <a:rPr lang="en-US">
                <a:solidFill>
                  <a:prstClr val="black"/>
                </a:solidFill>
              </a:rPr>
              <a:pPr/>
              <a:t>192</a:t>
            </a:fld>
            <a:endParaRPr lang="en-US">
              <a:solidFill>
                <a:prstClr val="black"/>
              </a:solidFill>
            </a:endParaRPr>
          </a:p>
        </p:txBody>
      </p:sp>
      <p:sp>
        <p:nvSpPr>
          <p:cNvPr id="21975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75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1943B8-7D3A-D643-B32B-03B94A12447A}" type="slidenum">
              <a:rPr lang="en-US">
                <a:solidFill>
                  <a:prstClr val="black"/>
                </a:solidFill>
              </a:rPr>
              <a:pPr/>
              <a:t>193</a:t>
            </a:fld>
            <a:endParaRPr lang="en-US">
              <a:solidFill>
                <a:prstClr val="black"/>
              </a:solidFill>
            </a:endParaRPr>
          </a:p>
        </p:txBody>
      </p:sp>
      <p:sp>
        <p:nvSpPr>
          <p:cNvPr id="219955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955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FC7C1A6-3ABD-3046-A3E0-FFA36DB77008}" type="slidenum">
              <a:rPr lang="en-US">
                <a:solidFill>
                  <a:prstClr val="black"/>
                </a:solidFill>
              </a:rPr>
              <a:pPr/>
              <a:t>194</a:t>
            </a:fld>
            <a:endParaRPr lang="en-US">
              <a:solidFill>
                <a:prstClr val="black"/>
              </a:solidFill>
            </a:endParaRPr>
          </a:p>
        </p:txBody>
      </p:sp>
      <p:sp>
        <p:nvSpPr>
          <p:cNvPr id="220160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160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8B2699D-6AE8-C44C-8E64-72D81D6A853F}" type="slidenum">
              <a:rPr lang="en-US">
                <a:solidFill>
                  <a:prstClr val="black"/>
                </a:solidFill>
              </a:rPr>
              <a:pPr/>
              <a:t>195</a:t>
            </a:fld>
            <a:endParaRPr lang="en-US">
              <a:solidFill>
                <a:prstClr val="black"/>
              </a:solidFill>
            </a:endParaRPr>
          </a:p>
        </p:txBody>
      </p:sp>
      <p:sp>
        <p:nvSpPr>
          <p:cNvPr id="22056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56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39AD4D1-22FE-8345-AF3C-098C62ED8E19}" type="slidenum">
              <a:rPr lang="en-US">
                <a:solidFill>
                  <a:prstClr val="black"/>
                </a:solidFill>
              </a:rPr>
              <a:pPr/>
              <a:t>196</a:t>
            </a:fld>
            <a:endParaRPr lang="en-US">
              <a:solidFill>
                <a:prstClr val="black"/>
              </a:solidFill>
            </a:endParaRPr>
          </a:p>
        </p:txBody>
      </p:sp>
      <p:sp>
        <p:nvSpPr>
          <p:cNvPr id="22077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774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3E1DD6-DFBD-4F4B-AB5A-2CF08420A226}" type="slidenum">
              <a:rPr lang="en-US">
                <a:solidFill>
                  <a:prstClr val="black"/>
                </a:solidFill>
              </a:rPr>
              <a:pPr/>
              <a:t>197</a:t>
            </a:fld>
            <a:endParaRPr lang="en-US">
              <a:solidFill>
                <a:prstClr val="black"/>
              </a:solidFill>
            </a:endParaRPr>
          </a:p>
        </p:txBody>
      </p:sp>
      <p:sp>
        <p:nvSpPr>
          <p:cNvPr id="22118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184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9E54081-F400-E94E-BEFF-A34BB6032295}" type="slidenum">
              <a:rPr lang="en-US">
                <a:solidFill>
                  <a:prstClr val="black"/>
                </a:solidFill>
              </a:rPr>
              <a:pPr/>
              <a:t>198</a:t>
            </a:fld>
            <a:endParaRPr lang="en-US">
              <a:solidFill>
                <a:prstClr val="black"/>
              </a:solidFill>
            </a:endParaRPr>
          </a:p>
        </p:txBody>
      </p:sp>
      <p:sp>
        <p:nvSpPr>
          <p:cNvPr id="22138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389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50112A7-4D27-D04C-9B42-50E2CE1EE19D}" type="slidenum">
              <a:rPr lang="en-US">
                <a:solidFill>
                  <a:prstClr val="black"/>
                </a:solidFill>
              </a:rPr>
              <a:pPr>
                <a:defRPr/>
              </a:pPr>
              <a:t>17</a:t>
            </a:fld>
            <a:endParaRPr lang="en-US">
              <a:solidFill>
                <a:prstClr val="black"/>
              </a:solidFill>
            </a:endParaRPr>
          </a:p>
        </p:txBody>
      </p:sp>
      <p:sp>
        <p:nvSpPr>
          <p:cNvPr id="13527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27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EC2405-91E8-C745-AF83-3EBE3DEC276D}" type="slidenum">
              <a:rPr lang="en-US">
                <a:solidFill>
                  <a:prstClr val="black"/>
                </a:solidFill>
              </a:rPr>
              <a:pPr/>
              <a:t>199</a:t>
            </a:fld>
            <a:endParaRPr lang="en-US">
              <a:solidFill>
                <a:prstClr val="black"/>
              </a:solidFill>
            </a:endParaRPr>
          </a:p>
        </p:txBody>
      </p:sp>
      <p:sp>
        <p:nvSpPr>
          <p:cNvPr id="22179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79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C12E46E-1231-0A4D-8FF7-038C978ECB63}" type="slidenum">
              <a:rPr lang="en-US">
                <a:solidFill>
                  <a:prstClr val="black"/>
                </a:solidFill>
              </a:rPr>
              <a:pPr/>
              <a:t>200</a:t>
            </a:fld>
            <a:endParaRPr lang="en-US">
              <a:solidFill>
                <a:prstClr val="black"/>
              </a:solidFill>
            </a:endParaRPr>
          </a:p>
        </p:txBody>
      </p:sp>
      <p:sp>
        <p:nvSpPr>
          <p:cNvPr id="22200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003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C90840-6ECC-4641-A35E-625D2ACDB760}" type="slidenum">
              <a:rPr lang="en-US">
                <a:solidFill>
                  <a:prstClr val="black"/>
                </a:solidFill>
              </a:rPr>
              <a:pPr/>
              <a:t>201</a:t>
            </a:fld>
            <a:endParaRPr lang="en-US">
              <a:solidFill>
                <a:prstClr val="black"/>
              </a:solidFill>
            </a:endParaRPr>
          </a:p>
        </p:txBody>
      </p:sp>
      <p:sp>
        <p:nvSpPr>
          <p:cNvPr id="22241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41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469A0C-AFCA-B543-A858-7931E3369DB2}" type="slidenum">
              <a:rPr lang="en-US">
                <a:solidFill>
                  <a:prstClr val="black"/>
                </a:solidFill>
              </a:rPr>
              <a:pPr/>
              <a:t>202</a:t>
            </a:fld>
            <a:endParaRPr lang="en-US">
              <a:solidFill>
                <a:prstClr val="black"/>
              </a:solidFill>
            </a:endParaRPr>
          </a:p>
        </p:txBody>
      </p:sp>
      <p:sp>
        <p:nvSpPr>
          <p:cNvPr id="22261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617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7ED930-542D-BB45-ADE8-87387879EDDA}" type="slidenum">
              <a:rPr lang="en-US">
                <a:solidFill>
                  <a:prstClr val="black"/>
                </a:solidFill>
              </a:rPr>
              <a:pPr/>
              <a:t>203</a:t>
            </a:fld>
            <a:endParaRPr lang="en-US">
              <a:solidFill>
                <a:prstClr val="black"/>
              </a:solidFill>
            </a:endParaRPr>
          </a:p>
        </p:txBody>
      </p:sp>
      <p:sp>
        <p:nvSpPr>
          <p:cNvPr id="806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06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u="sng" dirty="0">
                <a:latin typeface="Helvetica" charset="0"/>
              </a:rPr>
              <a:t>Intro to MPI</a:t>
            </a:r>
            <a:r>
              <a:rPr lang="en-US" dirty="0">
                <a:latin typeface="Helvetica" charset="0"/>
              </a:rPr>
              <a:t>: But do you identify with this?  How do you see the Spirit working in your life?</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但你认同这个吗？你如何看到圣灵在你生命中的作为？</a:t>
            </a:r>
          </a:p>
          <a:p>
            <a:endParaRPr lang="en-US" dirty="0">
              <a:latin typeface="Helvetica"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8E5398-570E-4143-A341-9F4D628DC0F5}" type="slidenum">
              <a:rPr lang="en-US">
                <a:solidFill>
                  <a:prstClr val="black"/>
                </a:solidFill>
              </a:rPr>
              <a:pPr/>
              <a:t>204</a:t>
            </a:fld>
            <a:endParaRPr lang="en-US">
              <a:solidFill>
                <a:prstClr val="black"/>
              </a:solidFill>
            </a:endParaRPr>
          </a:p>
        </p:txBody>
      </p:sp>
      <p:sp>
        <p:nvSpPr>
          <p:cNvPr id="482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2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CDA568-FF9B-324E-B29E-2524B5DF9C87}" type="slidenum">
              <a:rPr lang="en-US">
                <a:solidFill>
                  <a:prstClr val="black"/>
                </a:solidFill>
              </a:rPr>
              <a:pPr/>
              <a:t>205</a:t>
            </a:fld>
            <a:endParaRPr lang="en-US">
              <a:solidFill>
                <a:prstClr val="black"/>
              </a:solidFill>
            </a:endParaRPr>
          </a:p>
        </p:txBody>
      </p:sp>
      <p:sp>
        <p:nvSpPr>
          <p:cNvPr id="4853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53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BAD0C2-6348-514E-BC4B-F64C8672A282}" type="slidenum">
              <a:rPr lang="en-US">
                <a:solidFill>
                  <a:prstClr val="black"/>
                </a:solidFill>
              </a:rPr>
              <a:pPr/>
              <a:t>206</a:t>
            </a:fld>
            <a:endParaRPr lang="en-US">
              <a:solidFill>
                <a:prstClr val="black"/>
              </a:solidFill>
            </a:endParaRPr>
          </a:p>
        </p:txBody>
      </p:sp>
      <p:sp>
        <p:nvSpPr>
          <p:cNvPr id="4874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74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4E095-DE3F-1643-BD81-49479C613E67}" type="slidenum">
              <a:rPr lang="en-US">
                <a:solidFill>
                  <a:prstClr val="black"/>
                </a:solidFill>
              </a:rPr>
              <a:pPr/>
              <a:t>207</a:t>
            </a:fld>
            <a:endParaRPr lang="en-US">
              <a:solidFill>
                <a:prstClr val="black"/>
              </a:solidFill>
            </a:endParaRPr>
          </a:p>
        </p:txBody>
      </p:sp>
      <p:sp>
        <p:nvSpPr>
          <p:cNvPr id="48947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94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0CCBB8-CAF0-1043-BE7C-2EE7F2FB5E38}" type="slidenum">
              <a:rPr lang="en-US">
                <a:solidFill>
                  <a:prstClr val="black"/>
                </a:solidFill>
              </a:rPr>
              <a:pPr/>
              <a:t>208</a:t>
            </a:fld>
            <a:endParaRPr lang="en-US">
              <a:solidFill>
                <a:prstClr val="black"/>
              </a:solidFill>
            </a:endParaRPr>
          </a:p>
        </p:txBody>
      </p:sp>
      <p:sp>
        <p:nvSpPr>
          <p:cNvPr id="4915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915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18</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9ED8AA-78C9-4F4B-A7BD-608C4057F67C}" type="slidenum">
              <a:rPr lang="en-US" sz="1200" b="0" smtClean="0">
                <a:solidFill>
                  <a:prstClr val="black"/>
                </a:solidFill>
                <a:latin typeface="Arial" charset="0"/>
                <a:cs typeface="ＭＳ Ｐゴシック" charset="0"/>
              </a:rPr>
              <a:pPr algn="r"/>
              <a:t>209</a:t>
            </a:fld>
            <a:endParaRPr lang="en-US" sz="1200" b="0">
              <a:solidFill>
                <a:prstClr val="black"/>
              </a:solidFill>
              <a:latin typeface="Arial" charset="0"/>
              <a:cs typeface="ＭＳ Ｐゴシック" charset="0"/>
            </a:endParaRPr>
          </a:p>
        </p:txBody>
      </p:sp>
      <p:sp>
        <p:nvSpPr>
          <p:cNvPr id="496643" name="Rectangle 2"/>
          <p:cNvSpPr>
            <a:spLocks noGrp="1" noRot="1" noChangeAspect="1" noChangeArrowheads="1" noTextEdit="1"/>
          </p:cNvSpPr>
          <p:nvPr>
            <p:ph type="sldImg"/>
          </p:nvPr>
        </p:nvSpPr>
        <p:spPr>
          <a:xfrm>
            <a:off x="1143000" y="685800"/>
            <a:ext cx="4573588" cy="3429000"/>
          </a:xfrm>
          <a:ln/>
        </p:spPr>
      </p:sp>
      <p:sp>
        <p:nvSpPr>
          <p:cNvPr id="4966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909CDE3-619B-DB42-B551-CEA11AE34267}" type="slidenum">
              <a:rPr lang="en-US" sz="1200" b="0" smtClean="0">
                <a:solidFill>
                  <a:prstClr val="black"/>
                </a:solidFill>
                <a:latin typeface="Arial" charset="0"/>
                <a:cs typeface="ＭＳ Ｐゴシック" charset="0"/>
              </a:rPr>
              <a:pPr algn="r"/>
              <a:t>210</a:t>
            </a:fld>
            <a:endParaRPr lang="en-US" sz="1200" b="0">
              <a:solidFill>
                <a:prstClr val="black"/>
              </a:solidFill>
              <a:latin typeface="Arial" charset="0"/>
              <a:cs typeface="ＭＳ Ｐゴシック" charset="0"/>
            </a:endParaRPr>
          </a:p>
        </p:txBody>
      </p:sp>
      <p:sp>
        <p:nvSpPr>
          <p:cNvPr id="498691" name="Rectangle 2"/>
          <p:cNvSpPr>
            <a:spLocks noGrp="1" noRot="1" noChangeAspect="1" noChangeArrowheads="1" noTextEdit="1"/>
          </p:cNvSpPr>
          <p:nvPr>
            <p:ph type="sldImg"/>
          </p:nvPr>
        </p:nvSpPr>
        <p:spPr>
          <a:xfrm>
            <a:off x="1143000" y="685800"/>
            <a:ext cx="4573588" cy="3429000"/>
          </a:xfrm>
          <a:ln/>
        </p:spPr>
      </p:sp>
      <p:sp>
        <p:nvSpPr>
          <p:cNvPr id="49869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EEEAE17-822B-D342-ACFE-CA5D7AFE90D5}" type="slidenum">
              <a:rPr lang="en-US" sz="1200" b="0" smtClean="0">
                <a:solidFill>
                  <a:prstClr val="black"/>
                </a:solidFill>
                <a:latin typeface="Arial" charset="0"/>
                <a:cs typeface="ＭＳ Ｐゴシック" charset="0"/>
              </a:rPr>
              <a:pPr algn="r"/>
              <a:t>211</a:t>
            </a:fld>
            <a:endParaRPr lang="en-US" sz="1200" b="0">
              <a:solidFill>
                <a:prstClr val="black"/>
              </a:solidFill>
              <a:latin typeface="Arial" charset="0"/>
              <a:cs typeface="ＭＳ Ｐゴシック" charset="0"/>
            </a:endParaRPr>
          </a:p>
        </p:txBody>
      </p:sp>
      <p:sp>
        <p:nvSpPr>
          <p:cNvPr id="502787" name="Rectangle 2"/>
          <p:cNvSpPr>
            <a:spLocks noGrp="1" noRot="1" noChangeAspect="1" noChangeArrowheads="1" noTextEdit="1"/>
          </p:cNvSpPr>
          <p:nvPr>
            <p:ph type="sldImg"/>
          </p:nvPr>
        </p:nvSpPr>
        <p:spPr>
          <a:xfrm>
            <a:off x="1143000" y="685800"/>
            <a:ext cx="4573588" cy="3429000"/>
          </a:xfrm>
          <a:ln/>
        </p:spPr>
      </p:sp>
      <p:sp>
        <p:nvSpPr>
          <p:cNvPr id="50278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ABDE00-2AD7-8C4C-9BE1-4F3D2ED9E5AD}" type="slidenum">
              <a:rPr lang="en-US" sz="1200" b="0" smtClean="0">
                <a:solidFill>
                  <a:srgbClr val="000000"/>
                </a:solidFill>
                <a:cs typeface="ＭＳ Ｐゴシック" charset="0"/>
              </a:rPr>
              <a:pPr algn="r"/>
              <a:t>212</a:t>
            </a:fld>
            <a:endParaRPr lang="en-US" sz="1200" b="0">
              <a:solidFill>
                <a:srgbClr val="000000"/>
              </a:solidFill>
              <a:cs typeface="ＭＳ Ｐゴシック" charset="0"/>
            </a:endParaRPr>
          </a:p>
        </p:txBody>
      </p:sp>
      <p:sp>
        <p:nvSpPr>
          <p:cNvPr id="505859" name="Rectangle 2"/>
          <p:cNvSpPr>
            <a:spLocks noGrp="1" noRot="1" noChangeAspect="1" noChangeArrowheads="1" noTextEdit="1"/>
          </p:cNvSpPr>
          <p:nvPr>
            <p:ph type="sldImg"/>
          </p:nvPr>
        </p:nvSpPr>
        <p:spPr>
          <a:xfrm>
            <a:off x="1143000" y="685800"/>
            <a:ext cx="4573588" cy="3429000"/>
          </a:xfrm>
          <a:ln/>
        </p:spPr>
      </p:sp>
      <p:sp>
        <p:nvSpPr>
          <p:cNvPr id="50586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DE6F659-BD30-1742-9777-01387CAB0C99}" type="slidenum">
              <a:rPr lang="en-US" sz="1200" b="0" smtClean="0">
                <a:solidFill>
                  <a:srgbClr val="000000"/>
                </a:solidFill>
                <a:cs typeface="ＭＳ Ｐゴシック" charset="0"/>
              </a:rPr>
              <a:pPr algn="r"/>
              <a:t>213</a:t>
            </a:fld>
            <a:endParaRPr lang="en-US" sz="1200" b="0">
              <a:solidFill>
                <a:srgbClr val="000000"/>
              </a:solidFill>
              <a:cs typeface="ＭＳ Ｐゴシック" charset="0"/>
            </a:endParaRPr>
          </a:p>
        </p:txBody>
      </p:sp>
      <p:sp>
        <p:nvSpPr>
          <p:cNvPr id="510979" name="Rectangle 2"/>
          <p:cNvSpPr>
            <a:spLocks noGrp="1" noRot="1" noChangeAspect="1" noChangeArrowheads="1" noTextEdit="1"/>
          </p:cNvSpPr>
          <p:nvPr>
            <p:ph type="sldImg"/>
          </p:nvPr>
        </p:nvSpPr>
        <p:spPr>
          <a:xfrm>
            <a:off x="1143000" y="685800"/>
            <a:ext cx="4573588" cy="3429000"/>
          </a:xfrm>
          <a:ln/>
        </p:spPr>
      </p:sp>
      <p:sp>
        <p:nvSpPr>
          <p:cNvPr id="51098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866D095-B455-834E-B5B7-0E160D886740}" type="slidenum">
              <a:rPr lang="en-US" sz="1200" b="0" smtClean="0">
                <a:solidFill>
                  <a:prstClr val="black"/>
                </a:solidFill>
                <a:latin typeface="Arial" charset="0"/>
                <a:cs typeface="ＭＳ Ｐゴシック" charset="0"/>
              </a:rPr>
              <a:pPr algn="r"/>
              <a:t>214</a:t>
            </a:fld>
            <a:endParaRPr lang="en-US" sz="1200" b="0">
              <a:solidFill>
                <a:prstClr val="black"/>
              </a:solidFill>
              <a:latin typeface="Arial" charset="0"/>
              <a:cs typeface="ＭＳ Ｐゴシック" charset="0"/>
            </a:endParaRPr>
          </a:p>
        </p:txBody>
      </p:sp>
      <p:sp>
        <p:nvSpPr>
          <p:cNvPr id="513027" name="Rectangle 2"/>
          <p:cNvSpPr>
            <a:spLocks noGrp="1" noRot="1" noChangeAspect="1" noChangeArrowheads="1" noTextEdit="1"/>
          </p:cNvSpPr>
          <p:nvPr>
            <p:ph type="sldImg"/>
          </p:nvPr>
        </p:nvSpPr>
        <p:spPr>
          <a:xfrm>
            <a:off x="1143000" y="685800"/>
            <a:ext cx="4573588" cy="3429000"/>
          </a:xfrm>
          <a:ln/>
        </p:spPr>
      </p:sp>
      <p:sp>
        <p:nvSpPr>
          <p:cNvPr id="51302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dirty="0">
                <a:latin typeface="Times New Roman" charset="0"/>
              </a:rPr>
              <a:t>The church is a body—not a building.</a:t>
            </a:r>
          </a:p>
          <a:p>
            <a:r>
              <a:rPr lang="en-US" b="1" dirty="0">
                <a:latin typeface="Times New Roman" charset="0"/>
              </a:rPr>
              <a:t>In ancient Athens, the citizens were very appreciative of their privilege to be a vital part of the city-state—and they recognized their responsibility as well.  When a herald would call a meeting of the citizens, each would close his shop, drop what he was doing, and walk out of the city, past the Acropolis and to the next hill for a meeting.  This group became known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br>
              <a:rPr lang="en-US" b="1" dirty="0">
                <a:latin typeface="Times New Roman" charset="0"/>
              </a:rPr>
            </a:br>
            <a:r>
              <a:rPr lang="en-US" b="1" dirty="0">
                <a:latin typeface="Times New Roman" charset="0"/>
              </a:rPr>
              <a:t>Some citizens, of course, loved the </a:t>
            </a:r>
            <a:r>
              <a:rPr lang="en-US" b="1" i="1" dirty="0">
                <a:latin typeface="Times New Roman" charset="0"/>
              </a:rPr>
              <a:t>privileges</a:t>
            </a:r>
            <a:r>
              <a:rPr lang="en-US" b="1" dirty="0">
                <a:latin typeface="Times New Roman" charset="0"/>
              </a:rPr>
              <a:t> of being part of the city-state but felt no </a:t>
            </a:r>
            <a:r>
              <a:rPr lang="en-US" b="1" i="1" dirty="0">
                <a:latin typeface="Times New Roman" charset="0"/>
              </a:rPr>
              <a:t>responsibility</a:t>
            </a:r>
            <a:r>
              <a:rPr lang="en-US" b="1" dirty="0">
                <a:latin typeface="Times New Roman" charset="0"/>
              </a:rPr>
              <a:t> for it.  They left their shops open and refused to join the </a:t>
            </a:r>
            <a:r>
              <a:rPr lang="en-US" b="1" i="1" dirty="0">
                <a:latin typeface="Times New Roman" charset="0"/>
              </a:rPr>
              <a:t>ecclesia</a:t>
            </a:r>
            <a:r>
              <a:rPr lang="en-US" b="1" dirty="0">
                <a:latin typeface="Times New Roman" charset="0"/>
              </a:rPr>
              <a:t>, so the latter called them </a:t>
            </a:r>
            <a:r>
              <a:rPr lang="en-US" b="1" i="1" dirty="0" err="1">
                <a:latin typeface="Times New Roman" charset="0"/>
              </a:rPr>
              <a:t>idiotes</a:t>
            </a:r>
            <a:r>
              <a:rPr lang="en-US" b="1" dirty="0">
                <a:latin typeface="Times New Roman" charset="0"/>
              </a:rPr>
              <a:t>, or ones who did their own thing for selfish purposes.  We derive our English word </a:t>
            </a:r>
            <a:r>
              <a:rPr lang="ru-RU" altLang="ja-JP" b="1" dirty="0">
                <a:latin typeface="Times New Roman" charset="0"/>
              </a:rPr>
              <a:t>"</a:t>
            </a:r>
            <a:r>
              <a:rPr lang="en-US" b="1" dirty="0">
                <a:latin typeface="Times New Roman" charset="0"/>
              </a:rPr>
              <a:t>idiot</a:t>
            </a:r>
            <a:r>
              <a:rPr lang="ru-RU" altLang="ja-JP" b="1" dirty="0">
                <a:latin typeface="Times New Roman" charset="0"/>
              </a:rPr>
              <a:t>"</a:t>
            </a:r>
            <a:r>
              <a:rPr lang="en-US" b="1" dirty="0">
                <a:latin typeface="Times New Roman" charset="0"/>
              </a:rPr>
              <a:t> from this group of lazy people characterized by self concern and social irresponsibility (CHURCH definition of—</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 by Stuart Briscoe, Singapore missionary retreat, 92).</a:t>
            </a:r>
          </a:p>
          <a:p>
            <a:r>
              <a:rPr lang="en-US" b="1" dirty="0">
                <a:latin typeface="Times New Roman" charset="0"/>
              </a:rPr>
              <a:t>For the first three centuries of Christianity, the body of believers was always called the </a:t>
            </a:r>
            <a:r>
              <a:rPr lang="en-US" b="1" i="1" dirty="0">
                <a:latin typeface="Times New Roman" charset="0"/>
              </a:rPr>
              <a:t>ecclesia</a:t>
            </a:r>
            <a:r>
              <a:rPr lang="en-US" b="1" dirty="0">
                <a:latin typeface="Times New Roman" charset="0"/>
              </a:rPr>
              <a:t>.  Only in the time of Constantine in the 4</a:t>
            </a:r>
            <a:r>
              <a:rPr lang="en-US" b="1" baseline="30000" dirty="0">
                <a:latin typeface="Times New Roman" charset="0"/>
              </a:rPr>
              <a:t>th</a:t>
            </a:r>
            <a:r>
              <a:rPr lang="en-US" b="1" dirty="0">
                <a:latin typeface="Times New Roman" charset="0"/>
              </a:rPr>
              <a:t> century did the term </a:t>
            </a:r>
            <a:r>
              <a:rPr lang="en-US" b="1" i="1" dirty="0" err="1">
                <a:latin typeface="Times New Roman" charset="0"/>
              </a:rPr>
              <a:t>kurioikos</a:t>
            </a:r>
            <a:r>
              <a:rPr lang="en-US" b="1" dirty="0">
                <a:latin typeface="Times New Roman" charset="0"/>
              </a:rPr>
              <a:t>, </a:t>
            </a:r>
            <a:r>
              <a:rPr lang="ru-RU" altLang="ja-JP" b="1" dirty="0">
                <a:latin typeface="Times New Roman" charset="0"/>
              </a:rPr>
              <a:t>"</a:t>
            </a:r>
            <a:r>
              <a:rPr lang="en-US" b="1" dirty="0">
                <a:latin typeface="Times New Roman" charset="0"/>
              </a:rPr>
              <a:t>house of the Lord,</a:t>
            </a:r>
            <a:r>
              <a:rPr lang="ru-RU" altLang="ja-JP" b="1" dirty="0">
                <a:latin typeface="Times New Roman" charset="0"/>
              </a:rPr>
              <a:t>"</a:t>
            </a:r>
            <a:r>
              <a:rPr lang="en-US" b="1" dirty="0">
                <a:latin typeface="Times New Roman" charset="0"/>
              </a:rPr>
              <a:t> come about, from which through the Latin we arrive at our English word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The early Christians never associated themselves with a building called the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(CHURCH body, not a building by W.A. Criswell at DTS chapel).  They saw themselves only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—called out from the world to be God</a:t>
            </a:r>
            <a:r>
              <a:rPr lang="uk-UA" altLang="ja-JP" b="1" dirty="0">
                <a:latin typeface="Times New Roman" charset="0"/>
              </a:rPr>
              <a:t>'</a:t>
            </a:r>
            <a:r>
              <a:rPr lang="en-US" b="1" dirty="0">
                <a:latin typeface="Times New Roman" charset="0"/>
              </a:rPr>
              <a:t>s own people!</a:t>
            </a:r>
          </a:p>
          <a:p>
            <a:endParaRPr lang="en-US" b="1" dirty="0">
              <a:latin typeface="Times New Roman" charset="0"/>
            </a:endParaRPr>
          </a:p>
          <a:p>
            <a:r>
              <a:rPr lang="zh-CN" altLang="en-US" b="1" dirty="0">
                <a:solidFill>
                  <a:srgbClr val="0E0E0E"/>
                </a:solidFill>
                <a:effectLst/>
                <a:latin typeface=".AppleSystemUIFont"/>
              </a:rPr>
              <a:t>教会是一个身体，而不是一座建筑。</a:t>
            </a:r>
            <a:endParaRPr lang="zh-CN" altLang="en-US" dirty="0">
              <a:solidFill>
                <a:srgbClr val="0E0E0E"/>
              </a:solidFill>
              <a:effectLst/>
              <a:latin typeface=".AppleSystemUIFont"/>
            </a:endParaRPr>
          </a:p>
          <a:p>
            <a:r>
              <a:rPr lang="zh-CN" altLang="en-US" dirty="0">
                <a:solidFill>
                  <a:srgbClr val="0E0E0E"/>
                </a:solidFill>
                <a:effectLst/>
                <a:latin typeface=".AppleSystemUIFont"/>
              </a:rPr>
              <a:t>在古雅典，市民们非常珍惜作为城邦一部分的特权，同时也认识到自己肩负的责任。当一位传令官召集市民开会时，每个人都会关闭自己的店铺，放下手头的工作，走出城市，穿过卫城，前往另一座山参加会议。这个群体被称为 </a:t>
            </a:r>
            <a:r>
              <a:rPr lang="en-US" altLang="zh-CN" i="1" dirty="0">
                <a:solidFill>
                  <a:srgbClr val="0E0E0E"/>
                </a:solidFill>
                <a:effectLst/>
                <a:latin typeface=".AppleSystemUIFont"/>
              </a:rPr>
              <a:t>ecclesia</a:t>
            </a:r>
            <a:r>
              <a:rPr lang="zh-CN" altLang="en-US" dirty="0">
                <a:solidFill>
                  <a:srgbClr val="0E0E0E"/>
                </a:solidFill>
                <a:effectLst/>
                <a:latin typeface=".AppleSystemUIFont"/>
              </a:rPr>
              <a:t>，意思是“被呼召出来的人”。</a:t>
            </a:r>
          </a:p>
          <a:p>
            <a:br>
              <a:rPr lang="zh-CN" altLang="en-US" dirty="0">
                <a:solidFill>
                  <a:srgbClr val="0E0E0E"/>
                </a:solidFill>
                <a:effectLst/>
                <a:latin typeface=".AppleSystemUIFont"/>
              </a:rPr>
            </a:br>
            <a:endParaRPr lang="zh-CN" altLang="en-US" dirty="0">
              <a:solidFill>
                <a:srgbClr val="0E0E0E"/>
              </a:solidFill>
              <a:effectLst/>
              <a:latin typeface=".AppleSystemUIFont"/>
            </a:endParaRPr>
          </a:p>
          <a:p>
            <a:r>
              <a:rPr lang="zh-CN" altLang="en-US" dirty="0">
                <a:solidFill>
                  <a:srgbClr val="0E0E0E"/>
                </a:solidFill>
                <a:effectLst/>
                <a:latin typeface=".AppleSystemUIFont"/>
              </a:rPr>
              <a:t>当然，有些市民喜欢享受作为城邦一员的特权，但却不愿意承担责任。他们继续开着自己的店铺，拒绝加入 </a:t>
            </a:r>
            <a:r>
              <a:rPr lang="en-US" altLang="zh-CN" i="1" dirty="0">
                <a:solidFill>
                  <a:srgbClr val="0E0E0E"/>
                </a:solidFill>
                <a:effectLst/>
                <a:latin typeface=".AppleSystemUIFont"/>
              </a:rPr>
              <a:t>ecclesia</a:t>
            </a:r>
            <a:r>
              <a:rPr lang="zh-CN" altLang="en-US" dirty="0">
                <a:solidFill>
                  <a:srgbClr val="0E0E0E"/>
                </a:solidFill>
                <a:effectLst/>
                <a:latin typeface=".AppleSystemUIFont"/>
              </a:rPr>
              <a:t>，因此 </a:t>
            </a:r>
            <a:r>
              <a:rPr lang="en-US" altLang="zh-CN" i="1" dirty="0">
                <a:solidFill>
                  <a:srgbClr val="0E0E0E"/>
                </a:solidFill>
                <a:effectLst/>
                <a:latin typeface=".AppleSystemUIFont"/>
              </a:rPr>
              <a:t>ecclesia</a:t>
            </a:r>
            <a:r>
              <a:rPr lang="en-US" altLang="zh-CN" dirty="0">
                <a:solidFill>
                  <a:srgbClr val="0E0E0E"/>
                </a:solidFill>
                <a:effectLst/>
                <a:latin typeface=".AppleSystemUIFont"/>
              </a:rPr>
              <a:t> </a:t>
            </a:r>
            <a:r>
              <a:rPr lang="zh-CN" altLang="en-US" dirty="0">
                <a:solidFill>
                  <a:srgbClr val="0E0E0E"/>
                </a:solidFill>
                <a:effectLst/>
                <a:latin typeface=".AppleSystemUIFont"/>
              </a:rPr>
              <a:t>的成员称这些人为 </a:t>
            </a:r>
            <a:r>
              <a:rPr lang="en-US" altLang="zh-CN" i="1" dirty="0" err="1">
                <a:solidFill>
                  <a:srgbClr val="0E0E0E"/>
                </a:solidFill>
                <a:effectLst/>
                <a:latin typeface=".AppleSystemUIFont"/>
              </a:rPr>
              <a:t>idiotes</a:t>
            </a:r>
            <a:r>
              <a:rPr lang="zh-CN" altLang="en-US" dirty="0">
                <a:solidFill>
                  <a:srgbClr val="0E0E0E"/>
                </a:solidFill>
                <a:effectLst/>
                <a:latin typeface=".AppleSystemUIFont"/>
              </a:rPr>
              <a:t>，即那些为了自私的目的“只做自己事情”的人。我们今天的英文单词“</a:t>
            </a:r>
            <a:r>
              <a:rPr lang="en-US" altLang="zh-CN" dirty="0">
                <a:solidFill>
                  <a:srgbClr val="0E0E0E"/>
                </a:solidFill>
                <a:effectLst/>
                <a:latin typeface=".AppleSystemUIFont"/>
              </a:rPr>
              <a:t>idiot”</a:t>
            </a:r>
            <a:r>
              <a:rPr lang="zh-CN" altLang="en-US" dirty="0">
                <a:solidFill>
                  <a:srgbClr val="0E0E0E"/>
                </a:solidFill>
                <a:effectLst/>
                <a:latin typeface=".AppleSystemUIFont"/>
              </a:rPr>
              <a:t>（傻子）就来源于这些懒惰、只顾自己、不关心社会责任的人。</a:t>
            </a:r>
          </a:p>
          <a:p>
            <a:r>
              <a:rPr lang="zh-CN" altLang="en-US" dirty="0">
                <a:solidFill>
                  <a:srgbClr val="0E0E0E"/>
                </a:solidFill>
                <a:effectLst/>
                <a:latin typeface=".AppleSystemUIFont"/>
              </a:rPr>
              <a:t>（定义“教会”</a:t>
            </a:r>
            <a:r>
              <a:rPr lang="en-US" altLang="zh-CN" dirty="0">
                <a:solidFill>
                  <a:srgbClr val="0E0E0E"/>
                </a:solidFill>
                <a:effectLst/>
                <a:latin typeface=".AppleSystemUIFont"/>
              </a:rPr>
              <a:t>——“</a:t>
            </a:r>
            <a:r>
              <a:rPr lang="zh-CN" altLang="en-US" dirty="0">
                <a:solidFill>
                  <a:srgbClr val="0E0E0E"/>
                </a:solidFill>
                <a:effectLst/>
                <a:latin typeface=".AppleSystemUIFont"/>
              </a:rPr>
              <a:t>被呼召出来的人”，引述自斯图尔特</a:t>
            </a:r>
            <a:r>
              <a:rPr lang="en-US" altLang="zh-CN" dirty="0">
                <a:solidFill>
                  <a:srgbClr val="0E0E0E"/>
                </a:solidFill>
                <a:effectLst/>
                <a:latin typeface=".AppleSystemUIFont"/>
              </a:rPr>
              <a:t>·</a:t>
            </a:r>
            <a:r>
              <a:rPr lang="zh-CN" altLang="en-US" dirty="0">
                <a:solidFill>
                  <a:srgbClr val="0E0E0E"/>
                </a:solidFill>
                <a:effectLst/>
                <a:latin typeface=".AppleSystemUIFont"/>
              </a:rPr>
              <a:t>布里斯科 </a:t>
            </a:r>
            <a:r>
              <a:rPr lang="en-US" altLang="zh-CN" dirty="0">
                <a:solidFill>
                  <a:srgbClr val="0E0E0E"/>
                </a:solidFill>
                <a:effectLst/>
                <a:latin typeface=".AppleSystemUIFont"/>
              </a:rPr>
              <a:t>[Stuart Briscoe]</a:t>
            </a:r>
            <a:r>
              <a:rPr lang="zh-CN" altLang="en-US" dirty="0">
                <a:solidFill>
                  <a:srgbClr val="0E0E0E"/>
                </a:solidFill>
                <a:effectLst/>
                <a:latin typeface=".AppleSystemUIFont"/>
              </a:rPr>
              <a:t>，</a:t>
            </a:r>
            <a:r>
              <a:rPr lang="en-US" altLang="zh-CN" dirty="0">
                <a:solidFill>
                  <a:srgbClr val="0E0E0E"/>
                </a:solidFill>
                <a:effectLst/>
                <a:latin typeface=".AppleSystemUIFont"/>
              </a:rPr>
              <a:t>1992</a:t>
            </a:r>
            <a:r>
              <a:rPr lang="zh-CN" altLang="en-US" dirty="0">
                <a:solidFill>
                  <a:srgbClr val="0E0E0E"/>
                </a:solidFill>
                <a:effectLst/>
                <a:latin typeface=".AppleSystemUIFont"/>
              </a:rPr>
              <a:t>年新加坡宣教士退修会）</a:t>
            </a:r>
          </a:p>
          <a:p>
            <a:br>
              <a:rPr lang="zh-CN" altLang="en-US" dirty="0">
                <a:solidFill>
                  <a:srgbClr val="0E0E0E"/>
                </a:solidFill>
                <a:effectLst/>
                <a:latin typeface=".AppleSystemUIFont"/>
              </a:rPr>
            </a:br>
            <a:endParaRPr lang="zh-CN" altLang="en-US" dirty="0">
              <a:solidFill>
                <a:srgbClr val="0E0E0E"/>
              </a:solidFill>
              <a:effectLst/>
              <a:latin typeface=".AppleSystemUIFont"/>
            </a:endParaRPr>
          </a:p>
          <a:p>
            <a:r>
              <a:rPr lang="zh-CN" altLang="en-US" dirty="0">
                <a:solidFill>
                  <a:srgbClr val="0E0E0E"/>
                </a:solidFill>
                <a:effectLst/>
                <a:latin typeface=".AppleSystemUIFont"/>
              </a:rPr>
              <a:t>在基督教的前三个世纪里，信徒的团体始终被称为 </a:t>
            </a:r>
            <a:r>
              <a:rPr lang="en-US" altLang="zh-CN" i="1" dirty="0">
                <a:solidFill>
                  <a:srgbClr val="0E0E0E"/>
                </a:solidFill>
                <a:effectLst/>
                <a:latin typeface=".AppleSystemUIFont"/>
              </a:rPr>
              <a:t>ecclesia</a:t>
            </a:r>
            <a:r>
              <a:rPr lang="zh-CN" altLang="en-US" dirty="0">
                <a:solidFill>
                  <a:srgbClr val="0E0E0E"/>
                </a:solidFill>
                <a:effectLst/>
                <a:latin typeface=".AppleSystemUIFont"/>
              </a:rPr>
              <a:t>。直到公元四世纪君士坦丁时代，才出现了 </a:t>
            </a:r>
            <a:r>
              <a:rPr lang="en-US" altLang="zh-CN" i="1" dirty="0" err="1">
                <a:solidFill>
                  <a:srgbClr val="0E0E0E"/>
                </a:solidFill>
                <a:effectLst/>
                <a:latin typeface=".AppleSystemUIFont"/>
              </a:rPr>
              <a:t>kurioikos</a:t>
            </a:r>
            <a:r>
              <a:rPr lang="zh-CN" altLang="en-US" dirty="0">
                <a:solidFill>
                  <a:srgbClr val="0E0E0E"/>
                </a:solidFill>
                <a:effectLst/>
                <a:latin typeface=".AppleSystemUIFont"/>
              </a:rPr>
              <a:t>（意为“主的家”）这一术语。通过拉丁文演变，最终形成了我们今天使用的英文单词“</a:t>
            </a:r>
            <a:r>
              <a:rPr lang="en-US" altLang="zh-CN" dirty="0">
                <a:solidFill>
                  <a:srgbClr val="0E0E0E"/>
                </a:solidFill>
                <a:effectLst/>
                <a:latin typeface=".AppleSystemUIFont"/>
              </a:rPr>
              <a:t>church”</a:t>
            </a:r>
            <a:r>
              <a:rPr lang="zh-CN" altLang="en-US" dirty="0">
                <a:solidFill>
                  <a:srgbClr val="0E0E0E"/>
                </a:solidFill>
                <a:effectLst/>
                <a:latin typeface=".AppleSystemUIFont"/>
              </a:rPr>
              <a:t>。早期的基督徒从不将自己与一座称为“教堂”的建筑联系在一起。</a:t>
            </a:r>
          </a:p>
          <a:p>
            <a:r>
              <a:rPr lang="zh-CN" altLang="en-US" dirty="0">
                <a:solidFill>
                  <a:srgbClr val="0E0E0E"/>
                </a:solidFill>
                <a:effectLst/>
                <a:latin typeface=".AppleSystemUIFont"/>
              </a:rPr>
              <a:t>（定义“教会”是一个身体，而非建筑，引用自 </a:t>
            </a:r>
            <a:r>
              <a:rPr lang="en-US" altLang="zh-CN" dirty="0">
                <a:solidFill>
                  <a:srgbClr val="0E0E0E"/>
                </a:solidFill>
                <a:effectLst/>
                <a:latin typeface=".AppleSystemUIFont"/>
              </a:rPr>
              <a:t>W.A. Criswell </a:t>
            </a:r>
            <a:r>
              <a:rPr lang="zh-CN" altLang="en-US" dirty="0">
                <a:solidFill>
                  <a:srgbClr val="0E0E0E"/>
                </a:solidFill>
                <a:effectLst/>
                <a:latin typeface=".AppleSystemUIFont"/>
              </a:rPr>
              <a:t>在达拉斯神学院讲道）</a:t>
            </a:r>
          </a:p>
          <a:p>
            <a:br>
              <a:rPr lang="zh-CN" altLang="en-US" dirty="0">
                <a:solidFill>
                  <a:srgbClr val="0E0E0E"/>
                </a:solidFill>
                <a:effectLst/>
                <a:latin typeface=".AppleSystemUIFont"/>
              </a:rPr>
            </a:br>
            <a:endParaRPr lang="zh-CN" altLang="en-US" dirty="0">
              <a:solidFill>
                <a:srgbClr val="0E0E0E"/>
              </a:solidFill>
              <a:effectLst/>
              <a:latin typeface=".AppleSystemUIFont"/>
            </a:endParaRPr>
          </a:p>
          <a:p>
            <a:r>
              <a:rPr lang="zh-CN" altLang="en-US" dirty="0">
                <a:solidFill>
                  <a:srgbClr val="0E0E0E"/>
                </a:solidFill>
                <a:effectLst/>
                <a:latin typeface=".AppleSystemUIFont"/>
              </a:rPr>
              <a:t>他们只认为自己是 </a:t>
            </a:r>
            <a:r>
              <a:rPr lang="en-US" altLang="zh-CN" i="1" dirty="0">
                <a:solidFill>
                  <a:srgbClr val="0E0E0E"/>
                </a:solidFill>
                <a:effectLst/>
                <a:latin typeface=".AppleSystemUIFont"/>
              </a:rPr>
              <a:t>ecclesia</a:t>
            </a:r>
            <a:r>
              <a:rPr lang="zh-CN" altLang="en-US" dirty="0">
                <a:solidFill>
                  <a:srgbClr val="0E0E0E"/>
                </a:solidFill>
                <a:effectLst/>
                <a:latin typeface=".AppleSystemUIFont"/>
              </a:rPr>
              <a:t>，即“被呼召出来的人”</a:t>
            </a:r>
            <a:r>
              <a:rPr lang="en-US" altLang="zh-CN" dirty="0">
                <a:solidFill>
                  <a:srgbClr val="0E0E0E"/>
                </a:solidFill>
                <a:effectLst/>
                <a:latin typeface=".AppleSystemUIFont"/>
              </a:rPr>
              <a:t>——</a:t>
            </a:r>
            <a:r>
              <a:rPr lang="zh-CN" altLang="en-US" dirty="0">
                <a:solidFill>
                  <a:srgbClr val="0E0E0E"/>
                </a:solidFill>
                <a:effectLst/>
                <a:latin typeface=".AppleSystemUIFont"/>
              </a:rPr>
              <a:t>从世界中被呼召出来，成为属神的子民！</a:t>
            </a:r>
          </a:p>
          <a:p>
            <a:endParaRPr lang="en-US" b="1" dirty="0">
              <a:latin typeface="Times New Roman"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D802CDB-255E-AF45-8FE4-C6A127DDC7A7}" type="slidenum">
              <a:rPr lang="en-US" sz="1200" b="0" smtClean="0">
                <a:solidFill>
                  <a:srgbClr val="000000"/>
                </a:solidFill>
                <a:latin typeface="Arial" charset="0"/>
                <a:cs typeface="ＭＳ Ｐゴシック" charset="0"/>
              </a:rPr>
              <a:pPr algn="r"/>
              <a:t>215</a:t>
            </a:fld>
            <a:endParaRPr lang="en-US" sz="1200" b="0">
              <a:solidFill>
                <a:srgbClr val="000000"/>
              </a:solidFill>
              <a:latin typeface="Arial" charset="0"/>
              <a:cs typeface="ＭＳ Ｐゴシック" charset="0"/>
            </a:endParaRPr>
          </a:p>
        </p:txBody>
      </p:sp>
      <p:sp>
        <p:nvSpPr>
          <p:cNvPr id="521219" name="Rectangle 1026"/>
          <p:cNvSpPr>
            <a:spLocks noGrp="1" noRot="1" noChangeAspect="1" noChangeArrowheads="1" noTextEdit="1"/>
          </p:cNvSpPr>
          <p:nvPr>
            <p:ph type="sldImg"/>
          </p:nvPr>
        </p:nvSpPr>
        <p:spPr>
          <a:xfrm>
            <a:off x="1143000" y="685800"/>
            <a:ext cx="4573588" cy="3429000"/>
          </a:xfrm>
          <a:ln/>
        </p:spPr>
      </p:sp>
      <p:sp>
        <p:nvSpPr>
          <p:cNvPr id="521220" name="Rectangle 1027"/>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b="1" dirty="0">
                <a:latin typeface="Times New Roman" charset="0"/>
              </a:rPr>
              <a:t>If you</a:t>
            </a:r>
            <a:r>
              <a:rPr lang="uk-UA" altLang="ja-JP" b="1" dirty="0">
                <a:latin typeface="Times New Roman" charset="0"/>
              </a:rPr>
              <a:t>'</a:t>
            </a:r>
            <a:r>
              <a:rPr lang="en-US" b="1" dirty="0">
                <a:latin typeface="Times New Roman" charset="0"/>
              </a:rPr>
              <a:t>re asked if you</a:t>
            </a:r>
            <a:r>
              <a:rPr lang="uk-UA" altLang="ja-JP" b="1" dirty="0">
                <a:latin typeface="Times New Roman" charset="0"/>
              </a:rPr>
              <a:t>'</a:t>
            </a:r>
            <a:r>
              <a:rPr lang="en-US" b="1" dirty="0" err="1">
                <a:latin typeface="Times New Roman" charset="0"/>
              </a:rPr>
              <a:t>ve</a:t>
            </a:r>
            <a:r>
              <a:rPr lang="en-US" b="1" dirty="0">
                <a:latin typeface="Times New Roman" charset="0"/>
              </a:rPr>
              <a:t> received the </a:t>
            </a:r>
            <a:r>
              <a:rPr lang="ru-RU" altLang="ja-JP" b="1" dirty="0">
                <a:latin typeface="Times New Roman" charset="0"/>
              </a:rPr>
              <a:t>"</a:t>
            </a:r>
            <a:r>
              <a:rPr lang="en-US" b="1" dirty="0">
                <a:latin typeface="Times New Roman" charset="0"/>
              </a:rPr>
              <a:t>baptism of the Spirit,</a:t>
            </a:r>
            <a:r>
              <a:rPr lang="ru-RU" altLang="ja-JP" b="1" dirty="0">
                <a:latin typeface="Times New Roman" charset="0"/>
              </a:rPr>
              <a:t>"</a:t>
            </a:r>
            <a:r>
              <a:rPr lang="en-US" b="1" dirty="0">
                <a:latin typeface="Times New Roman" charset="0"/>
              </a:rPr>
              <a:t> what will you say? </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solidFill>
                  <a:srgbClr val="0E0E0E"/>
                </a:solidFill>
                <a:effectLst/>
                <a:latin typeface=".AppleSystemUIFont"/>
              </a:rPr>
              <a:t>如果有人问你是否已经接受了“圣灵的洗礼”，你会怎么回答呢？</a:t>
            </a:r>
          </a:p>
          <a:p>
            <a:pPr eaLnBrk="1" hangingPunct="1"/>
            <a:endParaRPr lang="en-US" dirty="0">
              <a:latin typeface="Times New Roman"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EAAFD136-6D24-0247-BE2C-C5532EF4A09F}" type="slidenum">
              <a:rPr lang="en-US" sz="1200" b="0" smtClean="0">
                <a:solidFill>
                  <a:srgbClr val="000000"/>
                </a:solidFill>
                <a:latin typeface="Arial" charset="0"/>
                <a:cs typeface="ＭＳ Ｐゴシック" charset="0"/>
              </a:rPr>
              <a:pPr algn="r"/>
              <a:t>216</a:t>
            </a:fld>
            <a:endParaRPr lang="en-US" sz="1200" b="0">
              <a:solidFill>
                <a:srgbClr val="000000"/>
              </a:solidFill>
              <a:latin typeface="Arial" charset="0"/>
              <a:cs typeface="ＭＳ Ｐゴシック" charset="0"/>
            </a:endParaRPr>
          </a:p>
        </p:txBody>
      </p:sp>
      <p:sp>
        <p:nvSpPr>
          <p:cNvPr id="523267" name="Rectangle 2"/>
          <p:cNvSpPr>
            <a:spLocks noGrp="1" noRot="1" noChangeAspect="1" noChangeArrowheads="1" noTextEdit="1"/>
          </p:cNvSpPr>
          <p:nvPr>
            <p:ph type="sldImg"/>
          </p:nvPr>
        </p:nvSpPr>
        <p:spPr>
          <a:xfrm>
            <a:off x="1143000" y="685800"/>
            <a:ext cx="4573588" cy="3429000"/>
          </a:xfrm>
          <a:ln/>
        </p:spPr>
      </p:sp>
      <p:sp>
        <p:nvSpPr>
          <p:cNvPr id="52326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dirty="0">
                <a:latin typeface="Times New Roman" charset="0"/>
              </a:rPr>
              <a:t>So many aberrations of this exist today—even </a:t>
            </a:r>
            <a:r>
              <a:rPr lang="ru-RU" altLang="ja-JP" b="1" dirty="0">
                <a:latin typeface="Times New Roman" charset="0"/>
              </a:rPr>
              <a:t>"</a:t>
            </a:r>
            <a:r>
              <a:rPr lang="en-US" b="1" dirty="0">
                <a:latin typeface="Times New Roman" charset="0"/>
              </a:rPr>
              <a:t>swimming in the Spirit</a:t>
            </a:r>
            <a:r>
              <a:rPr lang="ru-RU" altLang="ja-JP" b="1" dirty="0">
                <a:latin typeface="Times New Roman" charset="0"/>
              </a:rPr>
              <a:t>"</a:t>
            </a:r>
            <a:r>
              <a:rPr lang="en-US" b="1" dirty="0">
                <a:latin typeface="Times New Roman" charset="0"/>
              </a:rPr>
              <a:t>!</a:t>
            </a:r>
          </a:p>
          <a:p>
            <a:pPr eaLnBrk="1" hangingPunct="1"/>
            <a:r>
              <a:rPr lang="en-US" b="1" dirty="0" err="1">
                <a:solidFill>
                  <a:srgbClr val="0000CC"/>
                </a:solidFill>
                <a:latin typeface="Times New Roman" charset="0"/>
              </a:rPr>
              <a:t>www.ohiem.org</a:t>
            </a:r>
            <a:r>
              <a:rPr lang="en-US" b="1" dirty="0">
                <a:solidFill>
                  <a:srgbClr val="0000CC"/>
                </a:solidFill>
                <a:latin typeface="Times New Roman" charset="0"/>
              </a:rPr>
              <a:t>/ photo-album/</a:t>
            </a:r>
            <a:r>
              <a:rPr lang="en-US" b="1" dirty="0" err="1">
                <a:solidFill>
                  <a:srgbClr val="0000CC"/>
                </a:solidFill>
                <a:latin typeface="Times New Roman" charset="0"/>
              </a:rPr>
              <a:t>index.htm</a:t>
            </a:r>
            <a:endParaRPr lang="en-US" b="1" dirty="0">
              <a:solidFill>
                <a:srgbClr val="0000CC"/>
              </a:solidFill>
              <a:latin typeface="Times New Roman" charset="0"/>
            </a:endParaRPr>
          </a:p>
          <a:p>
            <a:pPr eaLnBrk="1" hangingPunct="1"/>
            <a:endParaRPr lang="en-US" b="1" dirty="0">
              <a:solidFill>
                <a:srgbClr val="0000CC"/>
              </a:solidFill>
              <a:latin typeface="Times New Roman" charset="0"/>
            </a:endParaRPr>
          </a:p>
          <a:p>
            <a:r>
              <a:rPr lang="zh-CN" altLang="en-US" dirty="0">
                <a:solidFill>
                  <a:srgbClr val="0E0E0E"/>
                </a:solidFill>
                <a:effectLst/>
                <a:latin typeface=".AppleSystemUIFont"/>
              </a:rPr>
              <a:t>如今有太多关于这一点的偏差存在</a:t>
            </a:r>
            <a:r>
              <a:rPr lang="en-US" altLang="zh-CN" dirty="0">
                <a:solidFill>
                  <a:srgbClr val="0E0E0E"/>
                </a:solidFill>
                <a:effectLst/>
                <a:latin typeface=".AppleSystemUIFont"/>
              </a:rPr>
              <a:t>——</a:t>
            </a:r>
            <a:r>
              <a:rPr lang="zh-CN" altLang="en-US" dirty="0">
                <a:solidFill>
                  <a:srgbClr val="0E0E0E"/>
                </a:solidFill>
                <a:effectLst/>
                <a:latin typeface=".AppleSystemUIFont"/>
              </a:rPr>
              <a:t>甚至还有所谓的“在圣灵中游泳”！</a:t>
            </a:r>
          </a:p>
          <a:p>
            <a:r>
              <a:rPr lang="en-US" altLang="zh-CN" dirty="0" err="1">
                <a:solidFill>
                  <a:srgbClr val="0E0E0E"/>
                </a:solidFill>
                <a:effectLst/>
                <a:latin typeface=".AppleSystemUIFont"/>
              </a:rPr>
              <a:t>www.ohiem.org</a:t>
            </a:r>
            <a:r>
              <a:rPr lang="en-US" altLang="zh-CN" dirty="0">
                <a:solidFill>
                  <a:srgbClr val="0E0E0E"/>
                </a:solidFill>
                <a:effectLst/>
                <a:latin typeface=".AppleSystemUIFont"/>
              </a:rPr>
              <a:t>/photo-album/</a:t>
            </a:r>
            <a:r>
              <a:rPr lang="en-US" altLang="zh-CN" dirty="0" err="1">
                <a:solidFill>
                  <a:srgbClr val="0E0E0E"/>
                </a:solidFill>
                <a:effectLst/>
                <a:latin typeface=".AppleSystemUIFont"/>
              </a:rPr>
              <a:t>index.htm</a:t>
            </a:r>
            <a:endParaRPr lang="en-US" altLang="zh-CN" dirty="0">
              <a:solidFill>
                <a:srgbClr val="0E0E0E"/>
              </a:solidFill>
              <a:effectLst/>
              <a:latin typeface=".AppleSystemUIFont"/>
            </a:endParaRPr>
          </a:p>
          <a:p>
            <a:pPr eaLnBrk="1" hangingPunct="1"/>
            <a:endParaRPr lang="en-US" b="1" dirty="0">
              <a:solidFill>
                <a:srgbClr val="0000CC"/>
              </a:solidFill>
              <a:latin typeface="Times New Roman"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Slide Image Placeholder 1"/>
          <p:cNvSpPr>
            <a:spLocks noGrp="1" noRot="1" noChangeAspect="1" noTextEdit="1"/>
          </p:cNvSpPr>
          <p:nvPr>
            <p:ph type="sldImg"/>
          </p:nvPr>
        </p:nvSpPr>
        <p:spPr>
          <a:xfrm>
            <a:off x="1143000" y="685800"/>
            <a:ext cx="4573588" cy="3429000"/>
          </a:xfrm>
          <a:ln/>
        </p:spPr>
      </p:sp>
      <p:sp>
        <p:nvSpPr>
          <p:cNvPr id="525315" name="Notes Placeholder 2"/>
          <p:cNvSpPr>
            <a:spLocks noGrp="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dirty="0">
                <a:latin typeface="Times New Roman" charset="0"/>
              </a:rPr>
              <a:t>I say, </a:t>
            </a:r>
            <a:r>
              <a:rPr lang="ru-RU" altLang="ja-JP" b="1" dirty="0">
                <a:latin typeface="Times New Roman" charset="0"/>
              </a:rPr>
              <a:t>"</a:t>
            </a:r>
            <a:r>
              <a:rPr lang="en-US" b="1" dirty="0">
                <a:latin typeface="Times New Roman" charset="0"/>
              </a:rPr>
              <a:t>There</a:t>
            </a:r>
            <a:r>
              <a:rPr lang="uk-UA" altLang="ja-JP" b="1" dirty="0">
                <a:latin typeface="Times New Roman" charset="0"/>
              </a:rPr>
              <a:t>'</a:t>
            </a:r>
            <a:r>
              <a:rPr lang="en-US" b="1" dirty="0">
                <a:latin typeface="Times New Roman" charset="0"/>
              </a:rPr>
              <a:t>s no such thing as the baptism </a:t>
            </a:r>
            <a:r>
              <a:rPr lang="en-US" b="1" i="1" dirty="0">
                <a:latin typeface="Times New Roman" charset="0"/>
              </a:rPr>
              <a:t>of </a:t>
            </a:r>
            <a:r>
              <a:rPr lang="en-US" b="1" dirty="0">
                <a:latin typeface="Times New Roman" charset="0"/>
              </a:rPr>
              <a:t>the Spirit.  Scripture never once uses this phrase.  The Greek can be translated as </a:t>
            </a:r>
            <a:r>
              <a:rPr lang="ru-RU" altLang="ja-JP" b="1" dirty="0">
                <a:latin typeface="Times New Roman" charset="0"/>
              </a:rPr>
              <a:t>"</a:t>
            </a:r>
            <a:r>
              <a:rPr lang="en-US" b="1" dirty="0">
                <a:latin typeface="Times New Roman" charset="0"/>
              </a:rPr>
              <a:t>baptized </a:t>
            </a:r>
            <a:r>
              <a:rPr lang="en-US" b="1" i="1" dirty="0">
                <a:latin typeface="Times New Roman" charset="0"/>
              </a:rPr>
              <a:t>with</a:t>
            </a:r>
            <a:r>
              <a:rPr lang="en-US" b="1" dirty="0">
                <a:latin typeface="Times New Roman" charset="0"/>
              </a:rPr>
              <a:t>, </a:t>
            </a:r>
            <a:r>
              <a:rPr lang="en-US" b="1" i="1" dirty="0">
                <a:latin typeface="Times New Roman" charset="0"/>
              </a:rPr>
              <a:t>in</a:t>
            </a:r>
            <a:r>
              <a:rPr lang="en-US" b="1" dirty="0">
                <a:latin typeface="Times New Roman" charset="0"/>
              </a:rPr>
              <a:t>, or </a:t>
            </a:r>
            <a:r>
              <a:rPr lang="en-US" b="1" i="1" dirty="0">
                <a:latin typeface="Times New Roman" charset="0"/>
              </a:rPr>
              <a:t>by</a:t>
            </a:r>
            <a:r>
              <a:rPr lang="en-US" b="1" dirty="0">
                <a:latin typeface="Times New Roman" charset="0"/>
              </a:rPr>
              <a:t> the Spirit.</a:t>
            </a:r>
            <a:r>
              <a:rPr lang="ru-RU" altLang="ja-JP" b="1" dirty="0">
                <a:latin typeface="Times New Roman" charset="0"/>
              </a:rPr>
              <a:t>"</a:t>
            </a:r>
            <a:r>
              <a:rPr lang="en-US" b="1" dirty="0">
                <a:latin typeface="Times New Roman" charset="0"/>
              </a:rPr>
              <a:t>  But if you mean am I baptized </a:t>
            </a:r>
            <a:r>
              <a:rPr lang="en-US" b="1" i="1" dirty="0">
                <a:latin typeface="Times New Roman" charset="0"/>
              </a:rPr>
              <a:t>by</a:t>
            </a:r>
            <a:r>
              <a:rPr lang="en-US" b="1" dirty="0">
                <a:latin typeface="Times New Roman" charset="0"/>
              </a:rPr>
              <a:t> the Spirit, the answer is YES—every Christian has been baptized by the Spirit into the body of Christ.</a:t>
            </a:r>
            <a:r>
              <a:rPr lang="ru-RU" altLang="ja-JP" b="1" dirty="0">
                <a:latin typeface="Times New Roman" charset="0"/>
              </a:rPr>
              <a:t>”</a:t>
            </a:r>
            <a:endParaRPr lang="en-US" altLang="ja-JP" b="1" dirty="0">
              <a:latin typeface="Times New Roman"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我会说：“并没有所谓的‘圣灵的洗礼’。圣经中从未使用过这个短语。希腊文可以翻译为‘被圣灵施洗’、‘在圣灵中受洗’或‘借着圣灵受洗’。但如果你是问我是否被圣灵施洗，那么答案是肯定的</a:t>
            </a:r>
            <a:r>
              <a:rPr lang="en-US" altLang="zh-CN" dirty="0">
                <a:solidFill>
                  <a:srgbClr val="0E0E0E"/>
                </a:solidFill>
                <a:effectLst/>
                <a:latin typeface=".AppleSystemUIFont"/>
              </a:rPr>
              <a:t>——</a:t>
            </a:r>
            <a:r>
              <a:rPr lang="zh-CN" altLang="en-US" dirty="0">
                <a:solidFill>
                  <a:srgbClr val="0E0E0E"/>
                </a:solidFill>
                <a:effectLst/>
                <a:latin typeface=".AppleSystemUIFont"/>
              </a:rPr>
              <a:t>每一个基督徒都已经借着圣灵受洗，成为基督身体的一部分。”</a:t>
            </a:r>
          </a:p>
          <a:p>
            <a:endParaRPr lang="en-US" b="1" dirty="0">
              <a:latin typeface="Times New Roman" charset="0"/>
            </a:endParaRPr>
          </a:p>
        </p:txBody>
      </p:sp>
      <p:sp>
        <p:nvSpPr>
          <p:cNvPr id="525316" name="Slide Number Placeholder 3"/>
          <p:cNvSpPr txBox="1">
            <a:spLocks noGrp="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7C64C87-A61D-7041-9682-E507A4497AB9}" type="slidenum">
              <a:rPr lang="en-US" sz="1200" b="0" smtClean="0">
                <a:solidFill>
                  <a:prstClr val="black"/>
                </a:solidFill>
                <a:latin typeface="Arial" charset="0"/>
                <a:cs typeface="ＭＳ Ｐゴシック" charset="0"/>
              </a:rPr>
              <a:pPr algn="r"/>
              <a:t>217</a:t>
            </a:fld>
            <a:endParaRPr lang="en-US" sz="1200" b="0">
              <a:solidFill>
                <a:prstClr val="black"/>
              </a:solidFill>
              <a:latin typeface="Arial"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3E492D68-2485-F540-A6F1-10D7156ADB26}" type="slidenum">
              <a:rPr lang="en-US" sz="1200" b="0" smtClean="0">
                <a:solidFill>
                  <a:srgbClr val="000000"/>
                </a:solidFill>
                <a:latin typeface="Arial" charset="0"/>
                <a:cs typeface="ＭＳ Ｐゴシック" charset="0"/>
              </a:rPr>
              <a:pPr algn="r"/>
              <a:t>218</a:t>
            </a:fld>
            <a:endParaRPr lang="en-US" sz="1200" b="0">
              <a:solidFill>
                <a:srgbClr val="000000"/>
              </a:solidFill>
              <a:latin typeface="Arial" charset="0"/>
              <a:cs typeface="ＭＳ Ｐゴシック" charset="0"/>
            </a:endParaRPr>
          </a:p>
        </p:txBody>
      </p:sp>
      <p:sp>
        <p:nvSpPr>
          <p:cNvPr id="528387"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28388" name="Rectangle 3"/>
          <p:cNvSpPr>
            <a:spLocks noGrp="1" noChangeArrowheads="1"/>
          </p:cNvSpPr>
          <p:nvPr>
            <p:ph type="body" idx="1"/>
          </p:nvPr>
        </p:nvSpPr>
        <p:spPr>
          <a:xfrm>
            <a:off x="914508" y="4343363"/>
            <a:ext cx="5028986" cy="4115462"/>
          </a:xfrm>
          <a:solidFill>
            <a:srgbClr val="FFFFFF"/>
          </a:solidFill>
          <a:ln>
            <a:solidFill>
              <a:srgbClr val="000000"/>
            </a:solidFill>
          </a:ln>
        </p:spPr>
        <p:txBody>
          <a:bodyPr/>
          <a:lstStyle/>
          <a:p>
            <a:pPr marL="0" marR="0" indent="0" algn="l" defTabSz="914400" rtl="0" eaLnBrk="0" fontAlgn="base" latinLnBrk="0" hangingPunct="0">
              <a:lnSpc>
                <a:spcPct val="100000"/>
              </a:lnSpc>
              <a:spcBef>
                <a:spcPct val="0"/>
              </a:spcBef>
              <a:spcAft>
                <a:spcPct val="0"/>
              </a:spcAft>
              <a:buClrTx/>
              <a:buSzTx/>
              <a:buFontTx/>
              <a:buNone/>
              <a:tabLst/>
              <a:defRPr/>
            </a:pPr>
            <a:r>
              <a:rPr lang="en-US" sz="2400" dirty="0">
                <a:latin typeface="Times New Roman" charset="0"/>
              </a:rPr>
              <a:t>Different translations render 1</a:t>
            </a:r>
            <a:r>
              <a:rPr lang="en-US" sz="2400" baseline="0" dirty="0">
                <a:latin typeface="Times New Roman" charset="0"/>
              </a:rPr>
              <a:t> Cor. 12:13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a:t>
            </a:r>
            <a:r>
              <a:rPr lang="en-US" sz="2400" i="1" dirty="0">
                <a:latin typeface="Times New Roman" charset="0"/>
              </a:rPr>
              <a:t>in</a:t>
            </a:r>
            <a:r>
              <a:rPr lang="en-US" sz="2400" dirty="0">
                <a:latin typeface="Times New Roman" charset="0"/>
              </a:rPr>
              <a:t>, or </a:t>
            </a:r>
            <a:r>
              <a:rPr lang="en-US" sz="2400" i="1" dirty="0">
                <a:latin typeface="Times New Roman" charset="0"/>
              </a:rPr>
              <a:t>by</a:t>
            </a:r>
            <a:r>
              <a:rPr lang="en-US" sz="2400" dirty="0">
                <a:latin typeface="Times New Roman" charset="0"/>
              </a:rPr>
              <a:t> the Spirit</a:t>
            </a:r>
            <a:r>
              <a:rPr lang="ru-RU" altLang="ja-JP" sz="2400" dirty="0">
                <a:latin typeface="Times New Roman" charset="0"/>
              </a:rPr>
              <a:t>"</a:t>
            </a:r>
            <a:r>
              <a:rPr lang="en-US" sz="2400" dirty="0">
                <a:latin typeface="Times New Roman" charset="0"/>
              </a:rPr>
              <a:t> while in the Gospels and Acts it</a:t>
            </a:r>
            <a:r>
              <a:rPr lang="uk-UA" altLang="ja-JP" sz="2400" dirty="0">
                <a:latin typeface="Times New Roman" charset="0"/>
              </a:rPr>
              <a:t>'</a:t>
            </a:r>
            <a:r>
              <a:rPr lang="en-US" sz="2400" dirty="0">
                <a:latin typeface="Times New Roman" charset="0"/>
              </a:rPr>
              <a:t>s always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the Spirit.</a:t>
            </a:r>
            <a:r>
              <a:rPr lang="ru-RU" altLang="ja-JP" sz="2400" dirty="0">
                <a:latin typeface="Times New Roman" charset="0"/>
              </a:rPr>
              <a:t>"</a:t>
            </a:r>
            <a:r>
              <a:rPr lang="en-US" sz="2400" dirty="0">
                <a:latin typeface="Times New Roman" charset="0"/>
              </a:rPr>
              <a:t>  Either way, all are baptized! This includes Jews and Greeks, slaves and free men.</a:t>
            </a:r>
          </a:p>
          <a:p>
            <a:pPr marL="0" marR="0" lvl="0" indent="0" algn="l" defTabSz="914400" rtl="0" eaLnBrk="0" fontAlgn="base" latinLnBrk="0" hangingPunct="0">
              <a:lnSpc>
                <a:spcPct val="100000"/>
              </a:lnSpc>
              <a:spcBef>
                <a:spcPct val="0"/>
              </a:spcBef>
              <a:spcAft>
                <a:spcPct val="0"/>
              </a:spcAft>
              <a:buClrTx/>
              <a:buSzTx/>
              <a:buFontTx/>
              <a:buNone/>
              <a:tabLst/>
              <a:defRPr/>
            </a:pPr>
            <a:r>
              <a:rPr lang="zh-CN" altLang="en-US" sz="6600" dirty="0">
                <a:solidFill>
                  <a:srgbClr val="0E0E0E"/>
                </a:solidFill>
                <a:effectLst/>
                <a:latin typeface=".AppleSystemUIFont"/>
              </a:rPr>
              <a:t>不同的翻译版本将</a:t>
            </a:r>
            <a:r>
              <a:rPr lang="zh-CN" altLang="en-US" sz="6600" b="1" dirty="0">
                <a:solidFill>
                  <a:srgbClr val="0E0E0E"/>
                </a:solidFill>
                <a:effectLst/>
                <a:latin typeface=".AppleSystemUIFont"/>
              </a:rPr>
              <a:t>哥林多前书 </a:t>
            </a:r>
            <a:r>
              <a:rPr lang="en-US" altLang="zh-CN" sz="6600" b="1" dirty="0">
                <a:solidFill>
                  <a:srgbClr val="0E0E0E"/>
                </a:solidFill>
                <a:effectLst/>
                <a:latin typeface=".AppleSystemUIFont"/>
              </a:rPr>
              <a:t>12:13</a:t>
            </a:r>
            <a:r>
              <a:rPr lang="zh-CN" altLang="en-US" sz="6600" dirty="0">
                <a:solidFill>
                  <a:srgbClr val="0E0E0E"/>
                </a:solidFill>
                <a:effectLst/>
                <a:latin typeface=".AppleSystemUIFont"/>
              </a:rPr>
              <a:t>中的“</a:t>
            </a:r>
            <a:r>
              <a:rPr lang="en-US" altLang="zh-CN" sz="6600" dirty="0">
                <a:solidFill>
                  <a:srgbClr val="0E0E0E"/>
                </a:solidFill>
                <a:effectLst/>
                <a:latin typeface=".AppleSystemUIFont"/>
              </a:rPr>
              <a:t>baptized”</a:t>
            </a:r>
            <a:r>
              <a:rPr lang="zh-CN" altLang="en-US" sz="6600" dirty="0">
                <a:solidFill>
                  <a:srgbClr val="0E0E0E"/>
                </a:solidFill>
                <a:effectLst/>
                <a:latin typeface=".AppleSystemUIFont"/>
              </a:rPr>
              <a:t>翻译为“被圣灵施洗”、“在圣灵中受洗”或“借着圣灵受洗”。然而在福音书和使徒行传中，这一短语始终被翻译为“被圣灵施洗”（</a:t>
            </a:r>
            <a:r>
              <a:rPr lang="en-US" altLang="zh-CN" sz="6600" dirty="0">
                <a:solidFill>
                  <a:srgbClr val="0E0E0E"/>
                </a:solidFill>
                <a:effectLst/>
                <a:latin typeface=".AppleSystemUIFont"/>
              </a:rPr>
              <a:t>baptized with the Spirit</a:t>
            </a:r>
            <a:r>
              <a:rPr lang="zh-CN" altLang="en-US" sz="6600" dirty="0">
                <a:solidFill>
                  <a:srgbClr val="0E0E0E"/>
                </a:solidFill>
                <a:effectLst/>
                <a:latin typeface=".AppleSystemUIFont"/>
              </a:rPr>
              <a:t>）。无论翻译为何，所有人都受了圣灵的洗！这包括犹太人和希腊人、为奴的和自由人。</a:t>
            </a:r>
          </a:p>
          <a:p>
            <a:pPr marL="0" marR="0" indent="0" algn="l" defTabSz="914400" rtl="0" eaLnBrk="0" fontAlgn="base" latinLnBrk="0" hangingPunct="0">
              <a:lnSpc>
                <a:spcPct val="100000"/>
              </a:lnSpc>
              <a:spcBef>
                <a:spcPct val="0"/>
              </a:spcBef>
              <a:spcAft>
                <a:spcPct val="0"/>
              </a:spcAft>
              <a:buClrTx/>
              <a:buSzTx/>
              <a:buFontTx/>
              <a:buNone/>
              <a:tabLst/>
              <a:defRPr/>
            </a:pPr>
            <a:endParaRPr lang="en-US" sz="4800" dirty="0">
              <a:latin typeface="Times New Roman"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9F0B3A52-FD79-9744-8424-FE31BB23FFEA}" type="slidenum">
              <a:rPr lang="zh-CN" altLang="en-US" sz="1200">
                <a:solidFill>
                  <a:prstClr val="black"/>
                </a:solidFill>
                <a:latin typeface="Times" charset="0"/>
                <a:cs typeface="Times New Roman" charset="0"/>
              </a:rPr>
              <a:pPr/>
              <a:t>19</a:t>
            </a:fld>
            <a:endParaRPr lang="en-US" altLang="zh-CN" sz="1200">
              <a:solidFill>
                <a:prstClr val="black"/>
              </a:solidFill>
              <a:latin typeface="Times" charset="0"/>
              <a:cs typeface="Times New Roman" charset="0"/>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2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18D553D2-309C-BE42-A481-3366FED37581}" type="slidenum">
              <a:rPr lang="zh-CN" altLang="en-US" sz="1200">
                <a:solidFill>
                  <a:prstClr val="black"/>
                </a:solidFill>
                <a:latin typeface="Arial" charset="0"/>
              </a:rPr>
              <a:pPr algn="r" eaLnBrk="1" hangingPunct="1"/>
              <a:t>219</a:t>
            </a:fld>
            <a:endParaRPr lang="en-US" altLang="zh-CN" sz="1200">
              <a:solidFill>
                <a:prstClr val="black"/>
              </a:solidFill>
              <a:latin typeface="Arial" charset="0"/>
            </a:endParaRPr>
          </a:p>
        </p:txBody>
      </p:sp>
      <p:sp>
        <p:nvSpPr>
          <p:cNvPr id="1673219"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673220" name="Rectangle 3"/>
          <p:cNvSpPr>
            <a:spLocks noGrp="1" noChangeArrowheads="1"/>
          </p:cNvSpPr>
          <p:nvPr>
            <p:ph type="body" idx="1"/>
          </p:nvPr>
        </p:nvSpPr>
        <p:spPr>
          <a:xfrm>
            <a:off x="914400" y="4343400"/>
            <a:ext cx="5029200" cy="4114800"/>
          </a:xfrm>
        </p:spPr>
        <p:txBody>
          <a:bodyPr/>
          <a:lstStyle/>
          <a:p>
            <a:pPr eaLnBrk="1" hangingPunct="1">
              <a:defRPr/>
            </a:pPr>
            <a:endParaRPr lang="zh-CN" altLang="en-US">
              <a:cs typeface="+mn-cs"/>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F532256-B38D-8342-B9B4-E69C18A739E9}" type="slidenum">
              <a:rPr lang="en-US" sz="1200">
                <a:solidFill>
                  <a:srgbClr val="000000"/>
                </a:solidFill>
              </a:rPr>
              <a:pPr eaLnBrk="1" hangingPunct="1"/>
              <a:t>220</a:t>
            </a:fld>
            <a:endParaRPr lang="en-US" sz="1200">
              <a:solidFill>
                <a:srgbClr val="000000"/>
              </a:solidFill>
            </a:endParaRPr>
          </a:p>
        </p:txBody>
      </p:sp>
      <p:sp>
        <p:nvSpPr>
          <p:cNvPr id="513027" name="Rectangle 2"/>
          <p:cNvSpPr>
            <a:spLocks noGrp="1" noRot="1" noChangeAspect="1" noChangeArrowheads="1" noTextEdit="1"/>
          </p:cNvSpPr>
          <p:nvPr>
            <p:ph type="sldImg"/>
          </p:nvPr>
        </p:nvSpPr>
        <p:spPr>
          <a:ln/>
        </p:spPr>
      </p:sp>
      <p:sp>
        <p:nvSpPr>
          <p:cNvPr id="513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3C25FF14-E317-454D-BA6F-00FEBB8D1882}" type="slidenum">
              <a:rPr lang="en-US" sz="1200">
                <a:solidFill>
                  <a:srgbClr val="000000"/>
                </a:solidFill>
              </a:rPr>
              <a:pPr eaLnBrk="1" hangingPunct="1"/>
              <a:t>221</a:t>
            </a:fld>
            <a:endParaRPr lang="en-US" sz="1200">
              <a:solidFill>
                <a:srgbClr val="000000"/>
              </a:solidFill>
            </a:endParaRPr>
          </a:p>
        </p:txBody>
      </p:sp>
      <p:sp>
        <p:nvSpPr>
          <p:cNvPr id="515075" name="Rectangle 2"/>
          <p:cNvSpPr>
            <a:spLocks noGrp="1" noRot="1" noChangeAspect="1" noChangeArrowheads="1" noTextEdit="1"/>
          </p:cNvSpPr>
          <p:nvPr>
            <p:ph type="sldImg"/>
          </p:nvPr>
        </p:nvSpPr>
        <p:spPr>
          <a:ln/>
        </p:spPr>
      </p:sp>
      <p:sp>
        <p:nvSpPr>
          <p:cNvPr id="5150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1113D98-44BD-1549-8453-0B3F8958ADD8}" type="slidenum">
              <a:rPr lang="en-US" sz="1200" b="0" smtClean="0">
                <a:solidFill>
                  <a:prstClr val="black"/>
                </a:solidFill>
                <a:latin typeface="Arial" charset="0"/>
                <a:cs typeface="ＭＳ Ｐゴシック" charset="0"/>
              </a:rPr>
              <a:pPr algn="r"/>
              <a:t>222</a:t>
            </a:fld>
            <a:endParaRPr lang="en-US" sz="1200" b="0">
              <a:solidFill>
                <a:prstClr val="black"/>
              </a:solidFill>
              <a:latin typeface="Arial" charset="0"/>
              <a:cs typeface="ＭＳ Ｐゴシック" charset="0"/>
            </a:endParaRPr>
          </a:p>
        </p:txBody>
      </p:sp>
      <p:sp>
        <p:nvSpPr>
          <p:cNvPr id="532483"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2484"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548F843-ADAF-C547-BA8C-662565C447FF}" type="slidenum">
              <a:rPr lang="en-US" sz="1200" b="0" smtClean="0">
                <a:solidFill>
                  <a:prstClr val="black"/>
                </a:solidFill>
                <a:latin typeface="Arial" charset="0"/>
                <a:cs typeface="ＭＳ Ｐゴシック" charset="0"/>
              </a:rPr>
              <a:pPr algn="r"/>
              <a:t>223</a:t>
            </a:fld>
            <a:endParaRPr lang="en-US" sz="1200" b="0">
              <a:solidFill>
                <a:prstClr val="black"/>
              </a:solidFill>
              <a:latin typeface="Arial" charset="0"/>
              <a:cs typeface="ＭＳ Ｐゴシック" charset="0"/>
            </a:endParaRPr>
          </a:p>
        </p:txBody>
      </p:sp>
      <p:sp>
        <p:nvSpPr>
          <p:cNvPr id="534531"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4532"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5CFA446B-0610-AC4A-9CCF-3CD56205C140}" type="slidenum">
              <a:rPr lang="en-US" sz="1200" b="0" smtClean="0">
                <a:solidFill>
                  <a:prstClr val="black"/>
                </a:solidFill>
                <a:latin typeface="Arial" charset="0"/>
                <a:cs typeface="ＭＳ Ｐゴシック" charset="0"/>
              </a:rPr>
              <a:pPr algn="r"/>
              <a:t>224</a:t>
            </a:fld>
            <a:endParaRPr lang="en-US" sz="1200" b="0">
              <a:solidFill>
                <a:prstClr val="black"/>
              </a:solidFill>
              <a:latin typeface="Arial"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D24411A4-3F4C-C74C-915A-6C66F70746F1}" type="slidenum">
              <a:rPr lang="en-US" sz="1200" b="0" smtClean="0">
                <a:solidFill>
                  <a:prstClr val="black"/>
                </a:solidFill>
                <a:latin typeface="Arial" charset="0"/>
                <a:cs typeface="ＭＳ Ｐゴシック" charset="0"/>
              </a:rPr>
              <a:pPr algn="r"/>
              <a:t>227</a:t>
            </a:fld>
            <a:endParaRPr lang="en-US" sz="1200" b="0">
              <a:solidFill>
                <a:prstClr val="black"/>
              </a:solidFill>
              <a:latin typeface="Arial" charset="0"/>
              <a:cs typeface="ＭＳ Ｐゴシック" charset="0"/>
            </a:endParaRPr>
          </a:p>
        </p:txBody>
      </p:sp>
      <p:sp>
        <p:nvSpPr>
          <p:cNvPr id="545795" name="Rectangle 2"/>
          <p:cNvSpPr>
            <a:spLocks noGrp="1" noRot="1" noChangeAspect="1" noChangeArrowheads="1" noTextEdit="1"/>
          </p:cNvSpPr>
          <p:nvPr>
            <p:ph type="sldImg"/>
          </p:nvPr>
        </p:nvSpPr>
        <p:spPr>
          <a:xfrm>
            <a:off x="1143000" y="685800"/>
            <a:ext cx="4573588" cy="3429000"/>
          </a:xfrm>
          <a:ln/>
        </p:spPr>
      </p:sp>
      <p:sp>
        <p:nvSpPr>
          <p:cNvPr id="5457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5EEE004-1DFB-E340-A305-6A8B286301AF}" type="slidenum">
              <a:rPr lang="en-US" sz="1200" b="0" smtClean="0">
                <a:solidFill>
                  <a:srgbClr val="000000"/>
                </a:solidFill>
                <a:cs typeface="ＭＳ Ｐゴシック" charset="0"/>
              </a:rPr>
              <a:pPr algn="r"/>
              <a:t>229</a:t>
            </a:fld>
            <a:endParaRPr lang="en-US" sz="1200" b="0">
              <a:solidFill>
                <a:srgbClr val="000000"/>
              </a:solidFill>
              <a:cs typeface="ＭＳ Ｐゴシック" charset="0"/>
            </a:endParaRPr>
          </a:p>
        </p:txBody>
      </p:sp>
      <p:sp>
        <p:nvSpPr>
          <p:cNvPr id="549891" name="Rectangle 2"/>
          <p:cNvSpPr>
            <a:spLocks noGrp="1" noRot="1" noChangeAspect="1" noChangeArrowheads="1" noTextEdit="1"/>
          </p:cNvSpPr>
          <p:nvPr>
            <p:ph type="sldImg"/>
          </p:nvPr>
        </p:nvSpPr>
        <p:spPr>
          <a:xfrm>
            <a:off x="1143000" y="685800"/>
            <a:ext cx="4573588" cy="3429000"/>
          </a:xfrm>
          <a:ln/>
        </p:spPr>
      </p:sp>
      <p:sp>
        <p:nvSpPr>
          <p:cNvPr id="54989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0F7CB11-AFDA-7444-9C71-C304CAA21616}" type="slidenum">
              <a:rPr lang="en-US" sz="1200" b="0" smtClean="0">
                <a:solidFill>
                  <a:srgbClr val="000000"/>
                </a:solidFill>
                <a:cs typeface="ＭＳ Ｐゴシック" charset="0"/>
              </a:rPr>
              <a:pPr algn="r"/>
              <a:t>230</a:t>
            </a:fld>
            <a:endParaRPr lang="en-US" sz="1200" b="0">
              <a:solidFill>
                <a:srgbClr val="000000"/>
              </a:solidFill>
              <a:cs typeface="ＭＳ Ｐゴシック" charset="0"/>
            </a:endParaRPr>
          </a:p>
        </p:txBody>
      </p:sp>
      <p:sp>
        <p:nvSpPr>
          <p:cNvPr id="551939" name="Rectangle 2"/>
          <p:cNvSpPr>
            <a:spLocks noGrp="1" noRot="1" noChangeAspect="1" noChangeArrowheads="1" noTextEdit="1"/>
          </p:cNvSpPr>
          <p:nvPr>
            <p:ph type="sldImg"/>
          </p:nvPr>
        </p:nvSpPr>
        <p:spPr>
          <a:xfrm>
            <a:off x="1143000" y="685800"/>
            <a:ext cx="4573588" cy="3429000"/>
          </a:xfrm>
          <a:ln/>
        </p:spPr>
      </p:sp>
      <p:sp>
        <p:nvSpPr>
          <p:cNvPr id="55194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790B4DF-45F2-874D-8685-BE8111B24004}" type="slidenum">
              <a:rPr lang="en-US" sz="1200" b="0" smtClean="0">
                <a:solidFill>
                  <a:srgbClr val="000000"/>
                </a:solidFill>
                <a:cs typeface="ＭＳ Ｐゴシック" charset="0"/>
              </a:rPr>
              <a:pPr algn="r"/>
              <a:t>231</a:t>
            </a:fld>
            <a:endParaRPr lang="en-US" sz="1200" b="0">
              <a:solidFill>
                <a:srgbClr val="000000"/>
              </a:solidFill>
              <a:cs typeface="ＭＳ Ｐゴシック" charset="0"/>
            </a:endParaRPr>
          </a:p>
        </p:txBody>
      </p:sp>
      <p:sp>
        <p:nvSpPr>
          <p:cNvPr id="553987" name="Rectangle 2"/>
          <p:cNvSpPr>
            <a:spLocks noGrp="1" noRot="1" noChangeAspect="1" noChangeArrowheads="1" noTextEdit="1"/>
          </p:cNvSpPr>
          <p:nvPr>
            <p:ph type="sldImg"/>
          </p:nvPr>
        </p:nvSpPr>
        <p:spPr>
          <a:xfrm>
            <a:off x="1143000" y="685800"/>
            <a:ext cx="4573588" cy="3429000"/>
          </a:xfrm>
          <a:ln/>
        </p:spPr>
      </p:sp>
      <p:sp>
        <p:nvSpPr>
          <p:cNvPr id="55398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152347-C468-814A-8FB9-54149FB65832}" type="slidenum">
              <a:rPr lang="en-US">
                <a:solidFill>
                  <a:prstClr val="black"/>
                </a:solidFill>
              </a:rPr>
              <a:pPr/>
              <a:t>2</a:t>
            </a:fld>
            <a:endParaRPr lang="en-US">
              <a:solidFill>
                <a:prstClr val="black"/>
              </a:solidFill>
            </a:endParaRPr>
          </a:p>
        </p:txBody>
      </p:sp>
      <p:sp>
        <p:nvSpPr>
          <p:cNvPr id="131686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1686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0" hangingPunct="0">
              <a:spcBef>
                <a:spcPct val="50000"/>
              </a:spcBef>
              <a:buFont typeface="Wingdings" charset="0"/>
              <a:buChar char="§"/>
            </a:pPr>
            <a:fld id="{E0807D98-BA19-CA44-81DC-E6B111477178}" type="slidenum">
              <a:rPr lang="zh-CN" altLang="en-US" sz="1200">
                <a:solidFill>
                  <a:prstClr val="black"/>
                </a:solidFill>
                <a:latin typeface="Times" charset="0"/>
                <a:cs typeface="Times New Roman" charset="0"/>
              </a:rPr>
              <a:pPr algn="r" eaLnBrk="0" hangingPunct="0">
                <a:spcBef>
                  <a:spcPct val="50000"/>
                </a:spcBef>
                <a:buFont typeface="Wingdings" charset="0"/>
                <a:buChar char="§"/>
              </a:pPr>
              <a:t>20</a:t>
            </a:fld>
            <a:endParaRPr lang="en-US" altLang="zh-CN" sz="1200">
              <a:solidFill>
                <a:prstClr val="black"/>
              </a:solidFill>
              <a:latin typeface="Times" charset="0"/>
              <a:cs typeface="Times New Roman" charset="0"/>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729A550-A23E-F148-A04B-B2C7C6403439}" type="slidenum">
              <a:rPr lang="en-US" sz="1200" b="0" smtClean="0">
                <a:solidFill>
                  <a:srgbClr val="000000"/>
                </a:solidFill>
                <a:cs typeface="ＭＳ Ｐゴシック" charset="0"/>
              </a:rPr>
              <a:pPr algn="r"/>
              <a:t>232</a:t>
            </a:fld>
            <a:endParaRPr lang="en-US" sz="1200" b="0">
              <a:solidFill>
                <a:srgbClr val="000000"/>
              </a:solidFill>
              <a:cs typeface="ＭＳ Ｐゴシック" charset="0"/>
            </a:endParaRPr>
          </a:p>
        </p:txBody>
      </p:sp>
      <p:sp>
        <p:nvSpPr>
          <p:cNvPr id="556035" name="Rectangle 2"/>
          <p:cNvSpPr>
            <a:spLocks noGrp="1" noRot="1" noChangeAspect="1" noChangeArrowheads="1" noTextEdit="1"/>
          </p:cNvSpPr>
          <p:nvPr>
            <p:ph type="sldImg"/>
          </p:nvPr>
        </p:nvSpPr>
        <p:spPr>
          <a:xfrm>
            <a:off x="1143000" y="685800"/>
            <a:ext cx="4573588" cy="3429000"/>
          </a:xfrm>
          <a:ln/>
        </p:spPr>
      </p:sp>
      <p:sp>
        <p:nvSpPr>
          <p:cNvPr id="55603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CA999105-E63D-2148-A5B9-58774A54F70D}" type="slidenum">
              <a:rPr lang="en-US" sz="1200" b="0" smtClean="0">
                <a:solidFill>
                  <a:srgbClr val="000000"/>
                </a:solidFill>
                <a:cs typeface="ＭＳ Ｐゴシック" charset="0"/>
              </a:rPr>
              <a:pPr algn="r"/>
              <a:t>233</a:t>
            </a:fld>
            <a:endParaRPr lang="en-US" sz="1200" b="0">
              <a:solidFill>
                <a:srgbClr val="000000"/>
              </a:solidFill>
              <a:cs typeface="ＭＳ Ｐゴシック" charset="0"/>
            </a:endParaRPr>
          </a:p>
        </p:txBody>
      </p:sp>
      <p:sp>
        <p:nvSpPr>
          <p:cNvPr id="558083" name="Rectangle 2"/>
          <p:cNvSpPr>
            <a:spLocks noGrp="1" noRot="1" noChangeAspect="1" noChangeArrowheads="1" noTextEdit="1"/>
          </p:cNvSpPr>
          <p:nvPr>
            <p:ph type="sldImg"/>
          </p:nvPr>
        </p:nvSpPr>
        <p:spPr>
          <a:xfrm>
            <a:off x="1143000" y="685800"/>
            <a:ext cx="4573588" cy="3429000"/>
          </a:xfrm>
          <a:ln/>
        </p:spPr>
      </p:sp>
      <p:sp>
        <p:nvSpPr>
          <p:cNvPr id="55808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E7A47B3-B381-7A4B-82FB-D9559A3C08D5}" type="slidenum">
              <a:rPr lang="en-US" sz="1200" b="0" smtClean="0">
                <a:solidFill>
                  <a:srgbClr val="000000"/>
                </a:solidFill>
                <a:cs typeface="ＭＳ Ｐゴシック" charset="0"/>
              </a:rPr>
              <a:pPr algn="r"/>
              <a:t>234</a:t>
            </a:fld>
            <a:endParaRPr lang="en-US" sz="1200" b="0">
              <a:solidFill>
                <a:srgbClr val="000000"/>
              </a:solidFill>
              <a:cs typeface="ＭＳ Ｐゴシック" charset="0"/>
            </a:endParaRPr>
          </a:p>
        </p:txBody>
      </p:sp>
      <p:sp>
        <p:nvSpPr>
          <p:cNvPr id="560131" name="Rectangle 2"/>
          <p:cNvSpPr>
            <a:spLocks noGrp="1" noRot="1" noChangeAspect="1" noChangeArrowheads="1" noTextEdit="1"/>
          </p:cNvSpPr>
          <p:nvPr>
            <p:ph type="sldImg"/>
          </p:nvPr>
        </p:nvSpPr>
        <p:spPr>
          <a:xfrm>
            <a:off x="1143000" y="685800"/>
            <a:ext cx="4573588" cy="3429000"/>
          </a:xfrm>
          <a:ln/>
        </p:spPr>
      </p:sp>
      <p:sp>
        <p:nvSpPr>
          <p:cNvPr id="56013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0C425E5-C169-8048-B4F6-50A5C40EF7D6}" type="slidenum">
              <a:rPr lang="en-US" sz="1200" b="0" smtClean="0">
                <a:solidFill>
                  <a:prstClr val="black"/>
                </a:solidFill>
                <a:latin typeface="Arial" charset="0"/>
                <a:cs typeface="ＭＳ Ｐゴシック" charset="0"/>
              </a:rPr>
              <a:pPr algn="r"/>
              <a:t>235</a:t>
            </a:fld>
            <a:endParaRPr lang="en-US" sz="1200" b="0">
              <a:solidFill>
                <a:prstClr val="black"/>
              </a:solidFill>
              <a:latin typeface="Arial" charset="0"/>
              <a:cs typeface="ＭＳ Ｐゴシック" charset="0"/>
            </a:endParaRPr>
          </a:p>
        </p:txBody>
      </p:sp>
      <p:sp>
        <p:nvSpPr>
          <p:cNvPr id="562179" name="Rectangle 2"/>
          <p:cNvSpPr>
            <a:spLocks noGrp="1" noRot="1" noChangeAspect="1" noChangeArrowheads="1" noTextEdit="1"/>
          </p:cNvSpPr>
          <p:nvPr>
            <p:ph type="sldImg"/>
          </p:nvPr>
        </p:nvSpPr>
        <p:spPr>
          <a:xfrm>
            <a:off x="1143000" y="685800"/>
            <a:ext cx="4573588" cy="3429000"/>
          </a:xfrm>
          <a:ln/>
        </p:spPr>
      </p:sp>
      <p:sp>
        <p:nvSpPr>
          <p:cNvPr id="56218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6CE82CE4-B026-DC49-93BB-8355663CE813}" type="slidenum">
              <a:rPr lang="en-US" sz="1200" b="0" smtClean="0">
                <a:solidFill>
                  <a:srgbClr val="000000"/>
                </a:solidFill>
                <a:cs typeface="ＭＳ Ｐゴシック" charset="0"/>
              </a:rPr>
              <a:pPr algn="r"/>
              <a:t>236</a:t>
            </a:fld>
            <a:endParaRPr lang="en-US" sz="1200" b="0">
              <a:solidFill>
                <a:srgbClr val="000000"/>
              </a:solidFill>
              <a:cs typeface="ＭＳ Ｐゴシック" charset="0"/>
            </a:endParaRPr>
          </a:p>
        </p:txBody>
      </p:sp>
      <p:sp>
        <p:nvSpPr>
          <p:cNvPr id="565251" name="Rectangle 2"/>
          <p:cNvSpPr>
            <a:spLocks noGrp="1" noRot="1" noChangeAspect="1" noChangeArrowheads="1" noTextEdit="1"/>
          </p:cNvSpPr>
          <p:nvPr>
            <p:ph type="sldImg"/>
          </p:nvPr>
        </p:nvSpPr>
        <p:spPr>
          <a:xfrm>
            <a:off x="1143000" y="685800"/>
            <a:ext cx="4573588" cy="3429000"/>
          </a:xfrm>
          <a:ln/>
        </p:spPr>
      </p:sp>
      <p:sp>
        <p:nvSpPr>
          <p:cNvPr id="56525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AAEC9B0E-169D-564A-AB6F-24D163B356BB}" type="slidenum">
              <a:rPr lang="en-US" sz="1200" b="0" smtClean="0">
                <a:solidFill>
                  <a:srgbClr val="000000"/>
                </a:solidFill>
                <a:cs typeface="ＭＳ Ｐゴシック" charset="0"/>
              </a:rPr>
              <a:pPr algn="r"/>
              <a:t>237</a:t>
            </a:fld>
            <a:endParaRPr lang="en-US" sz="1200" b="0">
              <a:solidFill>
                <a:srgbClr val="000000"/>
              </a:solidFill>
              <a:cs typeface="ＭＳ Ｐゴシック" charset="0"/>
            </a:endParaRPr>
          </a:p>
        </p:txBody>
      </p:sp>
      <p:sp>
        <p:nvSpPr>
          <p:cNvPr id="567299" name="Rectangle 2"/>
          <p:cNvSpPr>
            <a:spLocks noGrp="1" noRot="1" noChangeAspect="1" noChangeArrowheads="1" noTextEdit="1"/>
          </p:cNvSpPr>
          <p:nvPr>
            <p:ph type="sldImg"/>
          </p:nvPr>
        </p:nvSpPr>
        <p:spPr>
          <a:xfrm>
            <a:off x="1143000" y="685800"/>
            <a:ext cx="4573588" cy="3429000"/>
          </a:xfrm>
          <a:ln/>
        </p:spPr>
      </p:sp>
      <p:sp>
        <p:nvSpPr>
          <p:cNvPr id="56730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7367AFD2-EC9C-4643-AB1A-A7DA03838ED4}" type="slidenum">
              <a:rPr lang="en-US" sz="1200" b="0" smtClean="0">
                <a:solidFill>
                  <a:srgbClr val="000000"/>
                </a:solidFill>
                <a:cs typeface="ＭＳ Ｐゴシック" charset="0"/>
              </a:rPr>
              <a:pPr algn="r"/>
              <a:t>238</a:t>
            </a:fld>
            <a:endParaRPr lang="en-US" sz="1200" b="0">
              <a:solidFill>
                <a:srgbClr val="000000"/>
              </a:solidFill>
              <a:cs typeface="ＭＳ Ｐゴシック" charset="0"/>
            </a:endParaRPr>
          </a:p>
        </p:txBody>
      </p:sp>
      <p:sp>
        <p:nvSpPr>
          <p:cNvPr id="569347" name="Rectangle 2"/>
          <p:cNvSpPr>
            <a:spLocks noGrp="1" noRot="1" noChangeAspect="1" noChangeArrowheads="1" noTextEdit="1"/>
          </p:cNvSpPr>
          <p:nvPr>
            <p:ph type="sldImg"/>
          </p:nvPr>
        </p:nvSpPr>
        <p:spPr>
          <a:xfrm>
            <a:off x="1143000" y="685800"/>
            <a:ext cx="4573588" cy="3429000"/>
          </a:xfrm>
          <a:ln/>
        </p:spPr>
      </p:sp>
      <p:sp>
        <p:nvSpPr>
          <p:cNvPr id="56934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29CB128-6E50-9349-991C-1AA67974A171}" type="slidenum">
              <a:rPr lang="en-US" sz="1200" b="0" smtClean="0">
                <a:solidFill>
                  <a:prstClr val="black"/>
                </a:solidFill>
                <a:latin typeface="Arial" charset="0"/>
                <a:cs typeface="ＭＳ Ｐゴシック" charset="0"/>
              </a:rPr>
              <a:pPr algn="r"/>
              <a:t>239</a:t>
            </a:fld>
            <a:endParaRPr lang="en-US" sz="1200" b="0">
              <a:solidFill>
                <a:prstClr val="black"/>
              </a:solidFill>
              <a:latin typeface="Arial" charset="0"/>
              <a:cs typeface="ＭＳ Ｐゴシック" charset="0"/>
            </a:endParaRPr>
          </a:p>
        </p:txBody>
      </p:sp>
      <p:sp>
        <p:nvSpPr>
          <p:cNvPr id="571395" name="Rectangle 2"/>
          <p:cNvSpPr>
            <a:spLocks noGrp="1" noRot="1" noChangeAspect="1" noChangeArrowheads="1" noTextEdit="1"/>
          </p:cNvSpPr>
          <p:nvPr>
            <p:ph type="sldImg"/>
          </p:nvPr>
        </p:nvSpPr>
        <p:spPr>
          <a:xfrm>
            <a:off x="1143000" y="685800"/>
            <a:ext cx="4573588" cy="3429000"/>
          </a:xfrm>
          <a:ln/>
        </p:spPr>
      </p:sp>
      <p:sp>
        <p:nvSpPr>
          <p:cNvPr id="5713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C01A92E-20DC-6F4E-A775-392B901E077A}" type="slidenum">
              <a:rPr lang="en-US" sz="1200" b="0" smtClean="0">
                <a:solidFill>
                  <a:prstClr val="black"/>
                </a:solidFill>
                <a:latin typeface="Arial" charset="0"/>
                <a:cs typeface="ＭＳ Ｐゴシック" charset="0"/>
              </a:rPr>
              <a:pPr algn="r"/>
              <a:t>240</a:t>
            </a:fld>
            <a:endParaRPr lang="en-US" sz="1200" b="0">
              <a:solidFill>
                <a:prstClr val="black"/>
              </a:solidFill>
              <a:latin typeface="Arial" charset="0"/>
              <a:cs typeface="ＭＳ Ｐゴシック" charset="0"/>
            </a:endParaRPr>
          </a:p>
        </p:txBody>
      </p:sp>
      <p:sp>
        <p:nvSpPr>
          <p:cNvPr id="573443" name="Rectangle 2"/>
          <p:cNvSpPr>
            <a:spLocks noGrp="1" noRot="1" noChangeAspect="1" noChangeArrowheads="1" noTextEdit="1"/>
          </p:cNvSpPr>
          <p:nvPr>
            <p:ph type="sldImg"/>
          </p:nvPr>
        </p:nvSpPr>
        <p:spPr>
          <a:xfrm>
            <a:off x="1143000" y="685800"/>
            <a:ext cx="4573588" cy="3429000"/>
          </a:xfrm>
          <a:ln/>
        </p:spPr>
      </p:sp>
      <p:sp>
        <p:nvSpPr>
          <p:cNvPr id="5734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B23751-FE25-9743-8E21-C14320797C85}" type="slidenum">
              <a:rPr lang="en-US">
                <a:solidFill>
                  <a:prstClr val="black"/>
                </a:solidFill>
              </a:rPr>
              <a:pPr/>
              <a:t>242</a:t>
            </a:fld>
            <a:endParaRPr lang="en-US">
              <a:solidFill>
                <a:prstClr val="black"/>
              </a:solidFill>
            </a:endParaRPr>
          </a:p>
        </p:txBody>
      </p:sp>
      <p:sp>
        <p:nvSpPr>
          <p:cNvPr id="557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57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7C9D8132-A800-7C42-AA9F-AEDB5B173F94}" type="slidenum">
              <a:rPr lang="zh-CN" altLang="en-US" sz="1200">
                <a:solidFill>
                  <a:prstClr val="black"/>
                </a:solidFill>
                <a:latin typeface="Times" charset="0"/>
                <a:cs typeface="Times New Roman" charset="0"/>
              </a:rPr>
              <a:pPr/>
              <a:t>21</a:t>
            </a:fld>
            <a:endParaRPr lang="en-US" altLang="zh-CN" sz="1200">
              <a:solidFill>
                <a:prstClr val="black"/>
              </a:solidFill>
              <a:latin typeface="Times" charset="0"/>
              <a:cs typeface="Times New Roman"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76EF55-AA0D-C94E-907B-BFDD45F2DA56}" type="slidenum">
              <a:rPr lang="en-US">
                <a:solidFill>
                  <a:prstClr val="black"/>
                </a:solidFill>
              </a:rPr>
              <a:pPr/>
              <a:t>243</a:t>
            </a:fld>
            <a:endParaRPr lang="en-US">
              <a:solidFill>
                <a:prstClr val="black"/>
              </a:solidFill>
            </a:endParaRPr>
          </a:p>
        </p:txBody>
      </p:sp>
      <p:sp>
        <p:nvSpPr>
          <p:cNvPr id="6789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8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8F36C-A6D8-4E46-B9B8-937F6952A16D}" type="slidenum">
              <a:rPr lang="en-US">
                <a:solidFill>
                  <a:prstClr val="black"/>
                </a:solidFill>
              </a:rPr>
              <a:pPr/>
              <a:t>244</a:t>
            </a:fld>
            <a:endParaRPr lang="en-US">
              <a:solidFill>
                <a:prstClr val="black"/>
              </a:solidFill>
            </a:endParaRPr>
          </a:p>
        </p:txBody>
      </p:sp>
      <p:sp>
        <p:nvSpPr>
          <p:cNvPr id="6799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99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571354-C943-3A42-A5A3-7D3D4BABC088}" type="slidenum">
              <a:rPr lang="en-US">
                <a:solidFill>
                  <a:prstClr val="black"/>
                </a:solidFill>
              </a:rPr>
              <a:pPr/>
              <a:t>245</a:t>
            </a:fld>
            <a:endParaRPr lang="en-US">
              <a:solidFill>
                <a:prstClr val="black"/>
              </a:solidFill>
            </a:endParaRPr>
          </a:p>
        </p:txBody>
      </p:sp>
      <p:sp>
        <p:nvSpPr>
          <p:cNvPr id="6809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0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16851E-1873-F64D-B1AD-2CC0AC7F31B6}" type="slidenum">
              <a:rPr lang="en-US">
                <a:solidFill>
                  <a:prstClr val="black"/>
                </a:solidFill>
              </a:rPr>
              <a:pPr/>
              <a:t>246</a:t>
            </a:fld>
            <a:endParaRPr lang="en-US">
              <a:solidFill>
                <a:prstClr val="black"/>
              </a:solidFill>
            </a:endParaRPr>
          </a:p>
        </p:txBody>
      </p:sp>
      <p:sp>
        <p:nvSpPr>
          <p:cNvPr id="6819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1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23B184-473C-BC43-A0EE-77CBFC2C35A0}" type="slidenum">
              <a:rPr lang="en-US">
                <a:solidFill>
                  <a:prstClr val="black"/>
                </a:solidFill>
              </a:rPr>
              <a:pPr/>
              <a:t>247</a:t>
            </a:fld>
            <a:endParaRPr lang="en-US">
              <a:solidFill>
                <a:prstClr val="black"/>
              </a:solidFill>
            </a:endParaRPr>
          </a:p>
        </p:txBody>
      </p:sp>
      <p:sp>
        <p:nvSpPr>
          <p:cNvPr id="6830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3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B57236-F401-3746-8A4A-32D4E0FA6123}" type="slidenum">
              <a:rPr lang="en-US">
                <a:solidFill>
                  <a:prstClr val="black"/>
                </a:solidFill>
              </a:rPr>
              <a:pPr/>
              <a:t>248</a:t>
            </a:fld>
            <a:endParaRPr lang="en-US">
              <a:solidFill>
                <a:prstClr val="black"/>
              </a:solidFill>
            </a:endParaRPr>
          </a:p>
        </p:txBody>
      </p:sp>
      <p:sp>
        <p:nvSpPr>
          <p:cNvPr id="6840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40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69430D-6DDF-A546-8FB5-7A1245454436}" type="slidenum">
              <a:rPr lang="en-US">
                <a:solidFill>
                  <a:prstClr val="black"/>
                </a:solidFill>
              </a:rPr>
              <a:pPr/>
              <a:t>249</a:t>
            </a:fld>
            <a:endParaRPr lang="en-US">
              <a:solidFill>
                <a:prstClr val="black"/>
              </a:solidFill>
            </a:endParaRPr>
          </a:p>
        </p:txBody>
      </p:sp>
      <p:sp>
        <p:nvSpPr>
          <p:cNvPr id="6850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50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04D16C-6DB0-3346-A0F5-B76AA8FBE7B7}" type="slidenum">
              <a:rPr lang="en-US">
                <a:solidFill>
                  <a:prstClr val="black"/>
                </a:solidFill>
              </a:rPr>
              <a:pPr/>
              <a:t>250</a:t>
            </a:fld>
            <a:endParaRPr lang="en-US">
              <a:solidFill>
                <a:prstClr val="black"/>
              </a:solidFill>
            </a:endParaRPr>
          </a:p>
        </p:txBody>
      </p:sp>
      <p:sp>
        <p:nvSpPr>
          <p:cNvPr id="6860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6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C55654-5FB8-724B-9427-4148925A5B77}" type="slidenum">
              <a:rPr lang="en-US">
                <a:solidFill>
                  <a:prstClr val="black"/>
                </a:solidFill>
              </a:rPr>
              <a:pPr/>
              <a:t>251</a:t>
            </a:fld>
            <a:endParaRPr lang="en-US">
              <a:solidFill>
                <a:prstClr val="black"/>
              </a:solidFill>
            </a:endParaRPr>
          </a:p>
        </p:txBody>
      </p:sp>
      <p:sp>
        <p:nvSpPr>
          <p:cNvPr id="7362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7362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58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324D894-6AE7-394D-92BA-6EE7ECA2360D}" type="slidenum">
              <a:rPr lang="en-US" altLang="zh-CN" sz="1200" b="0">
                <a:latin typeface="Arial" charset="0"/>
              </a:rPr>
              <a:pPr algn="r" eaLnBrk="1" hangingPunct="1"/>
              <a:t>252</a:t>
            </a:fld>
            <a:endParaRPr lang="en-US" altLang="zh-CN" sz="1200" b="0">
              <a:latin typeface="Arial" charset="0"/>
            </a:endParaRPr>
          </a:p>
        </p:txBody>
      </p:sp>
      <p:sp>
        <p:nvSpPr>
          <p:cNvPr id="1343491"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3492"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BAC758E-EC07-EC43-B9F0-C5DCEBC86A88}" type="slidenum">
              <a:rPr lang="en-US">
                <a:solidFill>
                  <a:prstClr val="black"/>
                </a:solidFill>
              </a:rPr>
              <a:pPr>
                <a:defRPr/>
              </a:pPr>
              <a:t>22</a:t>
            </a:fld>
            <a:endParaRPr lang="en-US">
              <a:solidFill>
                <a:prstClr val="black"/>
              </a:solidFill>
            </a:endParaRPr>
          </a:p>
        </p:txBody>
      </p:sp>
      <p:sp>
        <p:nvSpPr>
          <p:cNvPr id="13639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39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79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AD89F47-E11A-B149-A90B-0236E5FF1C75}" type="slidenum">
              <a:rPr lang="en-US" altLang="zh-CN" sz="1200" b="0">
                <a:latin typeface="Arial" charset="0"/>
              </a:rPr>
              <a:pPr algn="r" eaLnBrk="1" hangingPunct="1"/>
              <a:t>253</a:t>
            </a:fld>
            <a:endParaRPr lang="en-US" altLang="zh-CN" sz="1200" b="0">
              <a:latin typeface="Arial" charset="0"/>
            </a:endParaRPr>
          </a:p>
        </p:txBody>
      </p:sp>
      <p:sp>
        <p:nvSpPr>
          <p:cNvPr id="1345539"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5540"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99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FE2499B-96E7-714C-92D1-68ACC8152CFD}" type="slidenum">
              <a:rPr lang="en-US" altLang="zh-CN" sz="1200" b="0">
                <a:latin typeface="Arial" charset="0"/>
              </a:rPr>
              <a:pPr algn="r" eaLnBrk="1" hangingPunct="1"/>
              <a:t>254</a:t>
            </a:fld>
            <a:endParaRPr lang="en-US" altLang="zh-CN" sz="1200" b="0">
              <a:latin typeface="Arial" charset="0"/>
            </a:endParaRPr>
          </a:p>
        </p:txBody>
      </p:sp>
      <p:sp>
        <p:nvSpPr>
          <p:cNvPr id="1347587"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7588"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F8AC3C02-6FA3-9649-83AF-B42215C78EEB}" type="slidenum">
              <a:rPr lang="en-US" altLang="zh-CN" sz="1200" b="0">
                <a:latin typeface="Arial" charset="0"/>
              </a:rPr>
              <a:pPr algn="r" eaLnBrk="1" hangingPunct="1"/>
              <a:t>255</a:t>
            </a:fld>
            <a:endParaRPr lang="en-US" altLang="zh-CN" sz="1200" b="0">
              <a:latin typeface="Arial" charset="0"/>
            </a:endParaRPr>
          </a:p>
        </p:txBody>
      </p:sp>
      <p:sp>
        <p:nvSpPr>
          <p:cNvPr id="1349635"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9636"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BFCAC2D-DF0B-2443-9EDD-CFE553E67DFC}" type="slidenum">
              <a:rPr lang="en-US">
                <a:solidFill>
                  <a:prstClr val="black"/>
                </a:solidFill>
              </a:rPr>
              <a:pPr/>
              <a:t>256</a:t>
            </a:fld>
            <a:endParaRPr lang="en-US">
              <a:solidFill>
                <a:prstClr val="black"/>
              </a:solidFill>
            </a:endParaRPr>
          </a:p>
        </p:txBody>
      </p:sp>
      <p:sp>
        <p:nvSpPr>
          <p:cNvPr id="69427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4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72BDCC-8FF4-F141-BED4-E9DCC35319D5}" type="slidenum">
              <a:rPr lang="en-US">
                <a:solidFill>
                  <a:prstClr val="black"/>
                </a:solidFill>
              </a:rPr>
              <a:pPr/>
              <a:t>257</a:t>
            </a:fld>
            <a:endParaRPr lang="en-US">
              <a:solidFill>
                <a:prstClr val="black"/>
              </a:solidFill>
            </a:endParaRPr>
          </a:p>
        </p:txBody>
      </p:sp>
      <p:sp>
        <p:nvSpPr>
          <p:cNvPr id="7065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65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12AE2C-1B08-B741-9F7D-462F63CFE77F}" type="slidenum">
              <a:rPr lang="en-US">
                <a:solidFill>
                  <a:prstClr val="black"/>
                </a:solidFill>
              </a:rPr>
              <a:pPr/>
              <a:t>258</a:t>
            </a:fld>
            <a:endParaRPr lang="en-US">
              <a:solidFill>
                <a:prstClr val="black"/>
              </a:solidFill>
            </a:endParaRPr>
          </a:p>
        </p:txBody>
      </p:sp>
      <p:sp>
        <p:nvSpPr>
          <p:cNvPr id="7157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5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7B3C2F-620E-E846-8B41-C3CC7762F9DC}" type="slidenum">
              <a:rPr lang="en-US">
                <a:solidFill>
                  <a:prstClr val="black"/>
                </a:solidFill>
              </a:rPr>
              <a:pPr/>
              <a:t>259</a:t>
            </a:fld>
            <a:endParaRPr lang="en-US">
              <a:solidFill>
                <a:prstClr val="black"/>
              </a:solidFill>
            </a:endParaRPr>
          </a:p>
        </p:txBody>
      </p:sp>
      <p:sp>
        <p:nvSpPr>
          <p:cNvPr id="713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3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61E6782-6D92-F94B-8A2F-A94E17135912}" type="slidenum">
              <a:rPr lang="en-US">
                <a:solidFill>
                  <a:prstClr val="black"/>
                </a:solidFill>
              </a:rPr>
              <a:pPr/>
              <a:t>260</a:t>
            </a:fld>
            <a:endParaRPr lang="en-US">
              <a:solidFill>
                <a:prstClr val="black"/>
              </a:solidFill>
            </a:endParaRPr>
          </a:p>
        </p:txBody>
      </p:sp>
      <p:sp>
        <p:nvSpPr>
          <p:cNvPr id="6973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73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7B3C2F-620E-E846-8B41-C3CC7762F9DC}" type="slidenum">
              <a:rPr lang="en-US">
                <a:solidFill>
                  <a:prstClr val="black"/>
                </a:solidFill>
              </a:rPr>
              <a:pPr/>
              <a:t>261</a:t>
            </a:fld>
            <a:endParaRPr lang="en-US">
              <a:solidFill>
                <a:prstClr val="black"/>
              </a:solidFill>
            </a:endParaRPr>
          </a:p>
        </p:txBody>
      </p:sp>
      <p:sp>
        <p:nvSpPr>
          <p:cNvPr id="713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3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6D00EA0-0E73-874A-AD3A-9065B218A671}" type="slidenum">
              <a:rPr lang="en-US">
                <a:solidFill>
                  <a:prstClr val="black"/>
                </a:solidFill>
              </a:rPr>
              <a:pPr/>
              <a:t>262</a:t>
            </a:fld>
            <a:endParaRPr lang="en-US">
              <a:solidFill>
                <a:prstClr val="black"/>
              </a:solidFill>
            </a:endParaRPr>
          </a:p>
        </p:txBody>
      </p:sp>
      <p:sp>
        <p:nvSpPr>
          <p:cNvPr id="6983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83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785A895-B895-4A45-8AE5-EC150B5609EE}" type="slidenum">
              <a:rPr lang="en-US">
                <a:solidFill>
                  <a:prstClr val="black"/>
                </a:solidFill>
              </a:rPr>
              <a:pPr>
                <a:defRPr/>
              </a:pPr>
              <a:t>23</a:t>
            </a:fld>
            <a:endParaRPr lang="en-US">
              <a:solidFill>
                <a:prstClr val="black"/>
              </a:solidFill>
            </a:endParaRPr>
          </a:p>
        </p:txBody>
      </p:sp>
      <p:sp>
        <p:nvSpPr>
          <p:cNvPr id="13660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60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7B3C2F-620E-E846-8B41-C3CC7762F9DC}" type="slidenum">
              <a:rPr lang="en-US">
                <a:solidFill>
                  <a:prstClr val="black"/>
                </a:solidFill>
              </a:rPr>
              <a:pPr/>
              <a:t>263</a:t>
            </a:fld>
            <a:endParaRPr lang="en-US">
              <a:solidFill>
                <a:prstClr val="black"/>
              </a:solidFill>
            </a:endParaRPr>
          </a:p>
        </p:txBody>
      </p:sp>
      <p:sp>
        <p:nvSpPr>
          <p:cNvPr id="713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3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AAF40E-0E07-C244-8BAA-ECB6E0003D5A}" type="slidenum">
              <a:rPr lang="en-US">
                <a:solidFill>
                  <a:prstClr val="black"/>
                </a:solidFill>
              </a:rPr>
              <a:pPr/>
              <a:t>264</a:t>
            </a:fld>
            <a:endParaRPr lang="en-US">
              <a:solidFill>
                <a:prstClr val="black"/>
              </a:solidFill>
            </a:endParaRPr>
          </a:p>
        </p:txBody>
      </p:sp>
      <p:sp>
        <p:nvSpPr>
          <p:cNvPr id="7321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2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B21765-7EBB-EE40-9F09-4DEA15C2CFBC}" type="slidenum">
              <a:rPr lang="en-US">
                <a:solidFill>
                  <a:prstClr val="black"/>
                </a:solidFill>
              </a:rPr>
              <a:pPr/>
              <a:t>265</a:t>
            </a:fld>
            <a:endParaRPr lang="en-US">
              <a:solidFill>
                <a:prstClr val="black"/>
              </a:solidFill>
            </a:endParaRPr>
          </a:p>
        </p:txBody>
      </p:sp>
      <p:sp>
        <p:nvSpPr>
          <p:cNvPr id="6963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6323" name="Rectangle 3"/>
          <p:cNvSpPr>
            <a:spLocks noGrp="1" noChangeArrowheads="1"/>
          </p:cNvSpPr>
          <p:nvPr>
            <p:ph type="body" idx="1"/>
          </p:nvPr>
        </p:nvSpPr>
        <p:spPr/>
        <p:txBody>
          <a:bodyPr/>
          <a:lstStyle/>
          <a:p>
            <a:r>
              <a:rPr lang="ru-RU" altLang="ja-JP" dirty="0">
                <a:latin typeface="Arial"/>
              </a:rPr>
              <a:t>"</a:t>
            </a:r>
            <a:r>
              <a:rPr lang="en-US" dirty="0">
                <a:latin typeface="Times" charset="0"/>
              </a:rPr>
              <a:t>Love never gives up, never loses faith, is always hopeful, and endures through every circumstance</a:t>
            </a:r>
            <a:r>
              <a:rPr lang="ru-RU" altLang="ja-JP" dirty="0">
                <a:latin typeface="Arial"/>
              </a:rPr>
              <a:t>"</a:t>
            </a:r>
            <a:r>
              <a:rPr lang="en-US" dirty="0">
                <a:latin typeface="Times" charset="0"/>
              </a:rPr>
              <a:t> (NLT)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“爱是恒久忍耐，又有恩慈；爱是不嫉妒；爱是不自夸，不张狂。”（哥林多前书 </a:t>
            </a:r>
            <a:r>
              <a:rPr lang="en-US" altLang="zh-CN" dirty="0">
                <a:solidFill>
                  <a:srgbClr val="0E0E0E"/>
                </a:solidFill>
                <a:effectLst/>
                <a:latin typeface=".AppleSystemUIFont"/>
              </a:rPr>
              <a:t>13:4</a:t>
            </a:r>
            <a:r>
              <a:rPr lang="zh-CN" altLang="en-US" dirty="0">
                <a:solidFill>
                  <a:srgbClr val="0E0E0E"/>
                </a:solidFill>
                <a:effectLst/>
                <a:latin typeface=".AppleSystemUIFont"/>
              </a:rPr>
              <a:t>，和合本）</a:t>
            </a:r>
          </a:p>
          <a:p>
            <a:endParaRPr lang="en-US" dirty="0">
              <a:latin typeface="Times"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C72656-4616-B049-9E60-7FE550BC256B}" type="slidenum">
              <a:rPr lang="en-US">
                <a:solidFill>
                  <a:prstClr val="black"/>
                </a:solidFill>
              </a:rPr>
              <a:pPr/>
              <a:t>266</a:t>
            </a:fld>
            <a:endParaRPr lang="en-US">
              <a:solidFill>
                <a:prstClr val="black"/>
              </a:solidFill>
            </a:endParaRPr>
          </a:p>
        </p:txBody>
      </p:sp>
      <p:sp>
        <p:nvSpPr>
          <p:cNvPr id="699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9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5EE6C0-93A9-4D49-B08D-8CE88CFE9FDC}" type="slidenum">
              <a:rPr lang="en-US">
                <a:solidFill>
                  <a:prstClr val="black"/>
                </a:solidFill>
              </a:rPr>
              <a:pPr/>
              <a:t>267</a:t>
            </a:fld>
            <a:endParaRPr lang="en-US">
              <a:solidFill>
                <a:prstClr val="black"/>
              </a:solidFill>
            </a:endParaRPr>
          </a:p>
        </p:txBody>
      </p:sp>
      <p:sp>
        <p:nvSpPr>
          <p:cNvPr id="5939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9392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7C95DA9-C04F-1641-A8E4-493AB80A3F1B}" type="slidenum">
              <a:rPr lang="en-US">
                <a:solidFill>
                  <a:prstClr val="black"/>
                </a:solidFill>
              </a:rPr>
              <a:pPr/>
              <a:t>268</a:t>
            </a:fld>
            <a:endParaRPr lang="en-US">
              <a:solidFill>
                <a:prstClr val="black"/>
              </a:solidFill>
            </a:endParaRPr>
          </a:p>
        </p:txBody>
      </p:sp>
      <p:sp>
        <p:nvSpPr>
          <p:cNvPr id="7004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04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AA14B5DC-B592-514C-B4CB-0ACEFF14051F}" type="slidenum">
              <a:rPr lang="en-US" sz="1200"/>
              <a:pPr eaLnBrk="1" hangingPunct="1"/>
              <a:t>269</a:t>
            </a:fld>
            <a:endParaRPr lang="en-US" sz="1200"/>
          </a:p>
        </p:txBody>
      </p:sp>
      <p:sp>
        <p:nvSpPr>
          <p:cNvPr id="522243" name="Rectangle 2"/>
          <p:cNvSpPr>
            <a:spLocks noGrp="1" noRot="1" noChangeAspect="1" noChangeArrowheads="1"/>
          </p:cNvSpPr>
          <p:nvPr>
            <p:ph type="sldImg"/>
          </p:nvPr>
        </p:nvSpPr>
        <p:spPr>
          <a:solidFill>
            <a:srgbClr val="FFFFFF"/>
          </a:solidFill>
          <a:ln/>
        </p:spPr>
      </p:sp>
      <p:sp>
        <p:nvSpPr>
          <p:cNvPr id="5222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279F650-0D88-9C41-92AC-5AE060EE313B}" type="slidenum">
              <a:rPr lang="en-US" sz="1200"/>
              <a:pPr eaLnBrk="1" hangingPunct="1"/>
              <a:t>270</a:t>
            </a:fld>
            <a:endParaRPr lang="en-US" sz="1200"/>
          </a:p>
        </p:txBody>
      </p:sp>
      <p:sp>
        <p:nvSpPr>
          <p:cNvPr id="524291" name="Rectangle 2"/>
          <p:cNvSpPr>
            <a:spLocks noGrp="1" noRot="1" noChangeAspect="1" noChangeArrowheads="1"/>
          </p:cNvSpPr>
          <p:nvPr>
            <p:ph type="sldImg"/>
          </p:nvPr>
        </p:nvSpPr>
        <p:spPr>
          <a:solidFill>
            <a:srgbClr val="FFFFFF"/>
          </a:solidFill>
          <a:ln/>
        </p:spPr>
      </p:sp>
      <p:sp>
        <p:nvSpPr>
          <p:cNvPr id="5242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8B8D290-737D-114C-878F-A46138513F58}" type="slidenum">
              <a:rPr lang="en-US" sz="1200"/>
              <a:pPr eaLnBrk="1" hangingPunct="1"/>
              <a:t>271</a:t>
            </a:fld>
            <a:endParaRPr lang="en-US" sz="1200"/>
          </a:p>
        </p:txBody>
      </p:sp>
      <p:sp>
        <p:nvSpPr>
          <p:cNvPr id="526339" name="Rectangle 2"/>
          <p:cNvSpPr>
            <a:spLocks noGrp="1" noRot="1" noChangeAspect="1" noChangeArrowheads="1"/>
          </p:cNvSpPr>
          <p:nvPr>
            <p:ph type="sldImg"/>
          </p:nvPr>
        </p:nvSpPr>
        <p:spPr>
          <a:solidFill>
            <a:srgbClr val="FFFFFF"/>
          </a:solidFill>
          <a:ln/>
        </p:spPr>
      </p:sp>
      <p:sp>
        <p:nvSpPr>
          <p:cNvPr id="5263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282F6E-E944-DD48-A8ED-ECF59DC2D3C1}" type="slidenum">
              <a:rPr lang="en-US">
                <a:solidFill>
                  <a:prstClr val="black"/>
                </a:solidFill>
              </a:rPr>
              <a:pPr/>
              <a:t>272</a:t>
            </a:fld>
            <a:endParaRPr lang="en-US">
              <a:solidFill>
                <a:prstClr val="black"/>
              </a:solidFill>
            </a:endParaRPr>
          </a:p>
        </p:txBody>
      </p:sp>
      <p:sp>
        <p:nvSpPr>
          <p:cNvPr id="4648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648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5311C40-DFB1-1F4B-A486-13F0D9A07E03}" type="slidenum">
              <a:rPr lang="en-US">
                <a:solidFill>
                  <a:prstClr val="black"/>
                </a:solidFill>
              </a:rPr>
              <a:pPr>
                <a:defRPr/>
              </a:pPr>
              <a:t>24</a:t>
            </a:fld>
            <a:endParaRPr lang="en-US">
              <a:solidFill>
                <a:prstClr val="black"/>
              </a:solidFill>
            </a:endParaRPr>
          </a:p>
        </p:txBody>
      </p:sp>
      <p:sp>
        <p:nvSpPr>
          <p:cNvPr id="13680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80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D3BBF-66B6-6942-8EFF-FD8FB7B2B14C}" type="slidenum">
              <a:rPr lang="en-US">
                <a:solidFill>
                  <a:prstClr val="black"/>
                </a:solidFill>
              </a:rPr>
              <a:pPr/>
              <a:t>273</a:t>
            </a:fld>
            <a:endParaRPr lang="en-US">
              <a:solidFill>
                <a:prstClr val="black"/>
              </a:solidFill>
            </a:endParaRPr>
          </a:p>
        </p:txBody>
      </p:sp>
      <p:sp>
        <p:nvSpPr>
          <p:cNvPr id="73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3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A1E9AA61-79F5-6144-A26F-0DF6DB7F6765}" type="slidenum">
              <a:rPr lang="en-US" sz="1200"/>
              <a:pPr eaLnBrk="1" hangingPunct="1"/>
              <a:t>274</a:t>
            </a:fld>
            <a:endParaRPr lang="en-US" sz="1200"/>
          </a:p>
        </p:txBody>
      </p:sp>
      <p:sp>
        <p:nvSpPr>
          <p:cNvPr id="528387" name="Rectangle 2"/>
          <p:cNvSpPr>
            <a:spLocks noGrp="1" noRot="1" noChangeAspect="1" noChangeArrowheads="1"/>
          </p:cNvSpPr>
          <p:nvPr>
            <p:ph type="sldImg"/>
          </p:nvPr>
        </p:nvSpPr>
        <p:spPr>
          <a:solidFill>
            <a:srgbClr val="FFFFFF"/>
          </a:solidFill>
          <a:ln/>
        </p:spPr>
      </p:sp>
      <p:sp>
        <p:nvSpPr>
          <p:cNvPr id="5283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2512F2-082B-714C-BE62-36425D8C431C}" type="slidenum">
              <a:rPr lang="en-US">
                <a:solidFill>
                  <a:prstClr val="black"/>
                </a:solidFill>
              </a:rPr>
              <a:pPr/>
              <a:t>275</a:t>
            </a:fld>
            <a:endParaRPr lang="en-US">
              <a:solidFill>
                <a:prstClr val="black"/>
              </a:solidFill>
            </a:endParaRPr>
          </a:p>
        </p:txBody>
      </p:sp>
      <p:sp>
        <p:nvSpPr>
          <p:cNvPr id="5959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959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5D1254-67F2-8E45-8768-C01BA65CDAC8}" type="slidenum">
              <a:rPr lang="en-US">
                <a:solidFill>
                  <a:prstClr val="black"/>
                </a:solidFill>
              </a:rPr>
              <a:pPr/>
              <a:t>276</a:t>
            </a:fld>
            <a:endParaRPr lang="en-US">
              <a:solidFill>
                <a:prstClr val="black"/>
              </a:solidFill>
            </a:endParaRPr>
          </a:p>
        </p:txBody>
      </p:sp>
      <p:sp>
        <p:nvSpPr>
          <p:cNvPr id="7342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4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E24595-2081-A34E-8E8F-BD65F46475A7}" type="slidenum">
              <a:rPr lang="en-US">
                <a:solidFill>
                  <a:prstClr val="black"/>
                </a:solidFill>
              </a:rPr>
              <a:pPr/>
              <a:t>277</a:t>
            </a:fld>
            <a:endParaRPr lang="en-US">
              <a:solidFill>
                <a:prstClr val="black"/>
              </a:solidFill>
            </a:endParaRPr>
          </a:p>
        </p:txBody>
      </p:sp>
      <p:sp>
        <p:nvSpPr>
          <p:cNvPr id="5283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2838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5B018D-CA01-7C44-BB54-3B5A06D51F00}" type="slidenum">
              <a:rPr lang="en-US">
                <a:solidFill>
                  <a:prstClr val="black"/>
                </a:solidFill>
              </a:rPr>
              <a:pPr/>
              <a:t>278</a:t>
            </a:fld>
            <a:endParaRPr lang="en-US">
              <a:solidFill>
                <a:prstClr val="black"/>
              </a:solidFill>
            </a:endParaRPr>
          </a:p>
        </p:txBody>
      </p:sp>
      <p:sp>
        <p:nvSpPr>
          <p:cNvPr id="6144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144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D023FB-55F7-334F-B710-1ACEB55474C6}" type="slidenum">
              <a:rPr lang="en-US">
                <a:solidFill>
                  <a:prstClr val="black"/>
                </a:solidFill>
              </a:rPr>
              <a:pPr/>
              <a:t>279</a:t>
            </a:fld>
            <a:endParaRPr lang="en-US">
              <a:solidFill>
                <a:prstClr val="black"/>
              </a:solidFill>
            </a:endParaRPr>
          </a:p>
        </p:txBody>
      </p:sp>
      <p:sp>
        <p:nvSpPr>
          <p:cNvPr id="5120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12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8FF43-53FD-9940-9F99-954C0C697EDE}" type="slidenum">
              <a:rPr lang="en-US">
                <a:solidFill>
                  <a:prstClr val="black"/>
                </a:solidFill>
              </a:rPr>
              <a:pPr/>
              <a:t>280</a:t>
            </a:fld>
            <a:endParaRPr lang="en-US">
              <a:solidFill>
                <a:prstClr val="black"/>
              </a:solidFill>
            </a:endParaRPr>
          </a:p>
        </p:txBody>
      </p:sp>
      <p:sp>
        <p:nvSpPr>
          <p:cNvPr id="422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22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C1B426-9F98-8546-BF57-9CED56EC182D}"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76162" name="Rectangle 2"/>
          <p:cNvSpPr>
            <a:spLocks noGrp="1" noRot="1" noChangeAspect="1" noChangeArrowheads="1" noTextEdit="1"/>
          </p:cNvSpPr>
          <p:nvPr>
            <p:ph type="sldImg"/>
          </p:nvPr>
        </p:nvSpPr>
        <p:spPr>
          <a:solidFill>
            <a:srgbClr val="FFFFFF"/>
          </a:solidFill>
          <a:ln/>
        </p:spPr>
      </p:sp>
      <p:sp>
        <p:nvSpPr>
          <p:cNvPr id="47616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03448394"/>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065078-C3E7-DB46-9A29-4F2A9E084E89}"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78210" name="Rectangle 2"/>
          <p:cNvSpPr>
            <a:spLocks noGrp="1" noRot="1" noChangeAspect="1" noChangeArrowheads="1" noTextEdit="1"/>
          </p:cNvSpPr>
          <p:nvPr>
            <p:ph type="sldImg"/>
          </p:nvPr>
        </p:nvSpPr>
        <p:spPr>
          <a:solidFill>
            <a:srgbClr val="FFFFFF"/>
          </a:solidFill>
          <a:ln/>
        </p:spPr>
      </p:sp>
      <p:sp>
        <p:nvSpPr>
          <p:cNvPr id="47821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2350903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10AC01C-7E66-4E4F-AD67-D3F90BC3E5F9}" type="slidenum">
              <a:rPr lang="en-US">
                <a:solidFill>
                  <a:prstClr val="black"/>
                </a:solidFill>
              </a:rPr>
              <a:pPr>
                <a:defRPr/>
              </a:pPr>
              <a:t>25</a:t>
            </a:fld>
            <a:endParaRPr lang="en-US">
              <a:solidFill>
                <a:prstClr val="black"/>
              </a:solidFill>
            </a:endParaRPr>
          </a:p>
        </p:txBody>
      </p:sp>
      <p:sp>
        <p:nvSpPr>
          <p:cNvPr id="13701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0115"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extLst>
            <a:ext uri="{FAA26D3D-D897-4be2-8F04-BA451C77F1D7}">
              <ma14:placeholderFlag xmlns:ma14="http://schemas.microsoft.com/office/mac/drawingml/2011/main" xmlns="" val="1"/>
            </a:ext>
          </a:extLst>
        </p:spPr>
        <p:txBody>
          <a:bodyP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eaLnBrk="1" hangingPunct="1"/>
            <a:fld id="{C0FC53B5-4BAE-4B8F-88B4-E4A4C75F29C3}" type="slidenum">
              <a:rPr lang="en-US" altLang="en-US" sz="1200">
                <a:solidFill>
                  <a:prstClr val="white"/>
                </a:solidFill>
              </a:rPr>
              <a:pPr eaLnBrk="1" hangingPunct="1"/>
              <a:t>284</a:t>
            </a:fld>
            <a:endParaRPr lang="en-US" altLang="en-US" sz="1200">
              <a:solidFill>
                <a:prstClr val="white"/>
              </a:solidFill>
            </a:endParaRPr>
          </a:p>
        </p:txBody>
      </p:sp>
      <p:sp>
        <p:nvSpPr>
          <p:cNvPr id="901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0115" name="Rectangle 3"/>
          <p:cNvSpPr>
            <a:spLocks noGrp="1" noChangeArrowheads="1"/>
          </p:cNvSpPr>
          <p:nvPr>
            <p:ph type="body" idx="1"/>
          </p:nvPr>
        </p:nvSpPr>
        <p:spPr/>
        <p:txBody>
          <a:bodyPr/>
          <a:lstStyle/>
          <a:p>
            <a:pPr eaLnBrk="1" hangingPunct="1"/>
            <a:endParaRPr lang="en-GB" altLang="en-US">
              <a:latin typeface="Arial" pitchFamily="34" charset="0"/>
              <a:ea typeface="ＭＳ Ｐゴシック" pitchFamily="34" charset="-128"/>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BF40BB4E-3581-2448-BDB1-A1662EF740E7}" type="slidenum">
              <a:rPr lang="en-US" sz="1200">
                <a:solidFill>
                  <a:srgbClr val="000000"/>
                </a:solidFill>
              </a:rPr>
              <a:pPr eaLnBrk="1" hangingPunct="1"/>
              <a:t>285</a:t>
            </a:fld>
            <a:endParaRPr lang="en-US" sz="1200">
              <a:solidFill>
                <a:srgbClr val="000000"/>
              </a:solidFill>
            </a:endParaRPr>
          </a:p>
        </p:txBody>
      </p:sp>
      <p:sp>
        <p:nvSpPr>
          <p:cNvPr id="533507" name="Rectangle 2"/>
          <p:cNvSpPr>
            <a:spLocks noGrp="1" noRot="1" noChangeAspect="1" noChangeArrowheads="1" noTextEdit="1"/>
          </p:cNvSpPr>
          <p:nvPr>
            <p:ph type="sldImg"/>
          </p:nvPr>
        </p:nvSpPr>
        <p:spPr>
          <a:ln/>
        </p:spPr>
      </p:sp>
      <p:sp>
        <p:nvSpPr>
          <p:cNvPr id="533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286</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509C2A8-23CF-A345-ACFA-5DC47024F6FA}"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484354" name="Rectangle 2"/>
          <p:cNvSpPr>
            <a:spLocks noGrp="1" noRot="1" noChangeAspect="1" noChangeArrowheads="1" noTextEdit="1"/>
          </p:cNvSpPr>
          <p:nvPr>
            <p:ph type="sldImg"/>
          </p:nvPr>
        </p:nvSpPr>
        <p:spPr>
          <a:solidFill>
            <a:srgbClr val="FFFFFF"/>
          </a:solidFill>
          <a:ln/>
        </p:spPr>
      </p:sp>
      <p:sp>
        <p:nvSpPr>
          <p:cNvPr id="48435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53471737"/>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18EACC-BA41-E04C-B8BD-4C55CDAD8B13}"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86402" name="Rectangle 2"/>
          <p:cNvSpPr>
            <a:spLocks noGrp="1" noRot="1" noChangeAspect="1" noChangeArrowheads="1" noTextEdit="1"/>
          </p:cNvSpPr>
          <p:nvPr>
            <p:ph type="sldImg"/>
          </p:nvPr>
        </p:nvSpPr>
        <p:spPr>
          <a:solidFill>
            <a:srgbClr val="FFFFFF"/>
          </a:solidFill>
          <a:ln/>
        </p:spPr>
      </p:sp>
      <p:sp>
        <p:nvSpPr>
          <p:cNvPr id="48640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50276739"/>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72C902-3EBB-8A42-89EA-6F52658D6BC9}"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88450" name="Rectangle 2"/>
          <p:cNvSpPr>
            <a:spLocks noGrp="1" noRot="1" noChangeAspect="1" noChangeArrowheads="1" noTextEdit="1"/>
          </p:cNvSpPr>
          <p:nvPr>
            <p:ph type="sldImg"/>
          </p:nvPr>
        </p:nvSpPr>
        <p:spPr>
          <a:solidFill>
            <a:srgbClr val="FFFFFF"/>
          </a:solidFill>
          <a:ln/>
        </p:spPr>
      </p:sp>
      <p:sp>
        <p:nvSpPr>
          <p:cNvPr id="48845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81526523"/>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Grp="1" noRot="1" noChangeAspect="1" noChangeArrowheads="1" noTextEdit="1"/>
          </p:cNvSpPr>
          <p:nvPr>
            <p:ph type="sldImg"/>
          </p:nvPr>
        </p:nvSpPr>
        <p:spPr>
          <a:ln/>
        </p:spPr>
      </p:sp>
      <p:sp>
        <p:nvSpPr>
          <p:cNvPr id="49049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7608692"/>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18AFB7-535E-1741-A2CE-BEFE9CD1B26E}"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92546" name="Rectangle 2"/>
          <p:cNvSpPr>
            <a:spLocks noGrp="1" noRot="1" noChangeAspect="1" noChangeArrowheads="1" noTextEdit="1"/>
          </p:cNvSpPr>
          <p:nvPr>
            <p:ph type="sldImg"/>
          </p:nvPr>
        </p:nvSpPr>
        <p:spPr>
          <a:solidFill>
            <a:srgbClr val="FFFFFF"/>
          </a:solidFill>
          <a:ln/>
        </p:spPr>
      </p:sp>
      <p:sp>
        <p:nvSpPr>
          <p:cNvPr id="492547"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60638356"/>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31CA28-34C6-3444-B3A7-8BD82222A267}" type="slidenum">
              <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94594" name="Rectangle 2"/>
          <p:cNvSpPr>
            <a:spLocks noGrp="1" noRot="1" noChangeAspect="1" noChangeArrowheads="1" noTextEdit="1"/>
          </p:cNvSpPr>
          <p:nvPr>
            <p:ph type="sldImg"/>
          </p:nvPr>
        </p:nvSpPr>
        <p:spPr>
          <a:solidFill>
            <a:srgbClr val="FFFFFF"/>
          </a:solidFill>
          <a:ln/>
        </p:spPr>
      </p:sp>
      <p:sp>
        <p:nvSpPr>
          <p:cNvPr id="49459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50484534"/>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139739-A97E-B74B-8465-ACB5EF0D602E}"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496642" name="Rectangle 2"/>
          <p:cNvSpPr>
            <a:spLocks noGrp="1" noRot="1" noChangeAspect="1" noChangeArrowheads="1" noTextEdit="1"/>
          </p:cNvSpPr>
          <p:nvPr>
            <p:ph type="sldImg"/>
          </p:nvPr>
        </p:nvSpPr>
        <p:spPr>
          <a:solidFill>
            <a:srgbClr val="FFFFFF"/>
          </a:solidFill>
          <a:ln/>
        </p:spPr>
      </p:sp>
      <p:sp>
        <p:nvSpPr>
          <p:cNvPr id="49664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9322779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765FDFC-5EF4-6D47-95D3-325715B67EB1}" type="slidenum">
              <a:rPr lang="en-US">
                <a:solidFill>
                  <a:prstClr val="black"/>
                </a:solidFill>
              </a:rPr>
              <a:pPr>
                <a:defRPr/>
              </a:pPr>
              <a:t>26</a:t>
            </a:fld>
            <a:endParaRPr lang="en-US">
              <a:solidFill>
                <a:prstClr val="black"/>
              </a:solidFill>
            </a:endParaRPr>
          </a:p>
        </p:txBody>
      </p:sp>
      <p:sp>
        <p:nvSpPr>
          <p:cNvPr id="13721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216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A43B73-CB19-4241-ACE1-69475FE84DBB}"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498690" name="Rectangle 2"/>
          <p:cNvSpPr>
            <a:spLocks noGrp="1" noRot="1" noChangeAspect="1" noChangeArrowheads="1" noTextEdit="1"/>
          </p:cNvSpPr>
          <p:nvPr>
            <p:ph type="sldImg"/>
          </p:nvPr>
        </p:nvSpPr>
        <p:spPr>
          <a:solidFill>
            <a:srgbClr val="FFFFFF"/>
          </a:solidFill>
          <a:ln/>
        </p:spPr>
      </p:sp>
      <p:sp>
        <p:nvSpPr>
          <p:cNvPr id="49869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72539277"/>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FC1CCC-C3CE-354F-B07B-F8CA74DE0CBE}"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500738" name="Rectangle 2"/>
          <p:cNvSpPr>
            <a:spLocks noGrp="1" noRot="1" noChangeAspect="1" noChangeArrowheads="1" noTextEdit="1"/>
          </p:cNvSpPr>
          <p:nvPr>
            <p:ph type="sldImg"/>
          </p:nvPr>
        </p:nvSpPr>
        <p:spPr>
          <a:solidFill>
            <a:srgbClr val="FFFFFF"/>
          </a:solidFill>
          <a:ln/>
        </p:spPr>
      </p:sp>
      <p:sp>
        <p:nvSpPr>
          <p:cNvPr id="500739"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25371535"/>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F33DD-C886-194A-8274-DE94EAE6A2C1}"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502786" name="Rectangle 1026"/>
          <p:cNvSpPr>
            <a:spLocks noGrp="1" noRot="1" noChangeAspect="1" noChangeArrowheads="1" noTextEdit="1"/>
          </p:cNvSpPr>
          <p:nvPr>
            <p:ph type="sldImg"/>
          </p:nvPr>
        </p:nvSpPr>
        <p:spPr>
          <a:solidFill>
            <a:srgbClr val="FFFFFF"/>
          </a:solidFill>
          <a:ln/>
        </p:spPr>
      </p:sp>
      <p:sp>
        <p:nvSpPr>
          <p:cNvPr id="50278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78210117"/>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E3C02FA4-0232-4D48-8C48-758D653B3339}" type="slidenum">
              <a:rPr lang="en-US" sz="1200"/>
              <a:pPr eaLnBrk="1" hangingPunct="1"/>
              <a:t>297</a:t>
            </a:fld>
            <a:endParaRPr lang="en-US" sz="1200"/>
          </a:p>
        </p:txBody>
      </p:sp>
      <p:sp>
        <p:nvSpPr>
          <p:cNvPr id="531459" name="Rectangle 2"/>
          <p:cNvSpPr>
            <a:spLocks noGrp="1" noRot="1" noChangeAspect="1" noChangeArrowheads="1"/>
          </p:cNvSpPr>
          <p:nvPr>
            <p:ph type="sldImg"/>
          </p:nvPr>
        </p:nvSpPr>
        <p:spPr>
          <a:solidFill>
            <a:srgbClr val="FFFFFF"/>
          </a:solidFill>
          <a:ln/>
        </p:spPr>
      </p:sp>
      <p:sp>
        <p:nvSpPr>
          <p:cNvPr id="531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298</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299</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65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733EACC3-64BA-3540-BF3F-C8F223E14E3D}" type="slidenum">
              <a:rPr lang="zh-CN" altLang="en-US" sz="1200">
                <a:solidFill>
                  <a:prstClr val="black"/>
                </a:solidFill>
                <a:latin typeface="Arial" charset="0"/>
              </a:rPr>
              <a:pPr algn="r" eaLnBrk="1" hangingPunct="1"/>
              <a:t>300</a:t>
            </a:fld>
            <a:endParaRPr lang="en-US" altLang="zh-CN" sz="1200">
              <a:solidFill>
                <a:prstClr val="black"/>
              </a:solidFill>
              <a:latin typeface="Arial" charset="0"/>
            </a:endParaRPr>
          </a:p>
        </p:txBody>
      </p:sp>
      <p:sp>
        <p:nvSpPr>
          <p:cNvPr id="1734659"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34660"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zh-CN" altLang="en-US">
              <a:cs typeface="+mn-cs"/>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301</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302</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AB5C8802-B017-1047-A878-7279F06957BC}" type="slidenum">
              <a:rPr lang="en-US" sz="1200">
                <a:solidFill>
                  <a:srgbClr val="000000"/>
                </a:solidFill>
              </a:rPr>
              <a:pPr eaLnBrk="1" hangingPunct="1"/>
              <a:t>304</a:t>
            </a:fld>
            <a:endParaRPr lang="en-US" sz="1200">
              <a:solidFill>
                <a:srgbClr val="000000"/>
              </a:solidFill>
            </a:endParaRPr>
          </a:p>
        </p:txBody>
      </p:sp>
      <p:sp>
        <p:nvSpPr>
          <p:cNvPr id="548867" name="Rectangle 2"/>
          <p:cNvSpPr>
            <a:spLocks noGrp="1" noRot="1" noChangeAspect="1" noChangeArrowheads="1" noTextEdit="1"/>
          </p:cNvSpPr>
          <p:nvPr>
            <p:ph type="sldImg"/>
          </p:nvPr>
        </p:nvSpPr>
        <p:spPr>
          <a:ln/>
        </p:spPr>
      </p:sp>
      <p:sp>
        <p:nvSpPr>
          <p:cNvPr id="548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DCF3205-6F21-6E4B-8FEF-6C1A25094169}" type="slidenum">
              <a:rPr lang="en-US">
                <a:solidFill>
                  <a:prstClr val="black"/>
                </a:solidFill>
              </a:rPr>
              <a:pPr>
                <a:defRPr/>
              </a:pPr>
              <a:t>27</a:t>
            </a:fld>
            <a:endParaRPr lang="en-US">
              <a:solidFill>
                <a:prstClr val="black"/>
              </a:solidFill>
            </a:endParaRPr>
          </a:p>
        </p:txBody>
      </p:sp>
      <p:sp>
        <p:nvSpPr>
          <p:cNvPr id="13762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62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Slide Image Placeholder 1"/>
          <p:cNvSpPr>
            <a:spLocks noGrp="1" noRot="1" noChangeAspect="1"/>
          </p:cNvSpPr>
          <p:nvPr>
            <p:ph type="sldImg"/>
          </p:nvPr>
        </p:nvSpPr>
        <p:spPr>
          <a:ln/>
        </p:spPr>
      </p:sp>
      <p:sp>
        <p:nvSpPr>
          <p:cNvPr id="5509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latin typeface="Times New Roman" charset="0"/>
                <a:ea typeface="ヒラギノ角ゴ Pro W3" charset="0"/>
                <a:cs typeface="ヒラギノ角ゴ Pro W3" charset="0"/>
              </a:rPr>
              <a:t>In February 2007 members of the media gathered at a news conference in New York to photograph two ossuaries (a chests with human skeletal remains)  said to have been found in a 2000-year-old tomb in </a:t>
            </a:r>
            <a:r>
              <a:rPr lang="en-US" dirty="0" err="1">
                <a:latin typeface="Times New Roman" charset="0"/>
                <a:ea typeface="ヒラギノ角ゴ Pro W3" charset="0"/>
                <a:cs typeface="ヒラギノ角ゴ Pro W3" charset="0"/>
              </a:rPr>
              <a:t>Talpiot</a:t>
            </a:r>
            <a:r>
              <a:rPr lang="en-US" dirty="0">
                <a:latin typeface="Times New Roman" charset="0"/>
                <a:ea typeface="ヒラギノ角ゴ Pro W3" charset="0"/>
                <a:cs typeface="ヒラギノ角ゴ Pro W3" charset="0"/>
              </a:rPr>
              <a:t> Jerusalem in 1980 that may have held the bones of Jesus and Mary Magdalene. Filmmaker James Cameron unveiled the artifacts in New York to promote a documentary film which claims scientists may have found the lost tomb of Jesus Christ and that Jesus and Mary Magdalene may have had a son named Judah.</a:t>
            </a:r>
          </a:p>
          <a:p>
            <a:endParaRPr lang="en-US" dirty="0">
              <a:latin typeface="Times New Roman" charset="0"/>
              <a:ea typeface="ヒラギノ角ゴ Pro W3" charset="0"/>
              <a:cs typeface="ヒラギノ角ゴ Pro W3" charset="0"/>
            </a:endParaRPr>
          </a:p>
          <a:p>
            <a:r>
              <a:rPr lang="en-US" dirty="0">
                <a:latin typeface="Times New Roman" charset="0"/>
                <a:ea typeface="ヒラギノ角ゴ Pro W3" charset="0"/>
                <a:cs typeface="ヒラギノ角ゴ Pro W3" charset="0"/>
              </a:rPr>
              <a:t>26 Feb 2007 REUTERS/Mike Segar</a:t>
            </a:r>
          </a:p>
          <a:p>
            <a:endParaRPr lang="en-US" dirty="0">
              <a:latin typeface="Times New Roman" charset="0"/>
              <a:ea typeface="ヒラギノ角ゴ Pro W3" charset="0"/>
              <a:cs typeface="ヒラギノ角ゴ Pro W3" charset="0"/>
            </a:endParaRPr>
          </a:p>
          <a:p>
            <a:r>
              <a:rPr lang="en-US" altLang="zh-CN" dirty="0">
                <a:solidFill>
                  <a:srgbClr val="0E0E0E"/>
                </a:solidFill>
                <a:effectLst/>
                <a:latin typeface=".AppleSystemUIFont"/>
              </a:rPr>
              <a:t>2007</a:t>
            </a:r>
            <a:r>
              <a:rPr lang="zh-CN" altLang="en-US" dirty="0">
                <a:solidFill>
                  <a:srgbClr val="0E0E0E"/>
                </a:solidFill>
                <a:effectLst/>
                <a:latin typeface=".AppleSystemUIFont"/>
              </a:rPr>
              <a:t>年</a:t>
            </a:r>
            <a:r>
              <a:rPr lang="en-US" altLang="zh-CN" dirty="0">
                <a:solidFill>
                  <a:srgbClr val="0E0E0E"/>
                </a:solidFill>
                <a:effectLst/>
                <a:latin typeface=".AppleSystemUIFont"/>
              </a:rPr>
              <a:t>2</a:t>
            </a:r>
            <a:r>
              <a:rPr lang="zh-CN" altLang="en-US" dirty="0">
                <a:solidFill>
                  <a:srgbClr val="0E0E0E"/>
                </a:solidFill>
                <a:effectLst/>
                <a:latin typeface=".AppleSystemUIFont"/>
              </a:rPr>
              <a:t>月，媒体成员聚集在纽约的一场新闻发布会上，拍摄了据称在耶路撒冷塔比尤特（</a:t>
            </a:r>
            <a:r>
              <a:rPr lang="en-US" altLang="zh-CN" dirty="0">
                <a:solidFill>
                  <a:srgbClr val="0E0E0E"/>
                </a:solidFill>
                <a:effectLst/>
                <a:latin typeface=".AppleSystemUIFont"/>
              </a:rPr>
              <a:t>Talpiot</a:t>
            </a:r>
            <a:r>
              <a:rPr lang="zh-CN" altLang="en-US" dirty="0">
                <a:solidFill>
                  <a:srgbClr val="0E0E0E"/>
                </a:solidFill>
                <a:effectLst/>
                <a:latin typeface=".AppleSystemUIFont"/>
              </a:rPr>
              <a:t>）一座</a:t>
            </a:r>
            <a:r>
              <a:rPr lang="en-US" altLang="zh-CN" dirty="0">
                <a:solidFill>
                  <a:srgbClr val="0E0E0E"/>
                </a:solidFill>
                <a:effectLst/>
                <a:latin typeface=".AppleSystemUIFont"/>
              </a:rPr>
              <a:t>2000</a:t>
            </a:r>
            <a:r>
              <a:rPr lang="zh-CN" altLang="en-US" dirty="0">
                <a:solidFill>
                  <a:srgbClr val="0E0E0E"/>
                </a:solidFill>
                <a:effectLst/>
                <a:latin typeface=".AppleSystemUIFont"/>
              </a:rPr>
              <a:t>年历史的坟墓中发现的两个骨箱（装有人体骨骼遗骸的箱子）。这些骨箱是在</a:t>
            </a:r>
            <a:r>
              <a:rPr lang="en-US" altLang="zh-CN" dirty="0">
                <a:solidFill>
                  <a:srgbClr val="0E0E0E"/>
                </a:solidFill>
                <a:effectLst/>
                <a:latin typeface=".AppleSystemUIFont"/>
              </a:rPr>
              <a:t>1980</a:t>
            </a:r>
            <a:r>
              <a:rPr lang="zh-CN" altLang="en-US" dirty="0">
                <a:solidFill>
                  <a:srgbClr val="0E0E0E"/>
                </a:solidFill>
                <a:effectLst/>
                <a:latin typeface=".AppleSystemUIFont"/>
              </a:rPr>
              <a:t>年发现的，据称可能存放过耶稣和抹大拉的马利亚的遗骨。电影制作人詹姆斯</a:t>
            </a:r>
            <a:r>
              <a:rPr lang="en-US" altLang="zh-CN" dirty="0">
                <a:solidFill>
                  <a:srgbClr val="0E0E0E"/>
                </a:solidFill>
                <a:effectLst/>
                <a:latin typeface=".AppleSystemUIFont"/>
              </a:rPr>
              <a:t>·</a:t>
            </a:r>
            <a:r>
              <a:rPr lang="zh-CN" altLang="en-US" dirty="0">
                <a:solidFill>
                  <a:srgbClr val="0E0E0E"/>
                </a:solidFill>
                <a:effectLst/>
                <a:latin typeface=".AppleSystemUIFont"/>
              </a:rPr>
              <a:t>卡梅隆在纽约公开了这些文物，以宣传一部纪录片。该纪录片声称，科学家可能找到了失落的耶稣基督之墓，并推测耶稣和抹大拉的马利亚可能有一个名叫犹大的儿子。</a:t>
            </a:r>
          </a:p>
          <a:p>
            <a:br>
              <a:rPr lang="zh-CN" altLang="en-US" dirty="0">
                <a:solidFill>
                  <a:srgbClr val="0E0E0E"/>
                </a:solidFill>
                <a:effectLst/>
                <a:latin typeface=".AppleSystemUIFont"/>
              </a:rPr>
            </a:br>
            <a:endParaRPr lang="zh-CN" altLang="en-US" dirty="0">
              <a:solidFill>
                <a:srgbClr val="0E0E0E"/>
              </a:solidFill>
              <a:effectLst/>
              <a:latin typeface=".AppleSystemUIFont"/>
            </a:endParaRPr>
          </a:p>
          <a:p>
            <a:r>
              <a:rPr lang="en-US" altLang="zh-CN" dirty="0">
                <a:solidFill>
                  <a:srgbClr val="0E0E0E"/>
                </a:solidFill>
                <a:effectLst/>
                <a:latin typeface=".AppleSystemUIFont"/>
              </a:rPr>
              <a:t>——2007</a:t>
            </a:r>
            <a:r>
              <a:rPr lang="zh-CN" altLang="en-US" dirty="0">
                <a:solidFill>
                  <a:srgbClr val="0E0E0E"/>
                </a:solidFill>
                <a:effectLst/>
                <a:latin typeface=".AppleSystemUIFont"/>
              </a:rPr>
              <a:t>年</a:t>
            </a:r>
            <a:r>
              <a:rPr lang="en-US" altLang="zh-CN" dirty="0">
                <a:solidFill>
                  <a:srgbClr val="0E0E0E"/>
                </a:solidFill>
                <a:effectLst/>
                <a:latin typeface=".AppleSystemUIFont"/>
              </a:rPr>
              <a:t>2</a:t>
            </a:r>
            <a:r>
              <a:rPr lang="zh-CN" altLang="en-US" dirty="0">
                <a:solidFill>
                  <a:srgbClr val="0E0E0E"/>
                </a:solidFill>
                <a:effectLst/>
                <a:latin typeface=".AppleSystemUIFont"/>
              </a:rPr>
              <a:t>月</a:t>
            </a:r>
            <a:r>
              <a:rPr lang="en-US" altLang="zh-CN" dirty="0">
                <a:solidFill>
                  <a:srgbClr val="0E0E0E"/>
                </a:solidFill>
                <a:effectLst/>
                <a:latin typeface=".AppleSystemUIFont"/>
              </a:rPr>
              <a:t>26</a:t>
            </a:r>
            <a:r>
              <a:rPr lang="zh-CN" altLang="en-US" dirty="0">
                <a:solidFill>
                  <a:srgbClr val="0E0E0E"/>
                </a:solidFill>
                <a:effectLst/>
                <a:latin typeface=".AppleSystemUIFont"/>
              </a:rPr>
              <a:t>日 路透社</a:t>
            </a:r>
            <a:r>
              <a:rPr lang="en-US" altLang="zh-CN" dirty="0">
                <a:solidFill>
                  <a:srgbClr val="0E0E0E"/>
                </a:solidFill>
                <a:effectLst/>
                <a:latin typeface=".AppleSystemUIFont"/>
              </a:rPr>
              <a:t>/Mike Segar</a:t>
            </a:r>
          </a:p>
          <a:p>
            <a:endParaRPr lang="en-US" dirty="0">
              <a:latin typeface="Times New Roman" charset="0"/>
              <a:ea typeface="ヒラギノ角ゴ Pro W3" charset="0"/>
              <a:cs typeface="ヒラギノ角ゴ Pro W3" charset="0"/>
            </a:endParaRPr>
          </a:p>
        </p:txBody>
      </p:sp>
      <p:sp>
        <p:nvSpPr>
          <p:cNvPr id="5509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6594CFA0-3605-8041-A16F-7703145DC7A9}" type="slidenum">
              <a:rPr lang="en-US" sz="1200">
                <a:solidFill>
                  <a:srgbClr val="000000"/>
                </a:solidFill>
              </a:rPr>
              <a:pPr eaLnBrk="1" hangingPunct="1"/>
              <a:t>305</a:t>
            </a:fld>
            <a:endParaRPr lang="en-US" sz="1200">
              <a:solidFill>
                <a:srgbClr val="000000"/>
              </a:solidFill>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306</a:t>
            </a:fld>
            <a:endParaRPr lang="en-US"/>
          </a:p>
        </p:txBody>
      </p:sp>
    </p:spTree>
    <p:extLst>
      <p:ext uri="{BB962C8B-B14F-4D97-AF65-F5344CB8AC3E}">
        <p14:creationId xmlns:p14="http://schemas.microsoft.com/office/powerpoint/2010/main" val="808420600"/>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Slide Image Placeholder 1"/>
          <p:cNvSpPr>
            <a:spLocks noGrp="1" noRot="1" noChangeAspect="1" noTextEdit="1"/>
          </p:cNvSpPr>
          <p:nvPr>
            <p:ph type="sldImg"/>
          </p:nvPr>
        </p:nvSpPr>
        <p:spPr>
          <a:ln/>
        </p:spPr>
      </p:sp>
      <p:sp>
        <p:nvSpPr>
          <p:cNvPr id="5550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endParaRPr lang="en-US">
              <a:latin typeface="Times New Roman" charset="0"/>
              <a:ea typeface="ヒラギノ角ゴ Pro W3" charset="0"/>
              <a:cs typeface="ヒラギノ角ゴ Pro W3" charset="0"/>
            </a:endParaRPr>
          </a:p>
        </p:txBody>
      </p:sp>
      <p:sp>
        <p:nvSpPr>
          <p:cNvPr id="5550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CD923C36-7ADA-5543-843D-53DA2FF60BA5}" type="slidenum">
              <a:rPr lang="en-US" sz="1200">
                <a:solidFill>
                  <a:srgbClr val="000000"/>
                </a:solidFill>
              </a:rPr>
              <a:pPr eaLnBrk="1" hangingPunct="1"/>
              <a:t>308</a:t>
            </a:fld>
            <a:endParaRPr lang="en-US" sz="1200">
              <a:solidFill>
                <a:srgbClr val="000000"/>
              </a:solidFill>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02864D77-2605-754F-9C23-C10E659C78F1}" type="slidenum">
              <a:rPr lang="en-US" sz="1200">
                <a:solidFill>
                  <a:srgbClr val="000000"/>
                </a:solidFill>
              </a:rPr>
              <a:pPr eaLnBrk="1" hangingPunct="1"/>
              <a:t>309</a:t>
            </a:fld>
            <a:endParaRPr lang="en-US" sz="1200">
              <a:solidFill>
                <a:srgbClr val="000000"/>
              </a:solidFill>
            </a:endParaRPr>
          </a:p>
        </p:txBody>
      </p:sp>
      <p:sp>
        <p:nvSpPr>
          <p:cNvPr id="563203" name="Rectangle 2"/>
          <p:cNvSpPr>
            <a:spLocks noGrp="1" noRot="1" noChangeAspect="1" noChangeArrowheads="1" noTextEdit="1"/>
          </p:cNvSpPr>
          <p:nvPr>
            <p:ph type="sldImg"/>
          </p:nvPr>
        </p:nvSpPr>
        <p:spPr>
          <a:ln/>
        </p:spPr>
      </p:sp>
      <p:sp>
        <p:nvSpPr>
          <p:cNvPr id="563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B7DF067-7B3D-E04C-9E62-4EDFA3C271E3}" type="slidenum">
              <a:rPr lang="en-US" sz="1200">
                <a:solidFill>
                  <a:srgbClr val="000000"/>
                </a:solidFill>
              </a:rPr>
              <a:pPr eaLnBrk="1" hangingPunct="1"/>
              <a:t>312</a:t>
            </a:fld>
            <a:endParaRPr lang="en-US" sz="1200">
              <a:solidFill>
                <a:srgbClr val="000000"/>
              </a:solidFill>
            </a:endParaRPr>
          </a:p>
        </p:txBody>
      </p:sp>
      <p:sp>
        <p:nvSpPr>
          <p:cNvPr id="567299" name="Rectangle 2"/>
          <p:cNvSpPr>
            <a:spLocks noGrp="1" noRot="1" noChangeAspect="1" noChangeArrowheads="1" noTextEdit="1"/>
          </p:cNvSpPr>
          <p:nvPr>
            <p:ph type="sldImg"/>
          </p:nvPr>
        </p:nvSpPr>
        <p:spPr>
          <a:ln/>
        </p:spPr>
      </p:sp>
      <p:sp>
        <p:nvSpPr>
          <p:cNvPr id="567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7C425F2-FA93-5041-89AE-1E4B7A121448}" type="slidenum">
              <a:rPr lang="en-US" sz="1200">
                <a:solidFill>
                  <a:srgbClr val="000000"/>
                </a:solidFill>
              </a:rPr>
              <a:pPr eaLnBrk="1" hangingPunct="1"/>
              <a:t>313</a:t>
            </a:fld>
            <a:endParaRPr lang="en-US" sz="1200">
              <a:solidFill>
                <a:srgbClr val="000000"/>
              </a:solidFill>
            </a:endParaRPr>
          </a:p>
        </p:txBody>
      </p:sp>
      <p:sp>
        <p:nvSpPr>
          <p:cNvPr id="569347" name="Rectangle 2"/>
          <p:cNvSpPr>
            <a:spLocks noGrp="1" noRot="1" noChangeAspect="1" noChangeArrowheads="1" noTextEdit="1"/>
          </p:cNvSpPr>
          <p:nvPr>
            <p:ph type="sldImg"/>
          </p:nvPr>
        </p:nvSpPr>
        <p:spPr>
          <a:ln/>
        </p:spPr>
      </p:sp>
      <p:sp>
        <p:nvSpPr>
          <p:cNvPr id="569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244A656-F3A1-3B41-A717-2B4E54CCB4AF}" type="slidenum">
              <a:rPr lang="en-US" sz="1200">
                <a:solidFill>
                  <a:srgbClr val="000000"/>
                </a:solidFill>
              </a:rPr>
              <a:pPr eaLnBrk="1" hangingPunct="1"/>
              <a:t>314</a:t>
            </a:fld>
            <a:endParaRPr lang="en-US" sz="1200">
              <a:solidFill>
                <a:srgbClr val="000000"/>
              </a:solidFill>
            </a:endParaRPr>
          </a:p>
        </p:txBody>
      </p:sp>
      <p:sp>
        <p:nvSpPr>
          <p:cNvPr id="571395" name="Rectangle 2"/>
          <p:cNvSpPr>
            <a:spLocks noGrp="1" noRot="1" noChangeAspect="1" noChangeArrowheads="1" noTextEdit="1"/>
          </p:cNvSpPr>
          <p:nvPr>
            <p:ph type="sldImg"/>
          </p:nvPr>
        </p:nvSpPr>
        <p:spPr>
          <a:ln/>
        </p:spPr>
      </p:sp>
      <p:sp>
        <p:nvSpPr>
          <p:cNvPr id="571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66DC40EA-6D90-9840-8EB3-43C49DD55227}" type="slidenum">
              <a:rPr lang="en-US" sz="1200"/>
              <a:pPr/>
              <a:t>315</a:t>
            </a:fld>
            <a:endParaRPr lang="en-US" sz="1200"/>
          </a:p>
        </p:txBody>
      </p:sp>
      <p:sp>
        <p:nvSpPr>
          <p:cNvPr id="64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645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19765491-4330-D843-9876-5BBE4E6A5E54}" type="slidenum">
              <a:rPr lang="en-US" sz="1200">
                <a:solidFill>
                  <a:srgbClr val="000000"/>
                </a:solidFill>
              </a:rPr>
              <a:pPr eaLnBrk="1" hangingPunct="1"/>
              <a:t>316</a:t>
            </a:fld>
            <a:endParaRPr lang="en-US" sz="1200">
              <a:solidFill>
                <a:srgbClr val="000000"/>
              </a:solidFill>
            </a:endParaRPr>
          </a:p>
        </p:txBody>
      </p:sp>
      <p:sp>
        <p:nvSpPr>
          <p:cNvPr id="577539" name="Rectangle 2"/>
          <p:cNvSpPr>
            <a:spLocks noGrp="1" noRot="1" noChangeAspect="1" noChangeArrowheads="1" noTextEdit="1"/>
          </p:cNvSpPr>
          <p:nvPr>
            <p:ph type="sldImg"/>
          </p:nvPr>
        </p:nvSpPr>
        <p:spPr>
          <a:ln/>
        </p:spPr>
      </p:sp>
      <p:sp>
        <p:nvSpPr>
          <p:cNvPr id="577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9070210F-9644-A340-92D7-FA338529F1BE}" type="slidenum">
              <a:rPr lang="en-US" sz="1200">
                <a:solidFill>
                  <a:srgbClr val="000000"/>
                </a:solidFill>
              </a:rPr>
              <a:pPr eaLnBrk="1" hangingPunct="1"/>
              <a:t>321</a:t>
            </a:fld>
            <a:endParaRPr lang="en-US" sz="1200">
              <a:solidFill>
                <a:srgbClr val="000000"/>
              </a:solidFill>
            </a:endParaRPr>
          </a:p>
        </p:txBody>
      </p:sp>
      <p:sp>
        <p:nvSpPr>
          <p:cNvPr id="585731" name="Rectangle 2"/>
          <p:cNvSpPr>
            <a:spLocks noGrp="1" noRot="1" noChangeAspect="1" noChangeArrowheads="1" noTextEdit="1"/>
          </p:cNvSpPr>
          <p:nvPr>
            <p:ph type="sldImg"/>
          </p:nvPr>
        </p:nvSpPr>
        <p:spPr>
          <a:ln/>
        </p:spPr>
      </p:sp>
      <p:sp>
        <p:nvSpPr>
          <p:cNvPr id="585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1CADF16-529E-E346-963A-450F86AED98F}" type="slidenum">
              <a:rPr lang="en-US">
                <a:solidFill>
                  <a:prstClr val="black"/>
                </a:solidFill>
              </a:rPr>
              <a:pPr>
                <a:defRPr/>
              </a:pPr>
              <a:t>28</a:t>
            </a:fld>
            <a:endParaRPr lang="en-US">
              <a:solidFill>
                <a:prstClr val="black"/>
              </a:solidFill>
            </a:endParaRPr>
          </a:p>
        </p:txBody>
      </p:sp>
      <p:sp>
        <p:nvSpPr>
          <p:cNvPr id="13783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83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Slide Image Placeholder 1"/>
          <p:cNvSpPr>
            <a:spLocks noGrp="1" noRot="1" noChangeAspect="1"/>
          </p:cNvSpPr>
          <p:nvPr>
            <p:ph type="sldImg"/>
          </p:nvPr>
        </p:nvSpPr>
        <p:spPr>
          <a:ln/>
        </p:spPr>
        <p:txBody>
          <a:bodyPr/>
          <a:lstStyle/>
          <a:p>
            <a:endParaRPr lang="en-US"/>
          </a:p>
        </p:txBody>
      </p:sp>
      <p:sp>
        <p:nvSpPr>
          <p:cNvPr id="521218" name="Notes Placeholder 2"/>
          <p:cNvSpPr>
            <a:spLocks noGrp="1"/>
          </p:cNvSpPr>
          <p:nvPr>
            <p:ph type="body"/>
          </p:nvPr>
        </p:nvSpPr>
        <p:spPr>
          <a:ln w="9525">
            <a:miter/>
          </a:ln>
        </p:spPr>
        <p:txBody>
          <a:bodyPr wrap="square" lIns="91440" tIns="45720" rIns="91440" bIns="45720" anchor="t"/>
          <a:lstStyle/>
          <a:p>
            <a:pPr lvl="0"/>
            <a:r>
              <a:rPr lang="en-US" altLang="en-US" dirty="0">
                <a:latin typeface="Times New Roman" pitchFamily="18" charset="0"/>
              </a:rPr>
              <a:t>http://</a:t>
            </a:r>
            <a:r>
              <a:rPr lang="en-US" altLang="en-US" dirty="0" err="1">
                <a:latin typeface="Times New Roman" pitchFamily="18" charset="0"/>
              </a:rPr>
              <a:t>home.sandiego.edu</a:t>
            </a:r>
            <a:r>
              <a:rPr lang="en-US" altLang="en-US" dirty="0">
                <a:latin typeface="Times New Roman" pitchFamily="18" charset="0"/>
              </a:rPr>
              <a:t>/~</a:t>
            </a:r>
            <a:r>
              <a:rPr lang="en-US" altLang="en-US" dirty="0" err="1">
                <a:latin typeface="Times New Roman" pitchFamily="18" charset="0"/>
              </a:rPr>
              <a:t>baber</a:t>
            </a:r>
            <a:r>
              <a:rPr lang="en-US" altLang="en-US" dirty="0">
                <a:latin typeface="Times New Roman" pitchFamily="18" charset="0"/>
              </a:rPr>
              <a:t>/logic/</a:t>
            </a:r>
            <a:r>
              <a:rPr lang="en-US" altLang="en-US" dirty="0" err="1">
                <a:latin typeface="Times New Roman" pitchFamily="18" charset="0"/>
              </a:rPr>
              <a:t>gallup.html</a:t>
            </a:r>
            <a:endParaRPr lang="en-US" altLang="en-US" dirty="0">
              <a:latin typeface="Times New Roman" pitchFamily="18" charset="0"/>
            </a:endParaRPr>
          </a:p>
          <a:p>
            <a:pPr lvl="0"/>
            <a:endParaRPr lang="en-US" altLang="en-US" dirty="0">
              <a:latin typeface="Times New Roman" pitchFamily="18" charset="0"/>
            </a:endParaRPr>
          </a:p>
          <a:p>
            <a:pPr lvl="0"/>
            <a:r>
              <a:rPr lang="en-US" altLang="en-US" dirty="0">
                <a:latin typeface="Times New Roman" pitchFamily="18" charset="0"/>
              </a:rPr>
              <a:t>In 1994 it was 27% and 2001 at 25%, so the belief is going down but still strong.</a:t>
            </a:r>
          </a:p>
          <a:p>
            <a:pPr lvl="0"/>
            <a:endParaRPr lang="en-US" dirty="0">
              <a:latin typeface="Times New Roman"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solidFill>
                  <a:srgbClr val="0E0E0E"/>
                </a:solidFill>
                <a:effectLst/>
                <a:latin typeface=".AppleSystemUIFont"/>
              </a:rPr>
              <a:t>1994</a:t>
            </a:r>
            <a:r>
              <a:rPr lang="zh-CN" altLang="en-US" dirty="0">
                <a:solidFill>
                  <a:srgbClr val="0E0E0E"/>
                </a:solidFill>
                <a:effectLst/>
                <a:latin typeface=".AppleSystemUIFont"/>
              </a:rPr>
              <a:t>年，这一比例为</a:t>
            </a:r>
            <a:r>
              <a:rPr lang="en-US" altLang="zh-CN" dirty="0">
                <a:solidFill>
                  <a:srgbClr val="0E0E0E"/>
                </a:solidFill>
                <a:effectLst/>
                <a:latin typeface=".AppleSystemUIFont"/>
              </a:rPr>
              <a:t>27%</a:t>
            </a:r>
            <a:r>
              <a:rPr lang="zh-CN" altLang="en-US" dirty="0">
                <a:solidFill>
                  <a:srgbClr val="0E0E0E"/>
                </a:solidFill>
                <a:effectLst/>
                <a:latin typeface=".AppleSystemUIFont"/>
              </a:rPr>
              <a:t>，而到</a:t>
            </a:r>
            <a:r>
              <a:rPr lang="en-US" altLang="zh-CN" dirty="0">
                <a:solidFill>
                  <a:srgbClr val="0E0E0E"/>
                </a:solidFill>
                <a:effectLst/>
                <a:latin typeface=".AppleSystemUIFont"/>
              </a:rPr>
              <a:t>2001</a:t>
            </a:r>
            <a:r>
              <a:rPr lang="zh-CN" altLang="en-US" dirty="0">
                <a:solidFill>
                  <a:srgbClr val="0E0E0E"/>
                </a:solidFill>
                <a:effectLst/>
                <a:latin typeface=".AppleSystemUIFont"/>
              </a:rPr>
              <a:t>年降至</a:t>
            </a:r>
            <a:r>
              <a:rPr lang="en-US" altLang="zh-CN" dirty="0">
                <a:solidFill>
                  <a:srgbClr val="0E0E0E"/>
                </a:solidFill>
                <a:effectLst/>
                <a:latin typeface=".AppleSystemUIFont"/>
              </a:rPr>
              <a:t>25%</a:t>
            </a:r>
            <a:r>
              <a:rPr lang="zh-CN" altLang="en-US" dirty="0">
                <a:solidFill>
                  <a:srgbClr val="0E0E0E"/>
                </a:solidFill>
                <a:effectLst/>
                <a:latin typeface=".AppleSystemUIFont"/>
              </a:rPr>
              <a:t>，因此这种信念虽在下降，但依然相当强烈。</a:t>
            </a:r>
          </a:p>
          <a:p>
            <a:pPr lvl="0"/>
            <a:endParaRPr dirty="0">
              <a:latin typeface="Times New Roman" pitchFamily="18" charset="0"/>
            </a:endParaRPr>
          </a:p>
        </p:txBody>
      </p:sp>
      <p:sp>
        <p:nvSpPr>
          <p:cNvPr id="521219" name="Slide Number Placeholder 3"/>
          <p:cNvSpPr>
            <a:spLocks noGrp="1"/>
          </p:cNvSpPr>
          <p:nvPr>
            <p:ph type="sldNum" sz="quarter"/>
          </p:nvPr>
        </p:nvSpPr>
        <p:spPr>
          <a:xfrm>
            <a:off x="0" y="0"/>
            <a:ext cx="0" cy="0"/>
          </a:xfrm>
          <a:prstGeom prst="rect">
            <a:avLst/>
          </a:prstGeom>
          <a:noFill/>
          <a:ln w="9525">
            <a:noFill/>
            <a:miter/>
          </a:ln>
        </p:spPr>
        <p:txBody>
          <a:bodyPr anchor="t"/>
          <a:lstStyle/>
          <a:p>
            <a:pPr marL="0" marR="0" lvl="0" indent="0" algn="r" defTabSz="914400" rtl="0" eaLnBrk="0" fontAlgn="base" latinLnBrk="0" hangingPunct="0">
              <a:lnSpc>
                <a:spcPct val="100000"/>
              </a:lnSpc>
              <a:spcBef>
                <a:spcPct val="0"/>
              </a:spcBef>
              <a:spcAft>
                <a:spcPct val="0"/>
              </a:spcAft>
              <a:buClrTx/>
              <a:buSzTx/>
              <a:buFontTx/>
              <a:buNone/>
              <a:tabLst/>
              <a:defRPr/>
            </a:pPr>
            <a:fld id="{9A0DB2DC-4C9A-4742-B13C-FB6460FD3503}" type="slidenum">
              <a:rPr kumimoji="0" lang="en-US" altLang="en-US" sz="1200" b="0" i="0" u="none" strike="noStrike" kern="1200" cap="none" spc="0" normalizeH="0" baseline="0" noProof="0">
                <a:ln>
                  <a:noFill/>
                </a:ln>
                <a:solidFill>
                  <a:prstClr val="black"/>
                </a:solidFill>
                <a:effectLst/>
                <a:uLnTx/>
                <a:uFillTx/>
                <a:latin typeface="Times New Roman" pitchFamily="18" charset="0"/>
                <a:ea typeface="SimSun" charset="-122"/>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altLang="en-US" sz="1200" b="0" i="0" u="none" strike="noStrike" kern="1200" cap="none" spc="0" normalizeH="0" baseline="0" noProof="0">
              <a:ln>
                <a:noFill/>
              </a:ln>
              <a:solidFill>
                <a:prstClr val="black"/>
              </a:solidFill>
              <a:effectLst/>
              <a:uLnTx/>
              <a:uFillTx/>
              <a:latin typeface="Times New Roman" pitchFamily="18" charset="0"/>
              <a:ea typeface="SimSun" charset="-122"/>
            </a:endParaRPr>
          </a:p>
        </p:txBody>
      </p:sp>
    </p:spTree>
    <p:extLst>
      <p:ext uri="{BB962C8B-B14F-4D97-AF65-F5344CB8AC3E}">
        <p14:creationId xmlns:p14="http://schemas.microsoft.com/office/powerpoint/2010/main" val="3702956342"/>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2" name="Slide Image Placeholder 1"/>
          <p:cNvSpPr>
            <a:spLocks noGrp="1" noRot="1" noChangeAspect="1"/>
          </p:cNvSpPr>
          <p:nvPr>
            <p:ph type="sldImg"/>
          </p:nvPr>
        </p:nvSpPr>
        <p:spPr>
          <a:ln/>
        </p:spPr>
      </p:sp>
      <p:sp>
        <p:nvSpPr>
          <p:cNvPr id="5888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latin typeface="Times New Roman" charset="0"/>
                <a:ea typeface="ヒラギノ角ゴ Pro W3" charset="0"/>
                <a:cs typeface="ヒラギノ角ゴ Pro W3" charset="0"/>
              </a:rPr>
              <a:t>On 19 December 1997, a </a:t>
            </a:r>
            <a:r>
              <a:rPr lang="en-US" dirty="0" err="1">
                <a:latin typeface="Times New Roman" charset="0"/>
                <a:ea typeface="ヒラギノ角ゴ Pro W3" charset="0"/>
                <a:cs typeface="ヒラギノ角ゴ Pro W3" charset="0"/>
              </a:rPr>
              <a:t>SilkAir</a:t>
            </a:r>
            <a:r>
              <a:rPr lang="en-US" dirty="0">
                <a:latin typeface="Times New Roman" charset="0"/>
                <a:ea typeface="ヒラギノ角ゴ Pro W3" charset="0"/>
                <a:cs typeface="ヒラギノ角ゴ Pro W3" charset="0"/>
              </a:rPr>
              <a:t> Boeing 737- 300 en route from Jakarta to Singapore crashed near Palembang, Sumatra. All 97 passengers on board, the five cabin crew, Captain </a:t>
            </a:r>
            <a:r>
              <a:rPr lang="en-US" dirty="0" err="1">
                <a:latin typeface="Times New Roman" charset="0"/>
                <a:ea typeface="ヒラギノ角ゴ Pro W3" charset="0"/>
                <a:cs typeface="ヒラギノ角ゴ Pro W3" charset="0"/>
              </a:rPr>
              <a:t>Tsu</a:t>
            </a:r>
            <a:r>
              <a:rPr lang="en-US" dirty="0">
                <a:latin typeface="Times New Roman" charset="0"/>
                <a:ea typeface="ヒラギノ角ゴ Pro W3" charset="0"/>
                <a:cs typeface="ヒラギノ角ゴ Pro W3" charset="0"/>
              </a:rPr>
              <a:t> Way Ming and co- pilot Duncan Ward died in the crash.  The Jakarta to Singapore flight never made it—and no one can say for sure why it crashed in Indonesia.  A website was set up and different religious</a:t>
            </a:r>
            <a:r>
              <a:rPr lang="en-US" baseline="0" dirty="0">
                <a:latin typeface="Times New Roman" charset="0"/>
                <a:ea typeface="ヒラギノ角ゴ Pro W3" charset="0"/>
                <a:cs typeface="ヒラギノ角ゴ Pro W3" charset="0"/>
              </a:rPr>
              <a:t> leaders where asked to give words of comfort.  One Buddhist priest wrote…</a:t>
            </a:r>
          </a:p>
          <a:p>
            <a:endParaRPr lang="en-US" baseline="0" dirty="0">
              <a:latin typeface="Times New Roman" charset="0"/>
              <a:ea typeface="ヒラギノ角ゴ Pro W3" charset="0"/>
              <a:cs typeface="ヒラギノ角ゴ Pro W3" charset="0"/>
            </a:endParaRPr>
          </a:p>
          <a:p>
            <a:r>
              <a:rPr lang="en-US" altLang="zh-CN" dirty="0">
                <a:solidFill>
                  <a:srgbClr val="0E0E0E"/>
                </a:solidFill>
                <a:effectLst/>
                <a:latin typeface=".AppleSystemUIFont"/>
              </a:rPr>
              <a:t>1997</a:t>
            </a:r>
            <a:r>
              <a:rPr lang="zh-CN" altLang="en-US" dirty="0">
                <a:solidFill>
                  <a:srgbClr val="0E0E0E"/>
                </a:solidFill>
                <a:effectLst/>
                <a:latin typeface=".AppleSystemUIFont"/>
              </a:rPr>
              <a:t>年</a:t>
            </a:r>
            <a:r>
              <a:rPr lang="en-US" altLang="zh-CN" dirty="0">
                <a:solidFill>
                  <a:srgbClr val="0E0E0E"/>
                </a:solidFill>
                <a:effectLst/>
                <a:latin typeface=".AppleSystemUIFont"/>
              </a:rPr>
              <a:t>12</a:t>
            </a:r>
            <a:r>
              <a:rPr lang="zh-CN" altLang="en-US" dirty="0">
                <a:solidFill>
                  <a:srgbClr val="0E0E0E"/>
                </a:solidFill>
                <a:effectLst/>
                <a:latin typeface=".AppleSystemUIFont"/>
              </a:rPr>
              <a:t>月</a:t>
            </a:r>
            <a:r>
              <a:rPr lang="en-US" altLang="zh-CN" dirty="0">
                <a:solidFill>
                  <a:srgbClr val="0E0E0E"/>
                </a:solidFill>
                <a:effectLst/>
                <a:latin typeface=".AppleSystemUIFont"/>
              </a:rPr>
              <a:t>19</a:t>
            </a:r>
            <a:r>
              <a:rPr lang="zh-CN" altLang="en-US" dirty="0">
                <a:solidFill>
                  <a:srgbClr val="0E0E0E"/>
                </a:solidFill>
                <a:effectLst/>
                <a:latin typeface=".AppleSystemUIFont"/>
              </a:rPr>
              <a:t>日，一架从雅加达到新加坡的丝绸航空（</a:t>
            </a:r>
            <a:r>
              <a:rPr lang="en-US" altLang="zh-CN" dirty="0">
                <a:solidFill>
                  <a:srgbClr val="0E0E0E"/>
                </a:solidFill>
                <a:effectLst/>
                <a:latin typeface=".AppleSystemUIFont"/>
              </a:rPr>
              <a:t>SilkAir</a:t>
            </a:r>
            <a:r>
              <a:rPr lang="zh-CN" altLang="en-US" dirty="0">
                <a:solidFill>
                  <a:srgbClr val="0E0E0E"/>
                </a:solidFill>
                <a:effectLst/>
                <a:latin typeface=".AppleSystemUIFont"/>
              </a:rPr>
              <a:t>）波音</a:t>
            </a:r>
            <a:r>
              <a:rPr lang="en-US" altLang="zh-CN" dirty="0">
                <a:solidFill>
                  <a:srgbClr val="0E0E0E"/>
                </a:solidFill>
                <a:effectLst/>
                <a:latin typeface=".AppleSystemUIFont"/>
              </a:rPr>
              <a:t>737-300</a:t>
            </a:r>
            <a:r>
              <a:rPr lang="zh-CN" altLang="en-US" dirty="0">
                <a:solidFill>
                  <a:srgbClr val="0E0E0E"/>
                </a:solidFill>
                <a:effectLst/>
                <a:latin typeface=".AppleSystemUIFont"/>
              </a:rPr>
              <a:t>客机在苏门答腊巨港附近坠毁。机上</a:t>
            </a:r>
            <a:r>
              <a:rPr lang="en-US" altLang="zh-CN" dirty="0">
                <a:solidFill>
                  <a:srgbClr val="0E0E0E"/>
                </a:solidFill>
                <a:effectLst/>
                <a:latin typeface=".AppleSystemUIFont"/>
              </a:rPr>
              <a:t>97</a:t>
            </a:r>
            <a:r>
              <a:rPr lang="zh-CN" altLang="en-US" dirty="0">
                <a:solidFill>
                  <a:srgbClr val="0E0E0E"/>
                </a:solidFill>
                <a:effectLst/>
                <a:latin typeface=".AppleSystemUIFont"/>
              </a:rPr>
              <a:t>名乘客、</a:t>
            </a:r>
            <a:r>
              <a:rPr lang="en-US" altLang="zh-CN" dirty="0">
                <a:solidFill>
                  <a:srgbClr val="0E0E0E"/>
                </a:solidFill>
                <a:effectLst/>
                <a:latin typeface=".AppleSystemUIFont"/>
              </a:rPr>
              <a:t>5</a:t>
            </a:r>
            <a:r>
              <a:rPr lang="zh-CN" altLang="en-US" dirty="0">
                <a:solidFill>
                  <a:srgbClr val="0E0E0E"/>
                </a:solidFill>
                <a:effectLst/>
                <a:latin typeface=".AppleSystemUIFont"/>
              </a:rPr>
              <a:t>名机组人员、机长</a:t>
            </a:r>
            <a:r>
              <a:rPr lang="en-US" altLang="zh-CN" dirty="0" err="1">
                <a:solidFill>
                  <a:srgbClr val="0E0E0E"/>
                </a:solidFill>
                <a:effectLst/>
                <a:latin typeface=".AppleSystemUIFont"/>
              </a:rPr>
              <a:t>Tsu</a:t>
            </a:r>
            <a:r>
              <a:rPr lang="en-US" altLang="zh-CN" dirty="0">
                <a:solidFill>
                  <a:srgbClr val="0E0E0E"/>
                </a:solidFill>
                <a:effectLst/>
                <a:latin typeface=".AppleSystemUIFont"/>
              </a:rPr>
              <a:t> Way Ming</a:t>
            </a:r>
            <a:r>
              <a:rPr lang="zh-CN" altLang="en-US" dirty="0">
                <a:solidFill>
                  <a:srgbClr val="0E0E0E"/>
                </a:solidFill>
                <a:effectLst/>
                <a:latin typeface=".AppleSystemUIFont"/>
              </a:rPr>
              <a:t>和副驾驶</a:t>
            </a:r>
            <a:r>
              <a:rPr lang="en-US" altLang="zh-CN" dirty="0">
                <a:solidFill>
                  <a:srgbClr val="0E0E0E"/>
                </a:solidFill>
                <a:effectLst/>
                <a:latin typeface=".AppleSystemUIFont"/>
              </a:rPr>
              <a:t>Duncan Ward</a:t>
            </a:r>
            <a:r>
              <a:rPr lang="zh-CN" altLang="en-US" dirty="0">
                <a:solidFill>
                  <a:srgbClr val="0E0E0E"/>
                </a:solidFill>
                <a:effectLst/>
                <a:latin typeface=".AppleSystemUIFont"/>
              </a:rPr>
              <a:t>全部遇难。这架从雅加达到新加坡的航班未能完成飞行任务</a:t>
            </a:r>
            <a:r>
              <a:rPr lang="en-US" altLang="zh-CN" dirty="0">
                <a:solidFill>
                  <a:srgbClr val="0E0E0E"/>
                </a:solidFill>
                <a:effectLst/>
                <a:latin typeface=".AppleSystemUIFont"/>
              </a:rPr>
              <a:t>——</a:t>
            </a:r>
            <a:r>
              <a:rPr lang="zh-CN" altLang="en-US" dirty="0">
                <a:solidFill>
                  <a:srgbClr val="0E0E0E"/>
                </a:solidFill>
                <a:effectLst/>
                <a:latin typeface=".AppleSystemUIFont"/>
              </a:rPr>
              <a:t>没有人能确切地说出它为何在印度尼西亚坠毁。</a:t>
            </a:r>
          </a:p>
          <a:p>
            <a:br>
              <a:rPr lang="zh-CN" altLang="en-US" dirty="0">
                <a:solidFill>
                  <a:srgbClr val="0E0E0E"/>
                </a:solidFill>
                <a:effectLst/>
                <a:latin typeface=".AppleSystemUIFont"/>
              </a:rPr>
            </a:br>
            <a:endParaRPr lang="zh-CN" altLang="en-US" dirty="0">
              <a:solidFill>
                <a:srgbClr val="0E0E0E"/>
              </a:solidFill>
              <a:effectLst/>
              <a:latin typeface=".AppleSystemUIFont"/>
            </a:endParaRPr>
          </a:p>
          <a:p>
            <a:r>
              <a:rPr lang="zh-CN" altLang="en-US" dirty="0">
                <a:solidFill>
                  <a:srgbClr val="0E0E0E"/>
                </a:solidFill>
                <a:effectLst/>
                <a:latin typeface=".AppleSystemUIFont"/>
              </a:rPr>
              <a:t>事后，一个网站被建立起来，不同宗教的领袖被邀请提供安慰的话语。一位佛教僧侣写道</a:t>
            </a:r>
            <a:r>
              <a:rPr lang="en-US" altLang="zh-CN" dirty="0">
                <a:solidFill>
                  <a:srgbClr val="0E0E0E"/>
                </a:solidFill>
                <a:effectLst/>
                <a:latin typeface=".AppleSystemUIFont"/>
              </a:rPr>
              <a:t>……</a:t>
            </a:r>
          </a:p>
          <a:p>
            <a:endParaRPr lang="en-US" dirty="0">
              <a:latin typeface="Times New Roman" charset="0"/>
              <a:ea typeface="ヒラギノ角ゴ Pro W3" charset="0"/>
              <a:cs typeface="ヒラギノ角ゴ Pro W3" charset="0"/>
            </a:endParaRPr>
          </a:p>
        </p:txBody>
      </p:sp>
      <p:sp>
        <p:nvSpPr>
          <p:cNvPr id="5888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EF80D4C-288F-D844-A2BA-B4A538383B56}" type="slidenum">
              <a:rPr lang="en-US" sz="1200">
                <a:solidFill>
                  <a:srgbClr val="000000"/>
                </a:solidFill>
              </a:rPr>
              <a:pPr eaLnBrk="1" hangingPunct="1"/>
              <a:t>327</a:t>
            </a:fld>
            <a:endParaRPr lang="en-US" sz="1200">
              <a:solidFill>
                <a:srgbClr val="000000"/>
              </a:solidFill>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50" name="Slide Image Placeholder 1"/>
          <p:cNvSpPr>
            <a:spLocks noGrp="1" noRot="1" noChangeAspect="1"/>
          </p:cNvSpPr>
          <p:nvPr>
            <p:ph type="sldImg"/>
          </p:nvPr>
        </p:nvSpPr>
        <p:spPr>
          <a:ln/>
        </p:spPr>
      </p:sp>
      <p:sp>
        <p:nvSpPr>
          <p:cNvPr id="5908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ru-RU" altLang="ja-JP" b="1" dirty="0">
                <a:latin typeface="Times New Roman" charset="0"/>
                <a:ea typeface="ヒラギノ角ゴ Pro W3" charset="0"/>
                <a:cs typeface="ヒラギノ角ゴ Pro W3" charset="0"/>
              </a:rPr>
              <a:t>"</a:t>
            </a:r>
            <a:r>
              <a:rPr lang="en-US" b="1" dirty="0">
                <a:latin typeface="Times New Roman" charset="0"/>
                <a:ea typeface="ヒラギノ角ゴ Pro W3" charset="0"/>
                <a:cs typeface="ヒラギノ角ゴ Pro W3" charset="0"/>
              </a:rPr>
              <a:t>What is in store in your next life depends on what you do in this one… If [you don</a:t>
            </a:r>
            <a:r>
              <a:rPr lang="uk-UA" altLang="ja-JP" b="1" dirty="0">
                <a:latin typeface="Times New Roman" charset="0"/>
                <a:ea typeface="ヒラギノ角ゴ Pro W3" charset="0"/>
                <a:cs typeface="ヒラギノ角ゴ Pro W3" charset="0"/>
              </a:rPr>
              <a:t>'</a:t>
            </a:r>
            <a:r>
              <a:rPr lang="en-US" b="1" dirty="0">
                <a:latin typeface="Times New Roman" charset="0"/>
                <a:ea typeface="ヒラギノ角ゴ Pro W3" charset="0"/>
                <a:cs typeface="ヒラギノ角ゴ Pro W3" charset="0"/>
              </a:rPr>
              <a:t>t share your wealth with others], you could be born into the world of the hungry ghosts or be reborn as an animal… At times of tragedies and sudden deaths, it helps to regard death as escape from this imperfect world to a </a:t>
            </a:r>
            <a:r>
              <a:rPr lang="en-US" b="1" i="1" dirty="0">
                <a:latin typeface="Times New Roman" charset="0"/>
                <a:ea typeface="ヒラギノ角ゴ Pro W3" charset="0"/>
                <a:cs typeface="ヒラギノ角ゴ Pro W3" charset="0"/>
              </a:rPr>
              <a:t>possibly</a:t>
            </a:r>
            <a:r>
              <a:rPr lang="en-US" b="1" dirty="0">
                <a:latin typeface="Times New Roman" charset="0"/>
                <a:ea typeface="ヒラギノ角ゴ Pro W3" charset="0"/>
                <a:cs typeface="ヒラギノ角ゴ Pro W3" charset="0"/>
              </a:rPr>
              <a:t> better next life, so surviving relatives can find peace in their loss.</a:t>
            </a:r>
            <a:r>
              <a:rPr lang="ru-RU" altLang="ja-JP" b="1" dirty="0">
                <a:latin typeface="Times New Roman" charset="0"/>
                <a:ea typeface="ヒラギノ角ゴ Pro W3" charset="0"/>
                <a:cs typeface="ヒラギノ角ゴ Pro W3" charset="0"/>
              </a:rPr>
              <a:t>"</a:t>
            </a:r>
            <a:r>
              <a:rPr lang="en-US" b="1" dirty="0">
                <a:latin typeface="Times New Roman" charset="0"/>
                <a:ea typeface="ヒラギノ角ゴ Pro W3" charset="0"/>
                <a:cs typeface="ヒラギノ角ゴ Pro W3" charset="0"/>
              </a:rPr>
              <a:t> </a:t>
            </a:r>
          </a:p>
          <a:p>
            <a:r>
              <a:rPr lang="en-US" b="1" dirty="0">
                <a:latin typeface="Times New Roman" charset="0"/>
                <a:ea typeface="ヒラギノ角ゴ Pro W3" charset="0"/>
                <a:cs typeface="ヒラギノ角ゴ Pro W3" charset="0"/>
              </a:rPr>
              <a:t>It struck me how this viewpoint is filled with admirable compassion, but ultimately little hope—perhaps you</a:t>
            </a:r>
            <a:r>
              <a:rPr lang="uk-UA" altLang="ja-JP" b="1" dirty="0">
                <a:latin typeface="Times New Roman" charset="0"/>
                <a:ea typeface="ヒラギノ角ゴ Pro W3" charset="0"/>
                <a:cs typeface="ヒラギノ角ゴ Pro W3" charset="0"/>
              </a:rPr>
              <a:t>'</a:t>
            </a:r>
            <a:r>
              <a:rPr lang="en-US" b="1" dirty="0" err="1">
                <a:latin typeface="Times New Roman" charset="0"/>
                <a:ea typeface="ヒラギノ角ゴ Pro W3" charset="0"/>
                <a:cs typeface="ヒラギノ角ゴ Pro W3" charset="0"/>
              </a:rPr>
              <a:t>ll</a:t>
            </a:r>
            <a:r>
              <a:rPr lang="en-US" b="1" dirty="0">
                <a:latin typeface="Times New Roman" charset="0"/>
                <a:ea typeface="ヒラギノ角ゴ Pro W3" charset="0"/>
                <a:cs typeface="ヒラギノ角ゴ Pro W3" charset="0"/>
              </a:rPr>
              <a:t> be an </a:t>
            </a:r>
            <a:r>
              <a:rPr lang="en-US" b="1" i="1" dirty="0">
                <a:latin typeface="Times New Roman" charset="0"/>
                <a:ea typeface="ヒラギノ角ゴ Pro W3" charset="0"/>
                <a:cs typeface="ヒラギノ角ゴ Pro W3" charset="0"/>
              </a:rPr>
              <a:t>animal</a:t>
            </a:r>
            <a:r>
              <a:rPr lang="en-US" b="1" dirty="0">
                <a:latin typeface="Times New Roman" charset="0"/>
                <a:ea typeface="ヒラギノ角ゴ Pro W3" charset="0"/>
                <a:cs typeface="ヒラギノ角ゴ Pro W3" charset="0"/>
              </a:rPr>
              <a:t> or human and </a:t>
            </a:r>
            <a:r>
              <a:rPr lang="en-US" b="1" i="1" dirty="0">
                <a:latin typeface="Times New Roman" charset="0"/>
                <a:ea typeface="ヒラギノ角ゴ Pro W3" charset="0"/>
                <a:cs typeface="ヒラギノ角ゴ Pro W3" charset="0"/>
              </a:rPr>
              <a:t>possibly</a:t>
            </a:r>
            <a:r>
              <a:rPr lang="en-US" b="1" dirty="0">
                <a:latin typeface="Times New Roman" charset="0"/>
                <a:ea typeface="ヒラギノ角ゴ Pro W3" charset="0"/>
                <a:cs typeface="ヒラギノ角ゴ Pro W3" charset="0"/>
              </a:rPr>
              <a:t> have a better next life?  Not much comfort indeed…</a:t>
            </a:r>
          </a:p>
          <a:p>
            <a:endParaRPr lang="en-US" b="1" dirty="0">
              <a:latin typeface="Times New Roman" charset="0"/>
              <a:ea typeface="ヒラギノ角ゴ Pro W3" charset="0"/>
              <a:cs typeface="ヒラギノ角ゴ Pro W3" charset="0"/>
            </a:endParaRPr>
          </a:p>
          <a:p>
            <a:r>
              <a:rPr lang="zh-CN" altLang="en-US" dirty="0">
                <a:solidFill>
                  <a:srgbClr val="0E0E0E"/>
                </a:solidFill>
                <a:effectLst/>
                <a:latin typeface=".AppleSystemUIFont"/>
              </a:rPr>
              <a:t>“你的来生将如何，全取决于你在今生的行为</a:t>
            </a:r>
            <a:r>
              <a:rPr lang="en-US" altLang="zh-CN" dirty="0">
                <a:solidFill>
                  <a:srgbClr val="0E0E0E"/>
                </a:solidFill>
                <a:effectLst/>
                <a:latin typeface=".AppleSystemUIFont"/>
              </a:rPr>
              <a:t>……</a:t>
            </a:r>
            <a:r>
              <a:rPr lang="zh-CN" altLang="en-US" dirty="0">
                <a:solidFill>
                  <a:srgbClr val="0E0E0E"/>
                </a:solidFill>
                <a:effectLst/>
                <a:latin typeface=".AppleSystemUIFont"/>
              </a:rPr>
              <a:t>如果你</a:t>
            </a:r>
            <a:r>
              <a:rPr lang="en-US" altLang="zh-CN" dirty="0">
                <a:solidFill>
                  <a:srgbClr val="0E0E0E"/>
                </a:solidFill>
                <a:effectLst/>
                <a:latin typeface=".AppleSystemUIFont"/>
              </a:rPr>
              <a:t>[</a:t>
            </a:r>
            <a:r>
              <a:rPr lang="zh-CN" altLang="en-US" dirty="0">
                <a:solidFill>
                  <a:srgbClr val="0E0E0E"/>
                </a:solidFill>
                <a:effectLst/>
                <a:latin typeface=".AppleSystemUIFont"/>
              </a:rPr>
              <a:t>不与他人分享财富</a:t>
            </a:r>
            <a:r>
              <a:rPr lang="en-US" altLang="zh-CN" dirty="0">
                <a:solidFill>
                  <a:srgbClr val="0E0E0E"/>
                </a:solidFill>
                <a:effectLst/>
                <a:latin typeface=".AppleSystemUIFont"/>
              </a:rPr>
              <a:t>]</a:t>
            </a:r>
            <a:r>
              <a:rPr lang="zh-CN" altLang="en-US" dirty="0">
                <a:solidFill>
                  <a:srgbClr val="0E0E0E"/>
                </a:solidFill>
                <a:effectLst/>
                <a:latin typeface=".AppleSystemUIFont"/>
              </a:rPr>
              <a:t>，你可能会投生到饿鬼道，或转世为动物</a:t>
            </a:r>
            <a:r>
              <a:rPr lang="en-US" altLang="zh-CN" dirty="0">
                <a:solidFill>
                  <a:srgbClr val="0E0E0E"/>
                </a:solidFill>
                <a:effectLst/>
                <a:latin typeface=".AppleSystemUIFont"/>
              </a:rPr>
              <a:t>……</a:t>
            </a:r>
            <a:r>
              <a:rPr lang="zh-CN" altLang="en-US" dirty="0">
                <a:solidFill>
                  <a:srgbClr val="0E0E0E"/>
                </a:solidFill>
                <a:effectLst/>
                <a:latin typeface=".AppleSystemUIFont"/>
              </a:rPr>
              <a:t>在灾难和猝死之时，将死亡视为从这个不完美的世界中解脱，并可能进入更好的来生，这样幸存的亲属可以在失去中找到一些平静。”</a:t>
            </a:r>
          </a:p>
          <a:p>
            <a:br>
              <a:rPr lang="zh-CN" altLang="en-US" dirty="0">
                <a:solidFill>
                  <a:srgbClr val="0E0E0E"/>
                </a:solidFill>
                <a:effectLst/>
                <a:latin typeface=".AppleSystemUIFont"/>
              </a:rPr>
            </a:br>
            <a:endParaRPr lang="zh-CN" altLang="en-US" dirty="0">
              <a:solidFill>
                <a:srgbClr val="0E0E0E"/>
              </a:solidFill>
              <a:effectLst/>
              <a:latin typeface=".AppleSystemUIFont"/>
            </a:endParaRPr>
          </a:p>
          <a:p>
            <a:r>
              <a:rPr lang="zh-CN" altLang="en-US" dirty="0">
                <a:solidFill>
                  <a:srgbClr val="0E0E0E"/>
                </a:solidFill>
                <a:effectLst/>
                <a:latin typeface=".AppleSystemUIFont"/>
              </a:rPr>
              <a:t>让我感到震撼的是，这种观点充满了令人钦佩的慈悲，但却最终几乎没有什么真正的盼望</a:t>
            </a:r>
            <a:r>
              <a:rPr lang="en-US" altLang="zh-CN" dirty="0">
                <a:solidFill>
                  <a:srgbClr val="0E0E0E"/>
                </a:solidFill>
                <a:effectLst/>
                <a:latin typeface=".AppleSystemUIFont"/>
              </a:rPr>
              <a:t>——</a:t>
            </a:r>
            <a:r>
              <a:rPr lang="zh-CN" altLang="en-US" dirty="0">
                <a:solidFill>
                  <a:srgbClr val="0E0E0E"/>
                </a:solidFill>
                <a:effectLst/>
                <a:latin typeface=".AppleSystemUIFont"/>
              </a:rPr>
              <a:t>也许你会成为动物或人类，也许会有一个更好的来生？确实算不上什么安慰</a:t>
            </a:r>
            <a:r>
              <a:rPr lang="en-US" altLang="zh-CN" dirty="0">
                <a:solidFill>
                  <a:srgbClr val="0E0E0E"/>
                </a:solidFill>
                <a:effectLst/>
                <a:latin typeface=".AppleSystemUIFont"/>
              </a:rPr>
              <a:t>……</a:t>
            </a:r>
          </a:p>
          <a:p>
            <a:endParaRPr lang="en-US" b="1" dirty="0">
              <a:latin typeface="Times New Roman" charset="0"/>
              <a:ea typeface="ヒラギノ角ゴ Pro W3" charset="0"/>
              <a:cs typeface="ヒラギノ角ゴ Pro W3" charset="0"/>
            </a:endParaRPr>
          </a:p>
          <a:p>
            <a:endParaRPr lang="en-US" dirty="0">
              <a:latin typeface="Times New Roman" charset="0"/>
              <a:ea typeface="ヒラギノ角ゴ Pro W3" charset="0"/>
              <a:cs typeface="ヒラギノ角ゴ Pro W3" charset="0"/>
            </a:endParaRPr>
          </a:p>
        </p:txBody>
      </p:sp>
      <p:sp>
        <p:nvSpPr>
          <p:cNvPr id="5908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BE19B68F-4A12-DC43-8A7F-77682F9FCB07}" type="slidenum">
              <a:rPr lang="en-US" sz="1200">
                <a:solidFill>
                  <a:srgbClr val="000000"/>
                </a:solidFill>
              </a:rPr>
              <a:pPr eaLnBrk="1" hangingPunct="1"/>
              <a:t>328</a:t>
            </a:fld>
            <a:endParaRPr lang="en-US" sz="1200">
              <a:solidFill>
                <a:srgbClr val="000000"/>
              </a:solidFill>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2B18A21-F830-AC42-A04D-F13086BD9F78}" type="slidenum">
              <a:rPr lang="en-US" sz="1200">
                <a:solidFill>
                  <a:srgbClr val="000000"/>
                </a:solidFill>
                <a:latin typeface="Times New Roman" charset="0"/>
              </a:rPr>
              <a:pPr eaLnBrk="1" hangingPunct="1"/>
              <a:t>332</a:t>
            </a:fld>
            <a:endParaRPr lang="en-US" sz="1200">
              <a:solidFill>
                <a:srgbClr val="000000"/>
              </a:solidFill>
              <a:latin typeface="Times New Roman" charset="0"/>
            </a:endParaRPr>
          </a:p>
        </p:txBody>
      </p:sp>
      <p:sp>
        <p:nvSpPr>
          <p:cNvPr id="599043" name="Rectangle 2"/>
          <p:cNvSpPr>
            <a:spLocks noGrp="1" noRot="1" noChangeAspect="1" noChangeArrowheads="1" noTextEdit="1"/>
          </p:cNvSpPr>
          <p:nvPr>
            <p:ph type="sldImg"/>
          </p:nvPr>
        </p:nvSpPr>
        <p:spPr>
          <a:ln/>
        </p:spPr>
      </p:sp>
      <p:sp>
        <p:nvSpPr>
          <p:cNvPr id="599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E662712C-6A53-9443-8DD8-8CDFB8627E43}" type="slidenum">
              <a:rPr lang="en-US" sz="1200">
                <a:solidFill>
                  <a:srgbClr val="000000"/>
                </a:solidFill>
                <a:latin typeface="Times New Roman" charset="0"/>
              </a:rPr>
              <a:pPr eaLnBrk="1" hangingPunct="1"/>
              <a:t>333</a:t>
            </a:fld>
            <a:endParaRPr lang="en-US" sz="1200">
              <a:solidFill>
                <a:srgbClr val="000000"/>
              </a:solidFill>
              <a:latin typeface="Times New Roman" charset="0"/>
            </a:endParaRPr>
          </a:p>
        </p:txBody>
      </p:sp>
      <p:sp>
        <p:nvSpPr>
          <p:cNvPr id="601091" name="Rectangle 2"/>
          <p:cNvSpPr>
            <a:spLocks noGrp="1" noRot="1" noChangeAspect="1" noChangeArrowheads="1" noTextEdit="1"/>
          </p:cNvSpPr>
          <p:nvPr>
            <p:ph type="sldImg"/>
          </p:nvPr>
        </p:nvSpPr>
        <p:spPr>
          <a:ln/>
        </p:spPr>
      </p:sp>
      <p:sp>
        <p:nvSpPr>
          <p:cNvPr id="601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6760477C-02C6-5345-A7BF-70D66B01EA4B}" type="slidenum">
              <a:rPr lang="en-US" sz="1200">
                <a:solidFill>
                  <a:srgbClr val="000000"/>
                </a:solidFill>
              </a:rPr>
              <a:pPr eaLnBrk="1" hangingPunct="1"/>
              <a:t>335</a:t>
            </a:fld>
            <a:endParaRPr lang="en-US" sz="1200">
              <a:solidFill>
                <a:srgbClr val="000000"/>
              </a:solidFill>
            </a:endParaRPr>
          </a:p>
        </p:txBody>
      </p:sp>
      <p:sp>
        <p:nvSpPr>
          <p:cNvPr id="607235" name="Rectangle 2"/>
          <p:cNvSpPr>
            <a:spLocks noGrp="1" noRot="1" noChangeAspect="1" noChangeArrowheads="1" noTextEdit="1"/>
          </p:cNvSpPr>
          <p:nvPr>
            <p:ph type="sldImg"/>
          </p:nvPr>
        </p:nvSpPr>
        <p:spPr>
          <a:ln/>
        </p:spPr>
      </p:sp>
      <p:sp>
        <p:nvSpPr>
          <p:cNvPr id="607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ヒラギノ角ゴ Pro W3" charset="0"/>
              <a:cs typeface="ヒラギノ角ゴ Pro W3"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54C6224-C992-E34F-83A7-91A0D87E3C47}" type="slidenum">
              <a:rPr lang="en-US" sz="1200">
                <a:solidFill>
                  <a:srgbClr val="000000"/>
                </a:solidFill>
              </a:rPr>
              <a:pPr eaLnBrk="1" hangingPunct="1"/>
              <a:t>337</a:t>
            </a:fld>
            <a:endParaRPr lang="en-US" sz="1200">
              <a:solidFill>
                <a:srgbClr val="000000"/>
              </a:solidFill>
            </a:endParaRPr>
          </a:p>
        </p:txBody>
      </p:sp>
      <p:sp>
        <p:nvSpPr>
          <p:cNvPr id="612355" name="Rectangle 2"/>
          <p:cNvSpPr>
            <a:spLocks noGrp="1" noRot="1" noChangeAspect="1" noChangeArrowheads="1"/>
          </p:cNvSpPr>
          <p:nvPr>
            <p:ph type="sldImg"/>
          </p:nvPr>
        </p:nvSpPr>
        <p:spPr>
          <a:solidFill>
            <a:srgbClr val="FFFFFF"/>
          </a:solidFill>
          <a:ln/>
        </p:spPr>
      </p:sp>
      <p:sp>
        <p:nvSpPr>
          <p:cNvPr id="612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7C738E8F-7C95-BE45-A995-73E12A6792A4}" type="slidenum">
              <a:rPr lang="en-US" sz="1200">
                <a:solidFill>
                  <a:srgbClr val="000000"/>
                </a:solidFill>
              </a:rPr>
              <a:pPr eaLnBrk="1" hangingPunct="1"/>
              <a:t>338</a:t>
            </a:fld>
            <a:endParaRPr lang="en-US" sz="1200">
              <a:solidFill>
                <a:srgbClr val="000000"/>
              </a:solidFill>
            </a:endParaRPr>
          </a:p>
        </p:txBody>
      </p:sp>
      <p:sp>
        <p:nvSpPr>
          <p:cNvPr id="61440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40C1DDB3-33CF-C74B-8A14-2B770F0F0A93}" type="slidenum">
              <a:rPr lang="en-US" sz="1200" b="0">
                <a:solidFill>
                  <a:srgbClr val="000000"/>
                </a:solidFill>
                <a:latin typeface="Times New Roman" charset="0"/>
              </a:rPr>
              <a:pPr algn="r" eaLnBrk="1" hangingPunct="1"/>
              <a:t>338</a:t>
            </a:fld>
            <a:endParaRPr lang="en-US" sz="1200" b="0">
              <a:solidFill>
                <a:srgbClr val="000000"/>
              </a:solidFill>
              <a:latin typeface="Times New Roman" charset="0"/>
            </a:endParaRPr>
          </a:p>
        </p:txBody>
      </p:sp>
      <p:sp>
        <p:nvSpPr>
          <p:cNvPr id="614404" name="Rectangle 2"/>
          <p:cNvSpPr>
            <a:spLocks noGrp="1" noRot="1" noChangeAspect="1" noChangeArrowheads="1" noTextEdit="1"/>
          </p:cNvSpPr>
          <p:nvPr>
            <p:ph type="sldImg"/>
          </p:nvPr>
        </p:nvSpPr>
        <p:spPr>
          <a:ln/>
        </p:spPr>
      </p:sp>
      <p:sp>
        <p:nvSpPr>
          <p:cNvPr id="61440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6A813C4-30A1-0941-AE5B-849C380FB97C}" type="slidenum">
              <a:rPr lang="en-US" sz="1200">
                <a:solidFill>
                  <a:srgbClr val="000000"/>
                </a:solidFill>
              </a:rPr>
              <a:pPr eaLnBrk="1" hangingPunct="1"/>
              <a:t>340</a:t>
            </a:fld>
            <a:endParaRPr lang="en-US" sz="1200">
              <a:solidFill>
                <a:srgbClr val="000000"/>
              </a:solidFill>
            </a:endParaRPr>
          </a:p>
        </p:txBody>
      </p:sp>
      <p:sp>
        <p:nvSpPr>
          <p:cNvPr id="625667" name="Rectangle 2"/>
          <p:cNvSpPr>
            <a:spLocks noGrp="1" noRot="1" noChangeAspect="1" noChangeArrowheads="1"/>
          </p:cNvSpPr>
          <p:nvPr>
            <p:ph type="sldImg"/>
          </p:nvPr>
        </p:nvSpPr>
        <p:spPr>
          <a:solidFill>
            <a:srgbClr val="FFFFFF"/>
          </a:solidFill>
          <a:ln/>
        </p:spPr>
      </p:sp>
      <p:sp>
        <p:nvSpPr>
          <p:cNvPr id="6256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F712B32-D7A6-8040-A175-25939ADF8296}" type="slidenum">
              <a:rPr lang="en-US" sz="1200">
                <a:solidFill>
                  <a:srgbClr val="000000"/>
                </a:solidFill>
              </a:rPr>
              <a:pPr eaLnBrk="1" hangingPunct="1"/>
              <a:t>341</a:t>
            </a:fld>
            <a:endParaRPr lang="en-US" sz="1200">
              <a:solidFill>
                <a:srgbClr val="000000"/>
              </a:solidFill>
            </a:endParaRPr>
          </a:p>
        </p:txBody>
      </p:sp>
      <p:sp>
        <p:nvSpPr>
          <p:cNvPr id="627715" name="Rectangle 1026"/>
          <p:cNvSpPr>
            <a:spLocks noGrp="1" noRot="1" noChangeAspect="1" noChangeArrowheads="1"/>
          </p:cNvSpPr>
          <p:nvPr>
            <p:ph type="sldImg"/>
          </p:nvPr>
        </p:nvSpPr>
        <p:spPr>
          <a:solidFill>
            <a:srgbClr val="FFFFFF"/>
          </a:solidFill>
          <a:ln/>
        </p:spPr>
      </p:sp>
      <p:sp>
        <p:nvSpPr>
          <p:cNvPr id="62771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B4709A3-8837-FE48-A6F2-56EC4569F038}" type="slidenum">
              <a:rPr lang="en-US">
                <a:solidFill>
                  <a:prstClr val="black"/>
                </a:solidFill>
              </a:rPr>
              <a:pPr>
                <a:defRPr/>
              </a:pPr>
              <a:t>29</a:t>
            </a:fld>
            <a:endParaRPr lang="en-US">
              <a:solidFill>
                <a:prstClr val="black"/>
              </a:solidFill>
            </a:endParaRPr>
          </a:p>
        </p:txBody>
      </p:sp>
      <p:sp>
        <p:nvSpPr>
          <p:cNvPr id="13803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03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91A0043-FCAC-8048-9FD3-AE4CA5100BBF}" type="slidenum">
              <a:rPr lang="en-US" sz="1200">
                <a:solidFill>
                  <a:srgbClr val="000000"/>
                </a:solidFill>
              </a:rPr>
              <a:pPr eaLnBrk="1" hangingPunct="1"/>
              <a:t>342</a:t>
            </a:fld>
            <a:endParaRPr lang="en-US" sz="1200">
              <a:solidFill>
                <a:srgbClr val="000000"/>
              </a:solidFill>
            </a:endParaRPr>
          </a:p>
        </p:txBody>
      </p:sp>
      <p:sp>
        <p:nvSpPr>
          <p:cNvPr id="629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FC2101DD-4CA7-3B46-A77A-47B3D54A42C2}" type="slidenum">
              <a:rPr lang="en-US" sz="1200" b="0">
                <a:solidFill>
                  <a:srgbClr val="000000"/>
                </a:solidFill>
                <a:latin typeface="Times New Roman" charset="0"/>
              </a:rPr>
              <a:pPr algn="r" eaLnBrk="1" hangingPunct="1"/>
              <a:t>342</a:t>
            </a:fld>
            <a:endParaRPr lang="en-US" sz="1200" b="0">
              <a:solidFill>
                <a:srgbClr val="000000"/>
              </a:solidFill>
              <a:latin typeface="Times New Roman" charset="0"/>
            </a:endParaRPr>
          </a:p>
        </p:txBody>
      </p:sp>
      <p:sp>
        <p:nvSpPr>
          <p:cNvPr id="629764" name="Rectangle 2"/>
          <p:cNvSpPr>
            <a:spLocks noGrp="1" noRot="1" noChangeAspect="1" noChangeArrowheads="1" noTextEdit="1"/>
          </p:cNvSpPr>
          <p:nvPr>
            <p:ph type="sldImg"/>
          </p:nvPr>
        </p:nvSpPr>
        <p:spPr>
          <a:ln/>
        </p:spPr>
      </p:sp>
      <p:sp>
        <p:nvSpPr>
          <p:cNvPr id="62976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dirty="0">
                <a:latin typeface="Arial" charset="0"/>
                <a:ea typeface="ＭＳ Ｐゴシック" charset="0"/>
                <a:cs typeface="ＭＳ Ｐゴシック" charset="0"/>
              </a:rPr>
              <a:t>What about our finances?  I</a:t>
            </a:r>
            <a:r>
              <a:rPr lang="uk-UA" altLang="ja-JP" dirty="0">
                <a:latin typeface="Arial" charset="0"/>
                <a:ea typeface="ＭＳ Ｐゴシック" charset="0"/>
                <a:cs typeface="ＭＳ Ｐゴシック" charset="0"/>
              </a:rPr>
              <a:t>'</a:t>
            </a:r>
            <a:r>
              <a:rPr lang="en-US" dirty="0" err="1">
                <a:latin typeface="Arial" charset="0"/>
                <a:ea typeface="ＭＳ Ｐゴシック" charset="0"/>
                <a:cs typeface="ＭＳ Ｐゴシック" charset="0"/>
              </a:rPr>
              <a:t>ll</a:t>
            </a:r>
            <a:r>
              <a:rPr lang="en-US" dirty="0">
                <a:latin typeface="Arial" charset="0"/>
                <a:ea typeface="ＭＳ Ｐゴシック" charset="0"/>
                <a:cs typeface="ＭＳ Ｐゴシック" charset="0"/>
              </a:rPr>
              <a:t> leave this report to our intern and treasurer, Manik Corea.</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solidFill>
                  <a:srgbClr val="0E0E0E"/>
                </a:solidFill>
                <a:effectLst/>
                <a:latin typeface=".AppleSystemUIFont"/>
              </a:rPr>
              <a:t>我们的财务状况如何呢？这份报告将交由我们的实习生兼财务主管马尼克</a:t>
            </a:r>
            <a:r>
              <a:rPr lang="en-US" altLang="zh-CN" dirty="0">
                <a:solidFill>
                  <a:srgbClr val="0E0E0E"/>
                </a:solidFill>
                <a:effectLst/>
                <a:latin typeface=".AppleSystemUIFont"/>
              </a:rPr>
              <a:t>·</a:t>
            </a:r>
            <a:r>
              <a:rPr lang="zh-CN" altLang="en-US" dirty="0">
                <a:solidFill>
                  <a:srgbClr val="0E0E0E"/>
                </a:solidFill>
                <a:effectLst/>
                <a:latin typeface=".AppleSystemUIFont"/>
              </a:rPr>
              <a:t>科雷亚（</a:t>
            </a:r>
            <a:r>
              <a:rPr lang="en-US" altLang="zh-CN" dirty="0">
                <a:solidFill>
                  <a:srgbClr val="0E0E0E"/>
                </a:solidFill>
                <a:effectLst/>
                <a:latin typeface=".AppleSystemUIFont"/>
              </a:rPr>
              <a:t>Manik Corea</a:t>
            </a:r>
            <a:r>
              <a:rPr lang="zh-CN" altLang="en-US" dirty="0">
                <a:solidFill>
                  <a:srgbClr val="0E0E0E"/>
                </a:solidFill>
                <a:effectLst/>
                <a:latin typeface=".AppleSystemUIFont"/>
              </a:rPr>
              <a:t>）来介绍。</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rPr>
              <a:pPr eaLnBrk="1" hangingPunct="1"/>
              <a:t>344</a:t>
            </a:fld>
            <a:endParaRPr lang="en-US" sz="1200">
              <a:solidFill>
                <a:srgbClr val="000000"/>
              </a:solidFill>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344</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rPr>
              <a:pPr eaLnBrk="1" hangingPunct="1"/>
              <a:t>348</a:t>
            </a:fld>
            <a:endParaRPr lang="en-US" sz="1200">
              <a:solidFill>
                <a:srgbClr val="000000"/>
              </a:solidFill>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348</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796E8FC-6B9F-5247-B1F6-F73D0C763EC2}" type="slidenum">
              <a:rPr lang="en-US" sz="1200">
                <a:solidFill>
                  <a:srgbClr val="000000"/>
                </a:solidFill>
              </a:rPr>
              <a:pPr eaLnBrk="1" hangingPunct="1"/>
              <a:t>349</a:t>
            </a:fld>
            <a:endParaRPr lang="en-US" sz="1200">
              <a:solidFill>
                <a:srgbClr val="000000"/>
              </a:solidFill>
            </a:endParaRPr>
          </a:p>
        </p:txBody>
      </p:sp>
      <p:sp>
        <p:nvSpPr>
          <p:cNvPr id="64307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69DB9444-69B7-C04E-BDEE-0FA0CE9FC3CD}" type="slidenum">
              <a:rPr lang="en-US" sz="1200" b="0">
                <a:solidFill>
                  <a:srgbClr val="000000"/>
                </a:solidFill>
                <a:latin typeface="Times New Roman" charset="0"/>
              </a:rPr>
              <a:pPr algn="r" eaLnBrk="1" hangingPunct="1"/>
              <a:t>349</a:t>
            </a:fld>
            <a:endParaRPr lang="en-US" sz="1200" b="0">
              <a:solidFill>
                <a:srgbClr val="000000"/>
              </a:solidFill>
              <a:latin typeface="Times New Roman" charset="0"/>
            </a:endParaRPr>
          </a:p>
        </p:txBody>
      </p:sp>
      <p:sp>
        <p:nvSpPr>
          <p:cNvPr id="643076" name="Rectangle 2"/>
          <p:cNvSpPr>
            <a:spLocks noGrp="1" noRot="1" noChangeAspect="1" noChangeArrowheads="1"/>
          </p:cNvSpPr>
          <p:nvPr>
            <p:ph type="sldImg"/>
          </p:nvPr>
        </p:nvSpPr>
        <p:spPr>
          <a:solidFill>
            <a:srgbClr val="FFFFFF"/>
          </a:solidFill>
          <a:ln/>
        </p:spPr>
      </p:sp>
      <p:sp>
        <p:nvSpPr>
          <p:cNvPr id="643077" name="Rectangle 3"/>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r>
              <a:rPr lang="en-US" sz="2400" dirty="0">
                <a:latin typeface="Arial" charset="0"/>
                <a:ea typeface="ＭＳ Ｐゴシック" charset="0"/>
                <a:cs typeface="ＭＳ Ｐゴシック" charset="0"/>
              </a:rPr>
              <a:t>Like a sports team needs a common goal, so do we.</a:t>
            </a:r>
          </a:p>
          <a:p>
            <a:pPr eaLnBrk="1" hangingPunct="1">
              <a:spcBef>
                <a:spcPct val="0"/>
              </a:spcBef>
            </a:pPr>
            <a:r>
              <a:rPr lang="en-US" sz="2400" dirty="0">
                <a:latin typeface="Arial" charset="0"/>
                <a:ea typeface="ＭＳ Ｐゴシック" charset="0"/>
                <a:cs typeface="ＭＳ Ｐゴシック" charset="0"/>
              </a:rPr>
              <a:t>Praise God for the unity of this body.  I have been a part of 13 churches in my 36 years as a Christian--and this is the most united!</a:t>
            </a:r>
          </a:p>
          <a:p>
            <a:r>
              <a:rPr lang="zh-CN" altLang="en-US" sz="3600" dirty="0">
                <a:solidFill>
                  <a:srgbClr val="0E0E0E"/>
                </a:solidFill>
                <a:effectLst/>
                <a:latin typeface=".AppleSystemUIFont"/>
              </a:rPr>
              <a:t>就像一支运动队需要一个共同的目标，我们也需要。</a:t>
            </a:r>
          </a:p>
          <a:p>
            <a:r>
              <a:rPr lang="zh-CN" altLang="en-US" sz="3600" dirty="0">
                <a:solidFill>
                  <a:srgbClr val="0E0E0E"/>
                </a:solidFill>
                <a:effectLst/>
                <a:latin typeface=".AppleSystemUIFont"/>
              </a:rPr>
              <a:t>感谢上帝赐予这个团体的合一之心。我成为基督徒的</a:t>
            </a:r>
            <a:r>
              <a:rPr lang="en-US" altLang="zh-CN" sz="3600" dirty="0">
                <a:solidFill>
                  <a:srgbClr val="0E0E0E"/>
                </a:solidFill>
                <a:effectLst/>
                <a:latin typeface=".AppleSystemUIFont"/>
              </a:rPr>
              <a:t>36</a:t>
            </a:r>
            <a:r>
              <a:rPr lang="zh-CN" altLang="en-US" sz="3600" dirty="0">
                <a:solidFill>
                  <a:srgbClr val="0E0E0E"/>
                </a:solidFill>
                <a:effectLst/>
                <a:latin typeface=".AppleSystemUIFont"/>
              </a:rPr>
              <a:t>年间，曾参与过</a:t>
            </a:r>
            <a:r>
              <a:rPr lang="en-US" altLang="zh-CN" sz="3600" dirty="0">
                <a:solidFill>
                  <a:srgbClr val="0E0E0E"/>
                </a:solidFill>
                <a:effectLst/>
                <a:latin typeface=".AppleSystemUIFont"/>
              </a:rPr>
              <a:t>13</a:t>
            </a:r>
            <a:r>
              <a:rPr lang="zh-CN" altLang="en-US" sz="3600" dirty="0">
                <a:solidFill>
                  <a:srgbClr val="0E0E0E"/>
                </a:solidFill>
                <a:effectLst/>
                <a:latin typeface=".AppleSystemUIFont"/>
              </a:rPr>
              <a:t>个教会</a:t>
            </a:r>
            <a:r>
              <a:rPr lang="en-US" altLang="zh-CN" sz="3600" dirty="0">
                <a:solidFill>
                  <a:srgbClr val="0E0E0E"/>
                </a:solidFill>
                <a:effectLst/>
                <a:latin typeface=".AppleSystemUIFont"/>
              </a:rPr>
              <a:t>——</a:t>
            </a:r>
            <a:r>
              <a:rPr lang="zh-CN" altLang="en-US" sz="3600" dirty="0">
                <a:solidFill>
                  <a:srgbClr val="0E0E0E"/>
                </a:solidFill>
                <a:effectLst/>
                <a:latin typeface=".AppleSystemUIFont"/>
              </a:rPr>
              <a:t>而这里是最团结的！</a:t>
            </a:r>
          </a:p>
          <a:p>
            <a:pPr eaLnBrk="1" hangingPunct="1">
              <a:spcBef>
                <a:spcPct val="0"/>
              </a:spcBef>
            </a:pPr>
            <a:endParaRPr lang="en-US" sz="2400" dirty="0">
              <a:latin typeface="Arial" charset="0"/>
              <a:ea typeface="ＭＳ Ｐゴシック" charset="0"/>
              <a:cs typeface="ＭＳ Ｐゴシック"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dirty="0">
                <a:latin typeface="Arial" panose="020B0604020202020204" pitchFamily="34" charset="0"/>
                <a:cs typeface="Arial" panose="020B0604020202020204" pitchFamily="34" charset="0"/>
              </a:rPr>
              <a:t>This week the governor of Virginia publicly argued for infanticide—and millions supported him!</a:t>
            </a:r>
          </a:p>
          <a:p>
            <a:r>
              <a:rPr lang="en-US"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dirty="0">
                <a:latin typeface="Arial" panose="020B0604020202020204" pitchFamily="34" charset="0"/>
                <a:cs typeface="Arial" panose="020B0604020202020204" pitchFamily="34" charset="0"/>
              </a:rPr>
              <a:t>Since when is prejudice worse than killing babies right after birth?</a:t>
            </a:r>
          </a:p>
          <a:p>
            <a:r>
              <a:rPr lang="zh-CN" altLang="en-US" dirty="0">
                <a:solidFill>
                  <a:srgbClr val="0E0E0E"/>
                </a:solidFill>
                <a:effectLst/>
                <a:latin typeface=".AppleSystemUIFont"/>
              </a:rPr>
              <a:t>我们都非常清楚，这个世界上存在一种从众心理。似乎盲人引领着盲人</a:t>
            </a:r>
            <a:r>
              <a:rPr lang="en-US" altLang="zh-CN" dirty="0">
                <a:solidFill>
                  <a:srgbClr val="0E0E0E"/>
                </a:solidFill>
                <a:effectLst/>
                <a:latin typeface=".AppleSystemUIFont"/>
              </a:rPr>
              <a:t>——</a:t>
            </a:r>
            <a:r>
              <a:rPr lang="zh-CN" altLang="en-US" dirty="0">
                <a:solidFill>
                  <a:srgbClr val="0E0E0E"/>
                </a:solidFill>
                <a:effectLst/>
                <a:latin typeface=".AppleSystemUIFont"/>
              </a:rPr>
              <a:t>并坚持要我们盲目跟随。</a:t>
            </a:r>
          </a:p>
          <a:p>
            <a:r>
              <a:rPr lang="zh-CN" altLang="en-US" dirty="0">
                <a:solidFill>
                  <a:srgbClr val="0E0E0E"/>
                </a:solidFill>
                <a:effectLst/>
                <a:latin typeface=".AppleSystemUIFont"/>
              </a:rPr>
              <a:t>本周，弗吉尼亚州的州长公开为婴儿谋杀辩护</a:t>
            </a:r>
            <a:r>
              <a:rPr lang="en-US" altLang="zh-CN" dirty="0">
                <a:solidFill>
                  <a:srgbClr val="0E0E0E"/>
                </a:solidFill>
                <a:effectLst/>
                <a:latin typeface=".AppleSystemUIFont"/>
              </a:rPr>
              <a:t>——</a:t>
            </a:r>
            <a:r>
              <a:rPr lang="zh-CN" altLang="en-US" dirty="0">
                <a:solidFill>
                  <a:srgbClr val="0E0E0E"/>
                </a:solidFill>
                <a:effectLst/>
                <a:latin typeface=".AppleSystemUIFont"/>
              </a:rPr>
              <a:t>而且还有数百万人支持他！</a:t>
            </a:r>
          </a:p>
          <a:p>
            <a:r>
              <a:rPr lang="zh-CN" altLang="en-US" dirty="0">
                <a:solidFill>
                  <a:srgbClr val="0E0E0E"/>
                </a:solidFill>
                <a:effectLst/>
                <a:latin typeface=".AppleSystemUIFont"/>
              </a:rPr>
              <a:t>然后，有人曝光了他在医学院时表现出种族歧视的照片</a:t>
            </a:r>
            <a:r>
              <a:rPr lang="en-US" altLang="zh-CN" dirty="0">
                <a:solidFill>
                  <a:srgbClr val="0E0E0E"/>
                </a:solidFill>
                <a:effectLst/>
                <a:latin typeface=".AppleSystemUIFont"/>
              </a:rPr>
              <a:t>——</a:t>
            </a:r>
            <a:r>
              <a:rPr lang="zh-CN" altLang="en-US" dirty="0">
                <a:solidFill>
                  <a:srgbClr val="0E0E0E"/>
                </a:solidFill>
                <a:effectLst/>
                <a:latin typeface=".AppleSystemUIFont"/>
              </a:rPr>
              <a:t>于是他自己政党的政客们开始要求他辞职！</a:t>
            </a:r>
          </a:p>
          <a:p>
            <a:r>
              <a:rPr lang="zh-CN" altLang="en-US" dirty="0">
                <a:solidFill>
                  <a:srgbClr val="0E0E0E"/>
                </a:solidFill>
                <a:effectLst/>
                <a:latin typeface=".AppleSystemUIFont"/>
              </a:rPr>
              <a:t>从什么时候起，偏见竟然比刚出生后杀害婴儿还严重？</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8333316"/>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p>
          <a:p>
            <a:pPr marL="0" marR="0" indent="0" algn="l" defTabSz="914400" rtl="0" eaLnBrk="0" fontAlgn="base" latinLnBrk="0" hangingPunct="0">
              <a:lnSpc>
                <a:spcPct val="100000"/>
              </a:lnSpc>
              <a:spcBef>
                <a:spcPct val="30000"/>
              </a:spcBef>
              <a:spcAft>
                <a:spcPct val="0"/>
              </a:spcAft>
              <a:buClrTx/>
              <a:buSzTx/>
              <a:buFontTx/>
              <a:buNone/>
              <a:tabLst/>
              <a:defRPr/>
            </a:pPr>
            <a:endParaRPr lang="en-SG" dirty="0">
              <a:effectLst/>
              <a:latin typeface="Arial" panose="020B0604020202020204" pitchFamily="34" charset="0"/>
              <a:cs typeface="Arial" panose="020B0604020202020204" pitchFamily="34" charset="0"/>
            </a:endParaRPr>
          </a:p>
          <a:p>
            <a:r>
              <a:rPr lang="zh-CN" altLang="en-US" dirty="0">
                <a:solidFill>
                  <a:srgbClr val="0E0E0E"/>
                </a:solidFill>
                <a:effectLst/>
                <a:latin typeface=".AppleSystemUIFont"/>
              </a:rPr>
              <a:t>我们应该如何与不信的人不同？我刚刚告诉了你们三个方法！</a:t>
            </a:r>
          </a:p>
          <a:p>
            <a:r>
              <a:rPr lang="zh-CN" altLang="en-US" dirty="0">
                <a:solidFill>
                  <a:srgbClr val="0E0E0E"/>
                </a:solidFill>
                <a:effectLst/>
                <a:latin typeface=".AppleSystemUIFont"/>
              </a:rPr>
              <a:t>有哪些方式是神希望你的生命能够摆脱从众心理的？</a:t>
            </a:r>
          </a:p>
          <a:p>
            <a:r>
              <a:rPr lang="zh-CN" altLang="en-US" dirty="0">
                <a:solidFill>
                  <a:srgbClr val="0E0E0E"/>
                </a:solidFill>
                <a:effectLst/>
                <a:latin typeface=".AppleSystemUIFont"/>
              </a:rPr>
              <a:t>耶稣希望你如何超越纷争、脱颖而出呢？</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72703870"/>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0440057"/>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Said differently, do not divide the church, do not be immoral, and do not act only for your own benefit (restatement).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换句话说，不要分裂教会，不要不道德，也不要只为自己的利益行事（重述）。</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2139951"/>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363188337"/>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359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zh-CN" dirty="0">
              <a:latin typeface="Arial" charset="0"/>
            </a:endParaRPr>
          </a:p>
        </p:txBody>
      </p:sp>
    </p:spTree>
    <p:extLst>
      <p:ext uri="{BB962C8B-B14F-4D97-AF65-F5344CB8AC3E}">
        <p14:creationId xmlns:p14="http://schemas.microsoft.com/office/powerpoint/2010/main" val="9056325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BD7A48-B4EF-4843-815C-DB96A2BBBEF0}" type="slidenum">
              <a:rPr lang="en-US">
                <a:solidFill>
                  <a:prstClr val="black"/>
                </a:solidFill>
              </a:rPr>
              <a:pPr/>
              <a:t>3</a:t>
            </a:fld>
            <a:endParaRPr lang="en-US">
              <a:solidFill>
                <a:prstClr val="black"/>
              </a:solidFill>
            </a:endParaRPr>
          </a:p>
        </p:txBody>
      </p:sp>
      <p:sp>
        <p:nvSpPr>
          <p:cNvPr id="132096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096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DED8934-A25B-654C-B415-E218CA0B19F9}" type="slidenum">
              <a:rPr lang="en-US">
                <a:solidFill>
                  <a:prstClr val="black"/>
                </a:solidFill>
              </a:rPr>
              <a:pPr>
                <a:defRPr/>
              </a:pPr>
              <a:t>30</a:t>
            </a:fld>
            <a:endParaRPr lang="en-US">
              <a:solidFill>
                <a:prstClr val="black"/>
              </a:solidFill>
            </a:endParaRPr>
          </a:p>
        </p:txBody>
      </p:sp>
      <p:sp>
        <p:nvSpPr>
          <p:cNvPr id="138240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240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C39D7D7-3169-D547-B0DC-1CEC6E708FCB}" type="slidenum">
              <a:rPr lang="en-US" sz="1200">
                <a:solidFill>
                  <a:srgbClr val="000000"/>
                </a:solidFill>
              </a:rPr>
              <a:pPr eaLnBrk="1" hangingPunct="1"/>
              <a:t>360</a:t>
            </a:fld>
            <a:endParaRPr lang="en-US" sz="1200">
              <a:solidFill>
                <a:srgbClr val="000000"/>
              </a:solidFill>
            </a:endParaRPr>
          </a:p>
        </p:txBody>
      </p:sp>
      <p:sp>
        <p:nvSpPr>
          <p:cNvPr id="649219" name="Rectangle 2"/>
          <p:cNvSpPr>
            <a:spLocks noGrp="1" noRot="1" noChangeAspect="1" noChangeArrowheads="1"/>
          </p:cNvSpPr>
          <p:nvPr>
            <p:ph type="sldImg"/>
          </p:nvPr>
        </p:nvSpPr>
        <p:spPr>
          <a:solidFill>
            <a:srgbClr val="FFFFFF"/>
          </a:solidFill>
          <a:ln/>
        </p:spPr>
      </p:sp>
      <p:sp>
        <p:nvSpPr>
          <p:cNvPr id="649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361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charset="0"/>
            </a:endParaRPr>
          </a:p>
        </p:txBody>
      </p:sp>
    </p:spTree>
    <p:extLst>
      <p:ext uri="{BB962C8B-B14F-4D97-AF65-F5344CB8AC3E}">
        <p14:creationId xmlns:p14="http://schemas.microsoft.com/office/powerpoint/2010/main" val="31580017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3882A52-4913-F244-ACE1-2F7C5907EA77}" type="slidenum">
              <a:rPr lang="en-US">
                <a:solidFill>
                  <a:prstClr val="black"/>
                </a:solidFill>
              </a:rPr>
              <a:pPr>
                <a:defRPr/>
              </a:pPr>
              <a:t>31</a:t>
            </a:fld>
            <a:endParaRPr lang="en-US">
              <a:solidFill>
                <a:prstClr val="black"/>
              </a:solidFill>
            </a:endParaRPr>
          </a:p>
        </p:txBody>
      </p:sp>
      <p:sp>
        <p:nvSpPr>
          <p:cNvPr id="138445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445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371DEC7-2082-1241-8381-C1E0327F4E2A}" type="slidenum">
              <a:rPr lang="en-US">
                <a:solidFill>
                  <a:prstClr val="black"/>
                </a:solidFill>
              </a:rPr>
              <a:pPr>
                <a:defRPr/>
              </a:pPr>
              <a:t>32</a:t>
            </a:fld>
            <a:endParaRPr lang="en-US">
              <a:solidFill>
                <a:prstClr val="black"/>
              </a:solidFill>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023197B-599E-BB41-A667-4492CE58188F}" type="slidenum">
              <a:rPr lang="en-US">
                <a:solidFill>
                  <a:prstClr val="black"/>
                </a:solidFill>
              </a:rPr>
              <a:pPr>
                <a:defRPr/>
              </a:pPr>
              <a:t>33</a:t>
            </a:fld>
            <a:endParaRPr lang="en-US">
              <a:solidFill>
                <a:prstClr val="black"/>
              </a:solidFill>
            </a:endParaRPr>
          </a:p>
        </p:txBody>
      </p:sp>
      <p:sp>
        <p:nvSpPr>
          <p:cNvPr id="139264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264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A710012-6D3D-6D43-AA0C-9388FAEA03BC}" type="slidenum">
              <a:rPr lang="en-US">
                <a:solidFill>
                  <a:prstClr val="black"/>
                </a:solidFill>
              </a:rPr>
              <a:pPr>
                <a:defRPr/>
              </a:pPr>
              <a:t>34</a:t>
            </a:fld>
            <a:endParaRPr lang="en-US">
              <a:solidFill>
                <a:prstClr val="black"/>
              </a:solidFill>
            </a:endParaRPr>
          </a:p>
        </p:txBody>
      </p:sp>
      <p:sp>
        <p:nvSpPr>
          <p:cNvPr id="13967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67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A7091DB-7908-0045-9EDB-B7C06BAE4316}" type="slidenum">
              <a:rPr lang="en-US">
                <a:solidFill>
                  <a:prstClr val="black"/>
                </a:solidFill>
              </a:rPr>
              <a:pPr>
                <a:defRPr/>
              </a:pPr>
              <a:t>35</a:t>
            </a:fld>
            <a:endParaRPr lang="en-US">
              <a:solidFill>
                <a:prstClr val="black"/>
              </a:solidFill>
            </a:endParaRPr>
          </a:p>
        </p:txBody>
      </p:sp>
      <p:sp>
        <p:nvSpPr>
          <p:cNvPr id="139878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878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94E44E-B1E1-2F4A-9914-E8E0DA33AC78}" type="slidenum">
              <a:rPr lang="en-US">
                <a:solidFill>
                  <a:prstClr val="black"/>
                </a:solidFill>
              </a:rPr>
              <a:pPr>
                <a:defRPr/>
              </a:pPr>
              <a:t>36</a:t>
            </a:fld>
            <a:endParaRPr lang="en-US">
              <a:solidFill>
                <a:prstClr val="black"/>
              </a:solidFill>
            </a:endParaRPr>
          </a:p>
        </p:txBody>
      </p:sp>
      <p:sp>
        <p:nvSpPr>
          <p:cNvPr id="140083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083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E983436-2D9D-DF4C-9509-D67ACB046338}" type="slidenum">
              <a:rPr lang="en-US">
                <a:solidFill>
                  <a:prstClr val="black"/>
                </a:solidFill>
              </a:rPr>
              <a:pPr>
                <a:defRPr/>
              </a:pPr>
              <a:t>37</a:t>
            </a:fld>
            <a:endParaRPr lang="en-US">
              <a:solidFill>
                <a:prstClr val="black"/>
              </a:solidFill>
            </a:endParaRPr>
          </a:p>
        </p:txBody>
      </p:sp>
      <p:sp>
        <p:nvSpPr>
          <p:cNvPr id="14028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288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5262EBD-0E7C-244C-A900-E4E1E597137C}" type="slidenum">
              <a:rPr lang="en-US">
                <a:solidFill>
                  <a:prstClr val="black"/>
                </a:solidFill>
              </a:rPr>
              <a:pPr>
                <a:defRPr/>
              </a:pPr>
              <a:t>38</a:t>
            </a:fld>
            <a:endParaRPr lang="en-US">
              <a:solidFill>
                <a:prstClr val="black"/>
              </a:solidFill>
            </a:endParaRPr>
          </a:p>
        </p:txBody>
      </p:sp>
      <p:sp>
        <p:nvSpPr>
          <p:cNvPr id="140697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697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DE42745-099C-644E-9839-E6EDB8292C0D}" type="slidenum">
              <a:rPr lang="en-US">
                <a:solidFill>
                  <a:prstClr val="black"/>
                </a:solidFill>
              </a:rPr>
              <a:pPr>
                <a:defRPr/>
              </a:pPr>
              <a:t>39</a:t>
            </a:fld>
            <a:endParaRPr lang="en-US">
              <a:solidFill>
                <a:prstClr val="black"/>
              </a:solidFill>
            </a:endParaRPr>
          </a:p>
        </p:txBody>
      </p:sp>
      <p:sp>
        <p:nvSpPr>
          <p:cNvPr id="140902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902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5C2445-BE51-F944-B8EE-D63853412043}" type="slidenum">
              <a:rPr lang="en-US">
                <a:solidFill>
                  <a:prstClr val="black"/>
                </a:solidFill>
              </a:rPr>
              <a:pPr/>
              <a:t>4</a:t>
            </a:fld>
            <a:endParaRPr lang="en-US">
              <a:solidFill>
                <a:prstClr val="black"/>
              </a:solidFill>
            </a:endParaRPr>
          </a:p>
        </p:txBody>
      </p:sp>
      <p:sp>
        <p:nvSpPr>
          <p:cNvPr id="13230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30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8BCC377-5E91-D245-AFF8-7343E0ACDD02}" type="slidenum">
              <a:rPr lang="en-US">
                <a:solidFill>
                  <a:prstClr val="black"/>
                </a:solidFill>
              </a:rPr>
              <a:pPr>
                <a:defRPr/>
              </a:pPr>
              <a:t>40</a:t>
            </a:fld>
            <a:endParaRPr lang="en-US">
              <a:solidFill>
                <a:prstClr val="black"/>
              </a:solidFill>
            </a:endParaRPr>
          </a:p>
        </p:txBody>
      </p:sp>
      <p:sp>
        <p:nvSpPr>
          <p:cNvPr id="141107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107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41</a:t>
            </a:fld>
            <a:endParaRPr lang="en-US">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91A5DEA-4F91-E743-833E-C52068B31489}" type="slidenum">
              <a:rPr lang="en-US">
                <a:solidFill>
                  <a:prstClr val="black"/>
                </a:solidFill>
              </a:rPr>
              <a:pPr>
                <a:defRPr/>
              </a:pPr>
              <a:t>42</a:t>
            </a:fld>
            <a:endParaRPr lang="en-US">
              <a:solidFill>
                <a:prstClr val="black"/>
              </a:solidFill>
            </a:endParaRPr>
          </a:p>
        </p:txBody>
      </p:sp>
      <p:sp>
        <p:nvSpPr>
          <p:cNvPr id="14192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92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06EC01-64D5-704C-B4FE-82ED1FAF7FB2}" type="slidenum">
              <a:rPr lang="en-US">
                <a:solidFill>
                  <a:prstClr val="black"/>
                </a:solidFill>
              </a:rPr>
              <a:pPr>
                <a:defRPr/>
              </a:pPr>
              <a:t>43</a:t>
            </a:fld>
            <a:endParaRPr lang="en-US">
              <a:solidFill>
                <a:prstClr val="black"/>
              </a:solidFill>
            </a:endParaRPr>
          </a:p>
        </p:txBody>
      </p:sp>
      <p:sp>
        <p:nvSpPr>
          <p:cNvPr id="1421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13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BE5670-FE7B-AE40-ABA4-B1CB832F8822}" type="slidenum">
              <a:rPr lang="en-US">
                <a:solidFill>
                  <a:prstClr val="black"/>
                </a:solidFill>
              </a:rPr>
              <a:pPr>
                <a:defRPr/>
              </a:pPr>
              <a:t>44</a:t>
            </a:fld>
            <a:endParaRPr lang="en-US">
              <a:solidFill>
                <a:prstClr val="black"/>
              </a:solidFill>
            </a:endParaRPr>
          </a:p>
        </p:txBody>
      </p:sp>
      <p:sp>
        <p:nvSpPr>
          <p:cNvPr id="14233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33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CDD732-F301-A94E-91C1-609FEFE19596}" type="slidenum">
              <a:rPr lang="en-US">
                <a:solidFill>
                  <a:prstClr val="black"/>
                </a:solidFill>
              </a:rPr>
              <a:pPr/>
              <a:t>45</a:t>
            </a:fld>
            <a:endParaRPr lang="en-US">
              <a:solidFill>
                <a:prstClr val="black"/>
              </a:solidFill>
            </a:endParaRPr>
          </a:p>
        </p:txBody>
      </p:sp>
      <p:sp>
        <p:nvSpPr>
          <p:cNvPr id="14274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274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7829FC5-EEE3-4747-BC21-8392B38F6BDC}" type="slidenum">
              <a:rPr lang="en-US">
                <a:solidFill>
                  <a:prstClr val="black"/>
                </a:solidFill>
              </a:rPr>
              <a:pPr>
                <a:defRPr/>
              </a:pPr>
              <a:t>46</a:t>
            </a:fld>
            <a:endParaRPr lang="en-US">
              <a:solidFill>
                <a:prstClr val="black"/>
              </a:solidFill>
            </a:endParaRPr>
          </a:p>
        </p:txBody>
      </p:sp>
      <p:sp>
        <p:nvSpPr>
          <p:cNvPr id="14315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15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47</a:t>
            </a:fld>
            <a:endParaRPr lang="en-US">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9DB3341-7433-3949-9886-2852B4F769A4}" type="slidenum">
              <a:rPr lang="en-US">
                <a:solidFill>
                  <a:prstClr val="black"/>
                </a:solidFill>
              </a:rPr>
              <a:pPr>
                <a:defRPr/>
              </a:pPr>
              <a:t>48</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24E1744-41E0-6F4D-A9CD-FC660862F23C}" type="slidenum">
              <a:rPr lang="en-US">
                <a:solidFill>
                  <a:prstClr val="black"/>
                </a:solidFill>
              </a:rPr>
              <a:pPr>
                <a:defRPr/>
              </a:pPr>
              <a:t>49</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E7248-97FF-4845-97A6-FAE3DEA63D22}" type="slidenum">
              <a:rPr lang="en-US">
                <a:solidFill>
                  <a:prstClr val="black"/>
                </a:solidFill>
              </a:rPr>
              <a:pPr/>
              <a:t>5</a:t>
            </a:fld>
            <a:endParaRPr lang="en-US">
              <a:solidFill>
                <a:prstClr val="black"/>
              </a:solidFill>
            </a:endParaRPr>
          </a:p>
        </p:txBody>
      </p:sp>
      <p:sp>
        <p:nvSpPr>
          <p:cNvPr id="1325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5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751D3F3-FA3A-384A-AE81-B782EAB07C53}" type="slidenum">
              <a:rPr lang="en-US">
                <a:solidFill>
                  <a:prstClr val="black"/>
                </a:solidFill>
              </a:rPr>
              <a:pPr>
                <a:defRPr/>
              </a:pPr>
              <a:t>50</a:t>
            </a:fld>
            <a:endParaRPr lang="en-US">
              <a:solidFill>
                <a:prstClr val="black"/>
              </a:solidFill>
            </a:endParaRPr>
          </a:p>
        </p:txBody>
      </p:sp>
      <p:sp>
        <p:nvSpPr>
          <p:cNvPr id="144179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179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51</a:t>
            </a:fld>
            <a:endParaRPr lang="en-US">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E0B2BC9-BF8C-9348-B3D0-E8755CDA451F}" type="slidenum">
              <a:rPr lang="en-US">
                <a:solidFill>
                  <a:prstClr val="black"/>
                </a:solidFill>
              </a:rPr>
              <a:pPr>
                <a:defRPr/>
              </a:pPr>
              <a:t>52</a:t>
            </a:fld>
            <a:endParaRPr lang="en-US">
              <a:solidFill>
                <a:prstClr val="black"/>
              </a:solidFill>
            </a:endParaRPr>
          </a:p>
        </p:txBody>
      </p:sp>
      <p:sp>
        <p:nvSpPr>
          <p:cNvPr id="14479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79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灯片编号占位符 3"/>
          <p:cNvSpPr>
            <a:spLocks noGrp="1"/>
          </p:cNvSpPr>
          <p:nvPr>
            <p:ph type="sldNum" sz="quarter" idx="5"/>
          </p:nvPr>
        </p:nvSpPr>
        <p:spPr/>
        <p:txBody>
          <a:bodyPr/>
          <a:lstStyle/>
          <a:p>
            <a:fld id="{92449075-6428-6045-85D2-6CCB9673E1B0}" type="slidenum">
              <a:rPr lang="en-US" smtClean="0"/>
              <a:pPr/>
              <a:t>54</a:t>
            </a:fld>
            <a:endParaRPr lang="en-US"/>
          </a:p>
        </p:txBody>
      </p:sp>
    </p:spTree>
    <p:extLst>
      <p:ext uri="{BB962C8B-B14F-4D97-AF65-F5344CB8AC3E}">
        <p14:creationId xmlns:p14="http://schemas.microsoft.com/office/powerpoint/2010/main" val="27837852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D5A44DAE-F4BA-8845-8C16-51F4D5BAF770}" type="slidenum">
              <a:rPr lang="en-US" sz="1200"/>
              <a:pPr eaLnBrk="1" hangingPunct="1"/>
              <a:t>55</a:t>
            </a:fld>
            <a:endParaRPr lang="en-US" sz="1200"/>
          </a:p>
        </p:txBody>
      </p:sp>
      <p:sp>
        <p:nvSpPr>
          <p:cNvPr id="399363" name="Rectangle 2"/>
          <p:cNvSpPr>
            <a:spLocks noGrp="1" noRot="1" noChangeAspect="1" noChangeArrowheads="1" noTextEdit="1"/>
          </p:cNvSpPr>
          <p:nvPr>
            <p:ph type="sldImg"/>
          </p:nvPr>
        </p:nvSpPr>
        <p:spPr>
          <a:ln/>
        </p:spPr>
      </p:sp>
      <p:sp>
        <p:nvSpPr>
          <p:cNvPr id="399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77726F1-60EE-C041-BD02-D00BF7978F5C}" type="slidenum">
              <a:rPr lang="en-US" sz="1200" b="0" smtClean="0">
                <a:solidFill>
                  <a:prstClr val="black"/>
                </a:solidFill>
              </a:rPr>
              <a:pPr algn="r" eaLnBrk="0" hangingPunct="0"/>
              <a:t>57</a:t>
            </a:fld>
            <a:endParaRPr lang="en-US" sz="1200" b="0">
              <a:solidFill>
                <a:prstClr val="black"/>
              </a:solidFill>
            </a:endParaRPr>
          </a:p>
        </p:txBody>
      </p:sp>
      <p:sp>
        <p:nvSpPr>
          <p:cNvPr id="108546" name="Rectangle 2"/>
          <p:cNvSpPr>
            <a:spLocks noGrp="1" noRot="1" noChangeAspect="1" noChangeArrowheads="1"/>
          </p:cNvSpPr>
          <p:nvPr>
            <p:ph type="sldImg"/>
          </p:nvPr>
        </p:nvSpPr>
        <p:spPr>
          <a:solidFill>
            <a:srgbClr val="FFFFFF"/>
          </a:solidFill>
          <a:ln/>
        </p:spPr>
      </p:sp>
      <p:sp>
        <p:nvSpPr>
          <p:cNvPr id="108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solidFill>
                  <a:srgbClr val="0000CC"/>
                </a:solidFill>
                <a:latin typeface="Arial-BoldMT" charset="0"/>
              </a:rPr>
              <a:t>www.work4women.org/multimedia/ photos.cfm</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AF4F3B3-0197-114C-8F6D-6807E7BAD23A}" type="slidenum">
              <a:rPr lang="en-US" sz="1200">
                <a:solidFill>
                  <a:prstClr val="black"/>
                </a:solidFill>
              </a:rPr>
              <a:pPr/>
              <a:t>58</a:t>
            </a:fld>
            <a:endParaRPr lang="en-US" sz="1200">
              <a:solidFill>
                <a:prstClr val="black"/>
              </a:solidFill>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AEBE7B-74C6-754D-BA85-945F46253A3C}" type="slidenum">
              <a:rPr lang="en-US" sz="1200">
                <a:solidFill>
                  <a:prstClr val="black"/>
                </a:solidFill>
              </a:rPr>
              <a:pPr/>
              <a:t>59</a:t>
            </a:fld>
            <a:endParaRPr lang="en-US" sz="1200">
              <a:solidFill>
                <a:prstClr val="black"/>
              </a:solidFill>
            </a:endParaRPr>
          </a:p>
        </p:txBody>
      </p:sp>
      <p:sp>
        <p:nvSpPr>
          <p:cNvPr id="112643" name="Text Box 2"/>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endParaRPr lang="en-US" b="0">
              <a:solidFill>
                <a:prstClr val="black"/>
              </a:solidFill>
            </a:endParaRPr>
          </a:p>
        </p:txBody>
      </p:sp>
      <p:sp>
        <p:nvSpPr>
          <p:cNvPr id="112644" name="Text Box 3"/>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eaLnBrk="1" hangingPunct="1"/>
            <a:endParaRPr lang="en-US">
              <a:latin typeface="Calibri"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B835EA-65C1-7C45-B439-E0ED90758CD0}" type="slidenum">
              <a:rPr lang="en-US" sz="1200">
                <a:solidFill>
                  <a:prstClr val="black"/>
                </a:solidFill>
              </a:rPr>
              <a:pPr/>
              <a:t>60</a:t>
            </a:fld>
            <a:endParaRPr lang="en-US" sz="1200">
              <a:solidFill>
                <a:prstClr val="black"/>
              </a:solidFill>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74CD12-7983-224C-925F-E39269E9DEF2}" type="slidenum">
              <a:rPr lang="en-US">
                <a:solidFill>
                  <a:prstClr val="black"/>
                </a:solidFill>
              </a:rPr>
              <a:pPr/>
              <a:t>6</a:t>
            </a:fld>
            <a:endParaRPr lang="en-US">
              <a:solidFill>
                <a:prstClr val="black"/>
              </a:solidFill>
            </a:endParaRPr>
          </a:p>
        </p:txBody>
      </p:sp>
      <p:sp>
        <p:nvSpPr>
          <p:cNvPr id="13271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71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3AFA6E-C205-1F47-A2BB-1CE4861F8302}" type="slidenum">
              <a:rPr lang="en-US" sz="1200">
                <a:solidFill>
                  <a:prstClr val="black"/>
                </a:solidFill>
              </a:rPr>
              <a:pPr/>
              <a:t>61</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8C31CB-D815-CB43-8426-CAC5F754D280}" type="slidenum">
              <a:rPr lang="en-US" sz="1200">
                <a:solidFill>
                  <a:prstClr val="black"/>
                </a:solidFill>
              </a:rPr>
              <a:pPr/>
              <a:t>62</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131892-C365-EB4B-8FB0-3562BF2F06C8}" type="slidenum">
              <a:rPr lang="en-US" sz="1200">
                <a:solidFill>
                  <a:prstClr val="black"/>
                </a:solidFill>
              </a:rPr>
              <a:pPr/>
              <a:t>63</a:t>
            </a:fld>
            <a:endParaRPr lang="en-US" sz="1200">
              <a:solidFill>
                <a:prstClr val="black"/>
              </a:solidFill>
            </a:endParaRPr>
          </a:p>
        </p:txBody>
      </p:sp>
      <p:sp>
        <p:nvSpPr>
          <p:cNvPr id="122882" name="Rectangle 2"/>
          <p:cNvSpPr>
            <a:spLocks noGrp="1" noRot="1" noChangeAspect="1" noChangeArrowheads="1"/>
          </p:cNvSpPr>
          <p:nvPr>
            <p:ph type="sldImg"/>
          </p:nvPr>
        </p:nvSpPr>
        <p:spPr>
          <a:solidFill>
            <a:srgbClr val="FFFFFF"/>
          </a:solidFill>
          <a:ln/>
        </p:spPr>
      </p:sp>
      <p:sp>
        <p:nvSpPr>
          <p:cNvPr id="12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0CF76B-0D0C-3A4B-8914-2935844624BB}" type="slidenum">
              <a:rPr lang="en-US" sz="1200">
                <a:solidFill>
                  <a:prstClr val="black"/>
                </a:solidFill>
              </a:rPr>
              <a:pPr/>
              <a:t>64</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996435-3B79-C34E-9912-471051F05509}" type="slidenum">
              <a:rPr lang="en-US" sz="1200" b="0" smtClean="0">
                <a:solidFill>
                  <a:prstClr val="black"/>
                </a:solidFill>
              </a:rPr>
              <a:pPr algn="r" eaLnBrk="0" hangingPunct="0"/>
              <a:t>65</a:t>
            </a:fld>
            <a:endParaRPr lang="en-US" sz="1200" b="0">
              <a:solidFill>
                <a:prstClr val="black"/>
              </a:solidFill>
            </a:endParaRPr>
          </a:p>
        </p:txBody>
      </p:sp>
      <p:sp>
        <p:nvSpPr>
          <p:cNvPr id="126978"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390CF98-0CE2-8945-BF50-062383E4950E}" type="slidenum">
              <a:rPr lang="en-US" sz="1200" b="0" smtClean="0">
                <a:solidFill>
                  <a:prstClr val="black"/>
                </a:solidFill>
              </a:rPr>
              <a:pPr algn="r" eaLnBrk="0" hangingPunct="0"/>
              <a:t>66</a:t>
            </a:fld>
            <a:endParaRPr lang="en-US" sz="1200" b="0">
              <a:solidFill>
                <a:prstClr val="black"/>
              </a:solidFill>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0CF76B-0D0C-3A4B-8914-2935844624BB}" type="slidenum">
              <a:rPr lang="en-US" sz="1200">
                <a:solidFill>
                  <a:prstClr val="black"/>
                </a:solidFill>
              </a:rPr>
              <a:pPr/>
              <a:t>67</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9979B51-55CE-3E4E-9A82-1BE62F9283D0}" type="slidenum">
              <a:rPr lang="en-US" sz="1200" b="0" smtClean="0">
                <a:solidFill>
                  <a:prstClr val="black"/>
                </a:solidFill>
              </a:rPr>
              <a:pPr algn="r" eaLnBrk="0" hangingPunct="0"/>
              <a:t>68</a:t>
            </a:fld>
            <a:endParaRPr lang="en-US" sz="1200" b="0">
              <a:solidFill>
                <a:prstClr val="black"/>
              </a:solidFill>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Grp="1" noRot="1" noChangeAspect="1" noChangeArrowheads="1" noTextEdit="1"/>
          </p:cNvSpPr>
          <p:nvPr>
            <p:ph type="sldImg"/>
          </p:nvPr>
        </p:nvSpPr>
        <p:spPr>
          <a:ln/>
        </p:spPr>
      </p:sp>
      <p:sp>
        <p:nvSpPr>
          <p:cNvPr id="1372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2"/>
          <p:cNvSpPr>
            <a:spLocks noGrp="1" noRot="1" noChangeAspect="1" noChangeArrowheads="1"/>
          </p:cNvSpPr>
          <p:nvPr>
            <p:ph type="sldImg"/>
          </p:nvPr>
        </p:nvSpPr>
        <p:spPr>
          <a:solidFill>
            <a:srgbClr val="FFFFFF"/>
          </a:solidFill>
          <a:ln/>
        </p:spPr>
      </p:sp>
      <p:sp>
        <p:nvSpPr>
          <p:cNvPr id="13926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BAAD78-30C0-5646-8124-9C33295F1D31}" type="slidenum">
              <a:rPr lang="en-US" sz="1200">
                <a:solidFill>
                  <a:srgbClr val="000000"/>
                </a:solidFill>
              </a:rPr>
              <a:pPr/>
              <a:t>7</a:t>
            </a:fld>
            <a:endParaRPr lang="en-US" sz="1200">
              <a:solidFill>
                <a:srgbClr val="000000"/>
              </a:solidFill>
            </a:endParaRPr>
          </a:p>
        </p:txBody>
      </p:sp>
      <p:sp>
        <p:nvSpPr>
          <p:cNvPr id="1035266" name="Rectangle 2"/>
          <p:cNvSpPr>
            <a:spLocks noGrp="1" noRot="1" noChangeAspect="1" noChangeArrowheads="1" noTextEdit="1"/>
          </p:cNvSpPr>
          <p:nvPr>
            <p:ph type="sldImg"/>
          </p:nvPr>
        </p:nvSpPr>
        <p:spPr>
          <a:ln/>
        </p:spPr>
      </p:sp>
      <p:sp>
        <p:nvSpPr>
          <p:cNvPr id="10352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9979B51-55CE-3E4E-9A82-1BE62F9283D0}" type="slidenum">
              <a:rPr lang="en-US" sz="1200" b="0" smtClean="0">
                <a:solidFill>
                  <a:prstClr val="black"/>
                </a:solidFill>
              </a:rPr>
              <a:pPr algn="r" eaLnBrk="0" hangingPunct="0"/>
              <a:t>71</a:t>
            </a:fld>
            <a:endParaRPr lang="en-US" sz="1200" b="0">
              <a:solidFill>
                <a:prstClr val="black"/>
              </a:solidFill>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33A4BF1-9BDF-6148-9C81-598961671155}" type="slidenum">
              <a:rPr lang="en-US" sz="1200" b="0" smtClean="0">
                <a:solidFill>
                  <a:prstClr val="black"/>
                </a:solidFill>
              </a:rPr>
              <a:pPr algn="r" eaLnBrk="0" hangingPunct="0"/>
              <a:t>72</a:t>
            </a:fld>
            <a:endParaRPr lang="en-US" sz="1200" b="0">
              <a:solidFill>
                <a:prstClr val="black"/>
              </a:solidFill>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72D1198-EED9-9044-946B-49B367946C4B}" type="slidenum">
              <a:rPr lang="en-US" sz="1200" b="0" smtClean="0">
                <a:solidFill>
                  <a:prstClr val="black"/>
                </a:solidFill>
              </a:rPr>
              <a:pPr algn="r" eaLnBrk="0" hangingPunct="0"/>
              <a:t>73</a:t>
            </a:fld>
            <a:endParaRPr lang="en-US" sz="1200" b="0">
              <a:solidFill>
                <a:prstClr val="black"/>
              </a:solidFill>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E15A2CB-94EF-524F-992D-BA5C4CB540CC}" type="slidenum">
              <a:rPr lang="en-US" sz="1200" b="0" smtClean="0">
                <a:solidFill>
                  <a:prstClr val="black"/>
                </a:solidFill>
              </a:rPr>
              <a:pPr algn="r" eaLnBrk="0" hangingPunct="0"/>
              <a:t>74</a:t>
            </a:fld>
            <a:endParaRPr lang="en-US" sz="1200" b="0">
              <a:solidFill>
                <a:prstClr val="black"/>
              </a:solidFill>
            </a:endParaRPr>
          </a:p>
        </p:txBody>
      </p:sp>
      <p:sp>
        <p:nvSpPr>
          <p:cNvPr id="147458" name="Rectangle 2"/>
          <p:cNvSpPr>
            <a:spLocks noGrp="1" noRot="1" noChangeAspect="1" noChangeArrowheads="1" noTextEdit="1"/>
          </p:cNvSpPr>
          <p:nvPr>
            <p:ph type="sldImg"/>
          </p:nvPr>
        </p:nvSpPr>
        <p:spPr>
          <a:solidFill>
            <a:srgbClr val="FFFFFF"/>
          </a:solidFill>
          <a:ln/>
        </p:spPr>
      </p:sp>
      <p:sp>
        <p:nvSpPr>
          <p:cNvPr id="147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D2C4417-42B3-D44E-874D-C91E623ED1AE}" type="slidenum">
              <a:rPr lang="en-US" sz="1200" b="0" smtClean="0">
                <a:solidFill>
                  <a:prstClr val="black"/>
                </a:solidFill>
              </a:rPr>
              <a:pPr algn="r" eaLnBrk="0" hangingPunct="0"/>
              <a:t>75</a:t>
            </a:fld>
            <a:endParaRPr lang="en-US" sz="1200" b="0">
              <a:solidFill>
                <a:prstClr val="black"/>
              </a:solidFill>
            </a:endParaRPr>
          </a:p>
        </p:txBody>
      </p:sp>
      <p:sp>
        <p:nvSpPr>
          <p:cNvPr id="149506" name="Rectangle 2"/>
          <p:cNvSpPr>
            <a:spLocks noGrp="1" noRot="1" noChangeAspect="1" noChangeArrowheads="1" noTextEdit="1"/>
          </p:cNvSpPr>
          <p:nvPr>
            <p:ph type="sldImg"/>
          </p:nvPr>
        </p:nvSpPr>
        <p:spPr>
          <a:solidFill>
            <a:srgbClr val="FFFFFF"/>
          </a:solidFill>
          <a:ln/>
        </p:spPr>
      </p:sp>
      <p:sp>
        <p:nvSpPr>
          <p:cNvPr id="149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641BCD-A869-C642-BE5C-B48D374A1E9A}" type="slidenum">
              <a:rPr lang="en-US" sz="1200" b="0" smtClean="0">
                <a:solidFill>
                  <a:prstClr val="black"/>
                </a:solidFill>
              </a:rPr>
              <a:pPr algn="r" eaLnBrk="0" hangingPunct="0"/>
              <a:t>76</a:t>
            </a:fld>
            <a:endParaRPr lang="en-US" sz="1200" b="0">
              <a:solidFill>
                <a:prstClr val="black"/>
              </a:solidFill>
            </a:endParaRPr>
          </a:p>
        </p:txBody>
      </p:sp>
      <p:sp>
        <p:nvSpPr>
          <p:cNvPr id="151554" name="Rectangle 2"/>
          <p:cNvSpPr>
            <a:spLocks noGrp="1" noRot="1" noChangeAspect="1" noChangeArrowheads="1" noTextEdit="1"/>
          </p:cNvSpPr>
          <p:nvPr>
            <p:ph type="sldImg"/>
          </p:nvPr>
        </p:nvSpPr>
        <p:spPr>
          <a:ln/>
        </p:spPr>
      </p:sp>
      <p:sp>
        <p:nvSpPr>
          <p:cNvPr id="1515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920D6F8-71EA-6047-8495-7D0C78F50D50}" type="slidenum">
              <a:rPr lang="en-US" sz="1200" b="0" smtClean="0">
                <a:solidFill>
                  <a:prstClr val="black"/>
                </a:solidFill>
              </a:rPr>
              <a:pPr algn="r" eaLnBrk="0" hangingPunct="0"/>
              <a:t>77</a:t>
            </a:fld>
            <a:endParaRPr lang="en-US" sz="1200" b="0">
              <a:solidFill>
                <a:prstClr val="black"/>
              </a:solidFill>
            </a:endParaRPr>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E2515F3-67AE-DB4A-8A9D-7DD1764BA240}" type="slidenum">
              <a:rPr lang="en-US" sz="1200" b="0" smtClean="0">
                <a:solidFill>
                  <a:prstClr val="black"/>
                </a:solidFill>
              </a:rPr>
              <a:pPr algn="r" eaLnBrk="0" hangingPunct="0"/>
              <a:t>78</a:t>
            </a:fld>
            <a:endParaRPr lang="en-US" sz="1200" b="0">
              <a:solidFill>
                <a:prstClr val="black"/>
              </a:solidFill>
            </a:endParaRPr>
          </a:p>
        </p:txBody>
      </p:sp>
      <p:sp>
        <p:nvSpPr>
          <p:cNvPr id="155650" name="Rectangle 2"/>
          <p:cNvSpPr>
            <a:spLocks noGrp="1" noRot="1" noChangeAspect="1" noChangeArrowheads="1" noTextEdit="1"/>
          </p:cNvSpPr>
          <p:nvPr>
            <p:ph type="sldImg"/>
          </p:nvPr>
        </p:nvSpPr>
        <p:spPr>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6833A00-C7A1-E94B-8B30-0E838B068BF8}" type="slidenum">
              <a:rPr lang="en-US" sz="1200" b="0" smtClean="0">
                <a:solidFill>
                  <a:prstClr val="black"/>
                </a:solidFill>
              </a:rPr>
              <a:pPr algn="r" eaLnBrk="0" hangingPunct="0"/>
              <a:t>79</a:t>
            </a:fld>
            <a:endParaRPr lang="en-US" sz="1200" b="0">
              <a:solidFill>
                <a:prstClr val="black"/>
              </a:solidFill>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6833A00-C7A1-E94B-8B30-0E838B068BF8}" type="slidenum">
              <a:rPr lang="en-US" sz="1200" b="0" smtClean="0">
                <a:solidFill>
                  <a:prstClr val="black"/>
                </a:solidFill>
              </a:rPr>
              <a:pPr algn="r" eaLnBrk="0" hangingPunct="0"/>
              <a:t>81</a:t>
            </a:fld>
            <a:endParaRPr lang="en-US" sz="1200" b="0">
              <a:solidFill>
                <a:prstClr val="black"/>
              </a:solidFill>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C096E8-14A6-7544-98AB-A87368512E44}" type="slidenum">
              <a:rPr lang="en-US">
                <a:solidFill>
                  <a:prstClr val="black"/>
                </a:solidFill>
              </a:rPr>
              <a:pPr/>
              <a:t>8</a:t>
            </a:fld>
            <a:endParaRPr lang="en-US">
              <a:solidFill>
                <a:prstClr val="black"/>
              </a:solidFill>
            </a:endParaRPr>
          </a:p>
        </p:txBody>
      </p:sp>
      <p:sp>
        <p:nvSpPr>
          <p:cNvPr id="13332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325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8C31CB-D815-CB43-8426-CAC5F754D280}" type="slidenum">
              <a:rPr lang="en-US" sz="1200">
                <a:solidFill>
                  <a:prstClr val="black"/>
                </a:solidFill>
              </a:rPr>
              <a:pPr/>
              <a:t>82</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DAF83E-5576-FE4B-B693-E2455954C58B}" type="slidenum">
              <a:rPr lang="en-US" sz="1200">
                <a:solidFill>
                  <a:prstClr val="black"/>
                </a:solidFill>
              </a:rPr>
              <a:pPr/>
              <a:t>83</a:t>
            </a:fld>
            <a:endParaRPr lang="en-US" sz="1200">
              <a:solidFill>
                <a:prstClr val="black"/>
              </a:solidFill>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D41BAD5-0DE9-9940-9B0B-D85F96E6540F}" type="slidenum">
              <a:rPr lang="en-US" sz="1200">
                <a:solidFill>
                  <a:prstClr val="black"/>
                </a:solidFill>
              </a:rPr>
              <a:pPr/>
              <a:t>84</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D547DC-5817-184F-B10D-FEF3F706B173}" type="slidenum">
              <a:rPr lang="en-US" sz="1200" b="0" smtClean="0">
                <a:solidFill>
                  <a:prstClr val="black"/>
                </a:solidFill>
              </a:rPr>
              <a:pPr algn="r" eaLnBrk="0" hangingPunct="0"/>
              <a:t>85</a:t>
            </a:fld>
            <a:endParaRPr lang="en-US" sz="1200" b="0">
              <a:solidFill>
                <a:prstClr val="black"/>
              </a:solidFill>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2"/>
          <p:cNvSpPr>
            <a:spLocks noGrp="1" noRot="1" noChangeAspect="1" noChangeArrowheads="1"/>
          </p:cNvSpPr>
          <p:nvPr>
            <p:ph type="sldImg"/>
          </p:nvPr>
        </p:nvSpPr>
        <p:spPr>
          <a:xfrm>
            <a:off x="1131888" y="703263"/>
            <a:ext cx="4586287" cy="3440112"/>
          </a:xfrm>
          <a:solidFill>
            <a:srgbClr val="FFFFFF"/>
          </a:solidFill>
          <a:ln/>
        </p:spPr>
      </p:sp>
      <p:sp>
        <p:nvSpPr>
          <p:cNvPr id="178178"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2"/>
          <p:cNvSpPr>
            <a:spLocks noGrp="1" noRot="1" noChangeAspect="1" noChangeArrowheads="1"/>
          </p:cNvSpPr>
          <p:nvPr>
            <p:ph type="sldImg"/>
          </p:nvPr>
        </p:nvSpPr>
        <p:spPr>
          <a:solidFill>
            <a:srgbClr val="FFFFFF"/>
          </a:solidFill>
          <a:ln/>
        </p:spPr>
      </p:sp>
      <p:sp>
        <p:nvSpPr>
          <p:cNvPr id="1802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FC8D810-A38C-4A45-B4CF-57DB800C8843}" type="slidenum">
              <a:rPr lang="en-US" sz="1200" b="0" smtClean="0">
                <a:solidFill>
                  <a:prstClr val="black"/>
                </a:solidFill>
              </a:rPr>
              <a:pPr algn="r" eaLnBrk="0" hangingPunct="0"/>
              <a:t>88</a:t>
            </a:fld>
            <a:endParaRPr lang="en-US" sz="1200" b="0">
              <a:solidFill>
                <a:prstClr val="black"/>
              </a:solidFill>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19F69C3-B783-7A46-A85F-3DC31BDCEAA1}" type="slidenum">
              <a:rPr lang="en-US" sz="1200" b="0" smtClean="0">
                <a:solidFill>
                  <a:prstClr val="black"/>
                </a:solidFill>
              </a:rPr>
              <a:pPr algn="r" eaLnBrk="0" hangingPunct="0"/>
              <a:t>89</a:t>
            </a:fld>
            <a:endParaRPr lang="en-US" sz="1200" b="0">
              <a:solidFill>
                <a:prstClr val="black"/>
              </a:solidFill>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b="0" smtClean="0">
                <a:solidFill>
                  <a:prstClr val="black"/>
                </a:solidFill>
              </a:rPr>
              <a:pPr algn="r" eaLnBrk="0" hangingPunct="0"/>
              <a:t>90</a:t>
            </a:fld>
            <a:endParaRPr lang="en-US" sz="1200" b="0">
              <a:solidFill>
                <a:prstClr val="black"/>
              </a:solidFill>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CAB4D7-8912-2048-BDBB-80DF96147425}" type="slidenum">
              <a:rPr lang="en-US" sz="1200" b="0" smtClean="0">
                <a:solidFill>
                  <a:prstClr val="black"/>
                </a:solidFill>
              </a:rPr>
              <a:pPr algn="r" eaLnBrk="0" hangingPunct="0"/>
              <a:t>91</a:t>
            </a:fld>
            <a:endParaRPr lang="en-US" sz="1200" b="0">
              <a:solidFill>
                <a:prstClr val="black"/>
              </a:solidFill>
            </a:endParaRPr>
          </a:p>
        </p:txBody>
      </p:sp>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9084E5-8D1C-6343-A84A-A3B4E2058E70}" type="slidenum">
              <a:rPr lang="en-US">
                <a:solidFill>
                  <a:prstClr val="black"/>
                </a:solidFill>
              </a:rPr>
              <a:pPr/>
              <a:t>9</a:t>
            </a:fld>
            <a:endParaRPr lang="en-US">
              <a:solidFill>
                <a:prstClr val="black"/>
              </a:solidFill>
            </a:endParaRPr>
          </a:p>
        </p:txBody>
      </p:sp>
      <p:sp>
        <p:nvSpPr>
          <p:cNvPr id="13352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52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b="0" smtClean="0">
                <a:solidFill>
                  <a:prstClr val="black"/>
                </a:solidFill>
              </a:rPr>
              <a:pPr algn="r" eaLnBrk="0" hangingPunct="0"/>
              <a:t>92</a:t>
            </a:fld>
            <a:endParaRPr lang="en-US" sz="1200" b="0">
              <a:solidFill>
                <a:prstClr val="black"/>
              </a:solidFill>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3F82F5-BD81-C644-B505-AE42A3AE96CF}" type="slidenum">
              <a:rPr lang="en-US" sz="1200">
                <a:solidFill>
                  <a:prstClr val="black"/>
                </a:solidFill>
              </a:rPr>
              <a:pPr/>
              <a:t>93</a:t>
            </a:fld>
            <a:endParaRPr lang="en-US" sz="1200">
              <a:solidFill>
                <a:prstClr val="black"/>
              </a:solidFill>
            </a:endParaRPr>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7CB9F50-9CD6-574B-9A1A-CE152E59E582}" type="slidenum">
              <a:rPr lang="en-US" sz="1200">
                <a:solidFill>
                  <a:prstClr val="black"/>
                </a:solidFill>
              </a:rPr>
              <a:pPr/>
              <a:t>94</a:t>
            </a:fld>
            <a:endParaRPr lang="en-US" sz="1200">
              <a:solidFill>
                <a:prstClr val="black"/>
              </a:solidFill>
            </a:endParaRPr>
          </a:p>
        </p:txBody>
      </p:sp>
      <p:sp>
        <p:nvSpPr>
          <p:cNvPr id="198658" name="Rectangle 2"/>
          <p:cNvSpPr>
            <a:spLocks noGrp="1" noRot="1" noChangeAspect="1" noChangeArrowheads="1"/>
          </p:cNvSpPr>
          <p:nvPr>
            <p:ph type="sldImg"/>
          </p:nvPr>
        </p:nvSpPr>
        <p:spPr>
          <a:solidFill>
            <a:srgbClr val="FFFFFF"/>
          </a:solidFill>
          <a:ln/>
        </p:spPr>
      </p:sp>
      <p:sp>
        <p:nvSpPr>
          <p:cNvPr id="198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50DA4A1-79DF-9E43-B259-284B62BFF40B}" type="slidenum">
              <a:rPr lang="en-US" sz="1200" b="0" smtClean="0">
                <a:solidFill>
                  <a:prstClr val="black"/>
                </a:solidFill>
              </a:rPr>
              <a:pPr algn="r" eaLnBrk="0" hangingPunct="0"/>
              <a:t>95</a:t>
            </a:fld>
            <a:endParaRPr lang="en-US" sz="1200" b="0">
              <a:solidFill>
                <a:prstClr val="black"/>
              </a:solidFill>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EF9E058-73D8-B447-90C4-14CF8696D37B}" type="slidenum">
              <a:rPr lang="en-US" sz="1200" b="0" smtClean="0">
                <a:solidFill>
                  <a:prstClr val="black"/>
                </a:solidFill>
              </a:rPr>
              <a:pPr algn="r" eaLnBrk="0" hangingPunct="0"/>
              <a:t>96</a:t>
            </a:fld>
            <a:endParaRPr lang="en-US" sz="1200" b="0">
              <a:solidFill>
                <a:prstClr val="black"/>
              </a:solidFill>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424C53C-09F6-1A47-B8EB-FFB879740FA6}" type="slidenum">
              <a:rPr lang="en-US" sz="1200" b="0" smtClean="0">
                <a:solidFill>
                  <a:prstClr val="black"/>
                </a:solidFill>
              </a:rPr>
              <a:pPr algn="r" eaLnBrk="0" hangingPunct="0"/>
              <a:t>97</a:t>
            </a:fld>
            <a:endParaRPr lang="en-US" sz="1200" b="0">
              <a:solidFill>
                <a:prstClr val="black"/>
              </a:solidFill>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50DC1AA-537B-7643-975C-4AB7C3A01207}" type="slidenum">
              <a:rPr lang="en-US" sz="1200" b="0" smtClean="0">
                <a:solidFill>
                  <a:prstClr val="black"/>
                </a:solidFill>
              </a:rPr>
              <a:pPr algn="r" eaLnBrk="0" hangingPunct="0"/>
              <a:t>98</a:t>
            </a:fld>
            <a:endParaRPr lang="en-US" sz="1200" b="0">
              <a:solidFill>
                <a:prstClr val="black"/>
              </a:solidFill>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1AE2963-04E5-9944-AB2F-0785039CBD36}" type="slidenum">
              <a:rPr lang="en-US" sz="1200" b="0" smtClean="0">
                <a:solidFill>
                  <a:prstClr val="black"/>
                </a:solidFill>
              </a:rPr>
              <a:pPr algn="r" eaLnBrk="0" hangingPunct="0"/>
              <a:t>99</a:t>
            </a:fld>
            <a:endParaRPr lang="en-US" sz="1200" b="0">
              <a:solidFill>
                <a:prstClr val="black"/>
              </a:solidFill>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F0A884-03E2-7A43-8352-6EEAE7330248}" type="slidenum">
              <a:rPr lang="en-US" sz="1200" b="0" smtClean="0">
                <a:solidFill>
                  <a:prstClr val="black"/>
                </a:solidFill>
              </a:rPr>
              <a:pPr algn="r" eaLnBrk="0" hangingPunct="0"/>
              <a:t>100</a:t>
            </a:fld>
            <a:endParaRPr lang="en-US" sz="1200" b="0">
              <a:solidFill>
                <a:prstClr val="black"/>
              </a:solidFill>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631165D-A818-D94C-A655-2B117885CCC0}" type="slidenum">
              <a:rPr lang="en-US" sz="1200" b="0" smtClean="0">
                <a:solidFill>
                  <a:prstClr val="black"/>
                </a:solidFill>
              </a:rPr>
              <a:pPr algn="r" eaLnBrk="0" hangingPunct="0"/>
              <a:t>101</a:t>
            </a:fld>
            <a:endParaRPr lang="en-US" sz="1200" b="0">
              <a:solidFill>
                <a:prstClr val="black"/>
              </a:solidFill>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emf"/><Relationship Id="rId1" Type="http://schemas.openxmlformats.org/officeDocument/2006/relationships/slideMaster" Target="../slideMasters/slideMaster4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73.xml"/><Relationship Id="rId4" Type="http://schemas.openxmlformats.org/officeDocument/2006/relationships/image" Target="../media/image3.png"/></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8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4.xml"/><Relationship Id="rId4" Type="http://schemas.openxmlformats.org/officeDocument/2006/relationships/image" Target="../media/image3.png"/></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pPr/>
              <a:t>‹#›</a:t>
            </a:fld>
            <a:endParaRPr lang="en-US"/>
          </a:p>
        </p:txBody>
      </p:sp>
    </p:spTree>
    <p:extLst>
      <p:ext uri="{BB962C8B-B14F-4D97-AF65-F5344CB8AC3E}">
        <p14:creationId xmlns:p14="http://schemas.microsoft.com/office/powerpoint/2010/main" val="37631592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pPr/>
              <a:t>‹#›</a:t>
            </a:fld>
            <a:endParaRPr lang="en-US"/>
          </a:p>
        </p:txBody>
      </p:sp>
    </p:spTree>
    <p:extLst>
      <p:ext uri="{BB962C8B-B14F-4D97-AF65-F5344CB8AC3E}">
        <p14:creationId xmlns:p14="http://schemas.microsoft.com/office/powerpoint/2010/main" val="1965846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45CE0417-0D06-FE47-A684-37B103C2435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982544076"/>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5017248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964985413"/>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24943809"/>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25480161"/>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6128419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62912180"/>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82347234"/>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0150586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540591221"/>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390054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94AE120-8E14-3543-A6D6-0922A373E93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19667921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107557911"/>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573499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3118882440"/>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2147830310"/>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142691447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2765029978"/>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2174438619"/>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2791416270"/>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3221904022"/>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194566080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D9BB3CCF-5689-3043-AB4A-BA6F76CC4F6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41294266"/>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1383967111"/>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3999557931"/>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350819681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859549F-3F8D-E64B-BF55-B30863610FA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50790951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3FD2585-D24D-684B-8247-E1EFC883D63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165932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73B03F8-EDD1-4042-B8C2-09F6E343473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572361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3C2D72F-F466-EF4A-813F-4C2FA03227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572028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F26003C-001A-1347-93DD-5E890E6283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675063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72E2A40-BEEC-CE42-BE94-F4DF54628F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050641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DF7BE94-0D84-2A41-91C0-1C81CF05175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1429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pPr/>
              <a:t>‹#›</a:t>
            </a:fld>
            <a:endParaRPr lang="en-US"/>
          </a:p>
        </p:txBody>
      </p:sp>
    </p:spTree>
    <p:extLst>
      <p:ext uri="{BB962C8B-B14F-4D97-AF65-F5344CB8AC3E}">
        <p14:creationId xmlns:p14="http://schemas.microsoft.com/office/powerpoint/2010/main" val="389446142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12C8795B-454F-B343-BC49-15A6DE61006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6291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03CBD7A-BB87-364C-A419-8C2630432F5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62268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C3057784-603E-B340-B464-5DF018F9BD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419095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0C07B11-37C1-044C-9299-054D73D6AAD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291796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3D649D0-D44E-5440-89F3-5AC4666F054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523174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87BD992-24AD-4847-8874-39E3E47281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38608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D9C16E0-BA46-BC45-90A8-778549C539FB}" type="slidenum">
              <a:rPr lang="en-US">
                <a:latin typeface="Arial"/>
              </a:rPr>
              <a:pPr/>
              <a:t>‹#›</a:t>
            </a:fld>
            <a:endParaRPr lang="en-US">
              <a:latin typeface="Arial"/>
            </a:endParaRPr>
          </a:p>
        </p:txBody>
      </p:sp>
    </p:spTree>
    <p:extLst>
      <p:ext uri="{BB962C8B-B14F-4D97-AF65-F5344CB8AC3E}">
        <p14:creationId xmlns:p14="http://schemas.microsoft.com/office/powerpoint/2010/main" val="158573809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D15A43E7-1D05-D747-9DFC-F839261F9282}" type="slidenum">
              <a:rPr lang="en-US">
                <a:latin typeface="Arial"/>
              </a:rPr>
              <a:pPr/>
              <a:t>‹#›</a:t>
            </a:fld>
            <a:endParaRPr lang="en-US">
              <a:latin typeface="Arial"/>
            </a:endParaRPr>
          </a:p>
        </p:txBody>
      </p:sp>
    </p:spTree>
    <p:extLst>
      <p:ext uri="{BB962C8B-B14F-4D97-AF65-F5344CB8AC3E}">
        <p14:creationId xmlns:p14="http://schemas.microsoft.com/office/powerpoint/2010/main" val="248498768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61FA6CE-142A-9F4D-B5B4-33B6E4D1F785}" type="slidenum">
              <a:rPr lang="en-US">
                <a:latin typeface="Arial"/>
              </a:rPr>
              <a:pPr/>
              <a:t>‹#›</a:t>
            </a:fld>
            <a:endParaRPr lang="en-US">
              <a:latin typeface="Arial"/>
            </a:endParaRPr>
          </a:p>
        </p:txBody>
      </p:sp>
    </p:spTree>
    <p:extLst>
      <p:ext uri="{BB962C8B-B14F-4D97-AF65-F5344CB8AC3E}">
        <p14:creationId xmlns:p14="http://schemas.microsoft.com/office/powerpoint/2010/main" val="193239099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05F4C069-6740-284B-8B3B-41CFD700E611}" type="slidenum">
              <a:rPr lang="en-US">
                <a:latin typeface="Arial"/>
              </a:rPr>
              <a:pPr/>
              <a:t>‹#›</a:t>
            </a:fld>
            <a:endParaRPr lang="en-US">
              <a:latin typeface="Arial"/>
            </a:endParaRPr>
          </a:p>
        </p:txBody>
      </p:sp>
    </p:spTree>
    <p:extLst>
      <p:ext uri="{BB962C8B-B14F-4D97-AF65-F5344CB8AC3E}">
        <p14:creationId xmlns:p14="http://schemas.microsoft.com/office/powerpoint/2010/main" val="17192714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F42F9606-2737-164F-95EE-50BD441DC2D5}" type="datetime1">
              <a:rPr lang="en-US"/>
              <a:pPr/>
              <a:t>1/27/25</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AE9008B-88ED-8C46-9918-95A1EA55E02B}" type="slidenum">
              <a:rPr lang="en-US"/>
              <a:pPr/>
              <a:t>‹#›</a:t>
            </a:fld>
            <a:endParaRPr lang="en-US"/>
          </a:p>
        </p:txBody>
      </p:sp>
    </p:spTree>
    <p:extLst>
      <p:ext uri="{BB962C8B-B14F-4D97-AF65-F5344CB8AC3E}">
        <p14:creationId xmlns:p14="http://schemas.microsoft.com/office/powerpoint/2010/main" val="36575500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F3AD63D-FE69-9A45-A0D6-2395B52B2EB7}" type="slidenum">
              <a:rPr lang="en-US">
                <a:latin typeface="Arial"/>
              </a:rPr>
              <a:pPr/>
              <a:t>‹#›</a:t>
            </a:fld>
            <a:endParaRPr lang="en-US">
              <a:latin typeface="Arial"/>
            </a:endParaRPr>
          </a:p>
        </p:txBody>
      </p:sp>
    </p:spTree>
    <p:extLst>
      <p:ext uri="{BB962C8B-B14F-4D97-AF65-F5344CB8AC3E}">
        <p14:creationId xmlns:p14="http://schemas.microsoft.com/office/powerpoint/2010/main" val="23783115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57D65FA8-BEFB-8D4C-825D-1AA1D2784052}" type="slidenum">
              <a:rPr lang="en-US">
                <a:latin typeface="Arial"/>
              </a:rPr>
              <a:pPr/>
              <a:t>‹#›</a:t>
            </a:fld>
            <a:endParaRPr lang="en-US">
              <a:latin typeface="Arial"/>
            </a:endParaRPr>
          </a:p>
        </p:txBody>
      </p:sp>
    </p:spTree>
    <p:extLst>
      <p:ext uri="{BB962C8B-B14F-4D97-AF65-F5344CB8AC3E}">
        <p14:creationId xmlns:p14="http://schemas.microsoft.com/office/powerpoint/2010/main" val="240270217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AF820A6-F8E7-4843-A663-62444BC2FA5C}" type="slidenum">
              <a:rPr lang="en-US">
                <a:latin typeface="Arial"/>
              </a:rPr>
              <a:pPr/>
              <a:t>‹#›</a:t>
            </a:fld>
            <a:endParaRPr lang="en-US">
              <a:latin typeface="Arial"/>
            </a:endParaRPr>
          </a:p>
        </p:txBody>
      </p:sp>
    </p:spTree>
    <p:extLst>
      <p:ext uri="{BB962C8B-B14F-4D97-AF65-F5344CB8AC3E}">
        <p14:creationId xmlns:p14="http://schemas.microsoft.com/office/powerpoint/2010/main" val="276485426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2DA0FB46-6C87-A64E-AB97-ABE13DF91729}" type="slidenum">
              <a:rPr lang="en-US">
                <a:latin typeface="Arial"/>
              </a:rPr>
              <a:pPr/>
              <a:t>‹#›</a:t>
            </a:fld>
            <a:endParaRPr lang="en-US">
              <a:latin typeface="Arial"/>
            </a:endParaRPr>
          </a:p>
        </p:txBody>
      </p:sp>
    </p:spTree>
    <p:extLst>
      <p:ext uri="{BB962C8B-B14F-4D97-AF65-F5344CB8AC3E}">
        <p14:creationId xmlns:p14="http://schemas.microsoft.com/office/powerpoint/2010/main" val="411772677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14C130CE-4CC2-8F45-90C4-1C5BF864BDB8}" type="slidenum">
              <a:rPr lang="en-US">
                <a:latin typeface="Arial"/>
              </a:rPr>
              <a:pPr/>
              <a:t>‹#›</a:t>
            </a:fld>
            <a:endParaRPr lang="en-US">
              <a:latin typeface="Arial"/>
            </a:endParaRPr>
          </a:p>
        </p:txBody>
      </p:sp>
    </p:spTree>
    <p:extLst>
      <p:ext uri="{BB962C8B-B14F-4D97-AF65-F5344CB8AC3E}">
        <p14:creationId xmlns:p14="http://schemas.microsoft.com/office/powerpoint/2010/main" val="262734134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309D4A-D63A-4D46-AC1B-2A3CF145036F}" type="slidenum">
              <a:rPr lang="en-US">
                <a:latin typeface="Arial"/>
              </a:rPr>
              <a:pPr/>
              <a:t>‹#›</a:t>
            </a:fld>
            <a:endParaRPr lang="en-US">
              <a:latin typeface="Arial"/>
            </a:endParaRPr>
          </a:p>
        </p:txBody>
      </p:sp>
    </p:spTree>
    <p:extLst>
      <p:ext uri="{BB962C8B-B14F-4D97-AF65-F5344CB8AC3E}">
        <p14:creationId xmlns:p14="http://schemas.microsoft.com/office/powerpoint/2010/main" val="263551533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EE3C5FEB-82FE-964C-B021-42E42833B181}" type="slidenum">
              <a:rPr lang="en-US">
                <a:latin typeface="Arial"/>
              </a:rPr>
              <a:pPr/>
              <a:t>‹#›</a:t>
            </a:fld>
            <a:endParaRPr lang="en-US">
              <a:latin typeface="Arial"/>
            </a:endParaRPr>
          </a:p>
        </p:txBody>
      </p:sp>
    </p:spTree>
    <p:extLst>
      <p:ext uri="{BB962C8B-B14F-4D97-AF65-F5344CB8AC3E}">
        <p14:creationId xmlns:p14="http://schemas.microsoft.com/office/powerpoint/2010/main" val="232248209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FDE86DF-DE13-5142-AD4D-0A3E1339F665}" type="slidenum">
              <a:rPr lang="en-US"/>
              <a:pPr/>
              <a:t>‹#›</a:t>
            </a:fld>
            <a:endParaRPr lang="en-US"/>
          </a:p>
        </p:txBody>
      </p:sp>
    </p:spTree>
    <p:extLst>
      <p:ext uri="{BB962C8B-B14F-4D97-AF65-F5344CB8AC3E}">
        <p14:creationId xmlns:p14="http://schemas.microsoft.com/office/powerpoint/2010/main" val="127278993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041A013-34CE-DF46-80BD-FCA1F46815EA}" type="slidenum">
              <a:rPr lang="en-US"/>
              <a:pPr/>
              <a:t>‹#›</a:t>
            </a:fld>
            <a:endParaRPr lang="en-US"/>
          </a:p>
        </p:txBody>
      </p:sp>
    </p:spTree>
    <p:extLst>
      <p:ext uri="{BB962C8B-B14F-4D97-AF65-F5344CB8AC3E}">
        <p14:creationId xmlns:p14="http://schemas.microsoft.com/office/powerpoint/2010/main" val="168740729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526A827-1FDE-DC48-B64B-C27300069D60}" type="slidenum">
              <a:rPr lang="en-US"/>
              <a:pPr/>
              <a:t>‹#›</a:t>
            </a:fld>
            <a:endParaRPr lang="en-US"/>
          </a:p>
        </p:txBody>
      </p:sp>
    </p:spTree>
    <p:extLst>
      <p:ext uri="{BB962C8B-B14F-4D97-AF65-F5344CB8AC3E}">
        <p14:creationId xmlns:p14="http://schemas.microsoft.com/office/powerpoint/2010/main" val="183472693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EA0A10B-B180-354D-8527-5B40D23DECC3}" type="slidenum">
              <a:rPr lang="en-US"/>
              <a:pPr/>
              <a:t>‹#›</a:t>
            </a:fld>
            <a:endParaRPr lang="en-US"/>
          </a:p>
        </p:txBody>
      </p:sp>
    </p:spTree>
    <p:extLst>
      <p:ext uri="{BB962C8B-B14F-4D97-AF65-F5344CB8AC3E}">
        <p14:creationId xmlns:p14="http://schemas.microsoft.com/office/powerpoint/2010/main" val="81800934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966001B-24CF-654C-9C01-A3F785B2051E}" type="slidenum">
              <a:rPr lang="en-US"/>
              <a:pPr/>
              <a:t>‹#›</a:t>
            </a:fld>
            <a:endParaRPr lang="en-US"/>
          </a:p>
        </p:txBody>
      </p:sp>
    </p:spTree>
    <p:extLst>
      <p:ext uri="{BB962C8B-B14F-4D97-AF65-F5344CB8AC3E}">
        <p14:creationId xmlns:p14="http://schemas.microsoft.com/office/powerpoint/2010/main" val="199898459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43BD033-1754-B44C-9B50-EF43F819F908}" type="slidenum">
              <a:rPr lang="en-US"/>
              <a:pPr/>
              <a:t>‹#›</a:t>
            </a:fld>
            <a:endParaRPr lang="en-US"/>
          </a:p>
        </p:txBody>
      </p:sp>
    </p:spTree>
    <p:extLst>
      <p:ext uri="{BB962C8B-B14F-4D97-AF65-F5344CB8AC3E}">
        <p14:creationId xmlns:p14="http://schemas.microsoft.com/office/powerpoint/2010/main" val="333816339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54200B3-326D-1849-8CED-61E23B8B444A}" type="slidenum">
              <a:rPr lang="en-US"/>
              <a:pPr/>
              <a:t>‹#›</a:t>
            </a:fld>
            <a:endParaRPr lang="en-US"/>
          </a:p>
        </p:txBody>
      </p:sp>
    </p:spTree>
    <p:extLst>
      <p:ext uri="{BB962C8B-B14F-4D97-AF65-F5344CB8AC3E}">
        <p14:creationId xmlns:p14="http://schemas.microsoft.com/office/powerpoint/2010/main" val="20234966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59BDDD77-02B7-F043-AB0C-133E9FE10BFE}" type="slidenum">
              <a:rPr lang="en-US"/>
              <a:pPr/>
              <a:t>‹#›</a:t>
            </a:fld>
            <a:endParaRPr lang="en-US"/>
          </a:p>
        </p:txBody>
      </p:sp>
    </p:spTree>
    <p:extLst>
      <p:ext uri="{BB962C8B-B14F-4D97-AF65-F5344CB8AC3E}">
        <p14:creationId xmlns:p14="http://schemas.microsoft.com/office/powerpoint/2010/main" val="31633549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BE5132A9-9B3C-EE41-BA30-028B369D69CE}" type="slidenum">
              <a:rPr lang="en-US"/>
              <a:pPr/>
              <a:t>‹#›</a:t>
            </a:fld>
            <a:endParaRPr lang="en-US"/>
          </a:p>
        </p:txBody>
      </p:sp>
    </p:spTree>
    <p:extLst>
      <p:ext uri="{BB962C8B-B14F-4D97-AF65-F5344CB8AC3E}">
        <p14:creationId xmlns:p14="http://schemas.microsoft.com/office/powerpoint/2010/main" val="27031903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6CB876F-E295-9342-A3FE-768F0A877272}" type="slidenum">
              <a:rPr lang="en-US"/>
              <a:pPr/>
              <a:t>‹#›</a:t>
            </a:fld>
            <a:endParaRPr lang="en-US"/>
          </a:p>
        </p:txBody>
      </p:sp>
    </p:spTree>
    <p:extLst>
      <p:ext uri="{BB962C8B-B14F-4D97-AF65-F5344CB8AC3E}">
        <p14:creationId xmlns:p14="http://schemas.microsoft.com/office/powerpoint/2010/main" val="309959641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29D8DB8-A652-AC4A-9E71-E16BC194F111}" type="slidenum">
              <a:rPr lang="en-US"/>
              <a:pPr/>
              <a:t>‹#›</a:t>
            </a:fld>
            <a:endParaRPr lang="en-US"/>
          </a:p>
        </p:txBody>
      </p:sp>
    </p:spTree>
    <p:extLst>
      <p:ext uri="{BB962C8B-B14F-4D97-AF65-F5344CB8AC3E}">
        <p14:creationId xmlns:p14="http://schemas.microsoft.com/office/powerpoint/2010/main" val="264790719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3BFE488-7444-D444-822D-916A8F57B8A2}" type="slidenum">
              <a:rPr lang="en-US"/>
              <a:pPr/>
              <a:t>‹#›</a:t>
            </a:fld>
            <a:endParaRPr lang="en-US"/>
          </a:p>
        </p:txBody>
      </p:sp>
    </p:spTree>
    <p:extLst>
      <p:ext uri="{BB962C8B-B14F-4D97-AF65-F5344CB8AC3E}">
        <p14:creationId xmlns:p14="http://schemas.microsoft.com/office/powerpoint/2010/main" val="399029993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D9DFE8A7-E623-7A49-BE6D-22253347541E}"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83117384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0436B559-4679-7D48-A8BC-D8601CD03B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3369605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31ADAB97-616D-3E47-9AE2-BAC0DA631670}" type="slidenum">
              <a:rPr lang="en-US"/>
              <a:pPr/>
              <a:t>‹#›</a:t>
            </a:fld>
            <a:endParaRPr lang="en-US"/>
          </a:p>
        </p:txBody>
      </p:sp>
    </p:spTree>
    <p:extLst>
      <p:ext uri="{BB962C8B-B14F-4D97-AF65-F5344CB8AC3E}">
        <p14:creationId xmlns:p14="http://schemas.microsoft.com/office/powerpoint/2010/main" val="318608585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7DC25D51-3278-B24E-B1E2-D9B0B1205E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13241650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D8C58D25-F0B4-CB47-9F74-699E0C4F3C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9121814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9" name="Slide Number Placeholder 8"/>
          <p:cNvSpPr>
            <a:spLocks noGrp="1"/>
          </p:cNvSpPr>
          <p:nvPr>
            <p:ph type="sldNum" sz="quarter" idx="12"/>
          </p:nvPr>
        </p:nvSpPr>
        <p:spPr/>
        <p:txBody>
          <a:bodyPr/>
          <a:lstStyle>
            <a:lvl1pPr>
              <a:defRPr/>
            </a:lvl1pPr>
          </a:lstStyle>
          <a:p>
            <a:fld id="{7D1B7E0C-06D2-8F43-9DB3-40E4E1865CA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08813927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5" name="Slide Number Placeholder 4"/>
          <p:cNvSpPr>
            <a:spLocks noGrp="1"/>
          </p:cNvSpPr>
          <p:nvPr>
            <p:ph type="sldNum" sz="quarter" idx="12"/>
          </p:nvPr>
        </p:nvSpPr>
        <p:spPr/>
        <p:txBody>
          <a:bodyPr/>
          <a:lstStyle>
            <a:lvl1pPr>
              <a:defRPr/>
            </a:lvl1pPr>
          </a:lstStyle>
          <a:p>
            <a:fld id="{A00209FC-5570-B249-B654-D9F9A9C585C2}"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40040440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4" name="Slide Number Placeholder 3"/>
          <p:cNvSpPr>
            <a:spLocks noGrp="1"/>
          </p:cNvSpPr>
          <p:nvPr>
            <p:ph type="sldNum" sz="quarter" idx="12"/>
          </p:nvPr>
        </p:nvSpPr>
        <p:spPr/>
        <p:txBody>
          <a:bodyPr/>
          <a:lstStyle>
            <a:lvl1pPr>
              <a:defRPr/>
            </a:lvl1pPr>
          </a:lstStyle>
          <a:p>
            <a:fld id="{4127F4B4-AD1E-3848-B875-1A99F62DCF15}"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92955423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2A4A491A-EAEC-4444-A51D-1923D6E825E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8524025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C319518A-959A-524B-AA4D-B1558B50FC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78669720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F12D02FB-EDC5-DA43-996F-B91169467193}"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49761209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3BC7F01E-7342-D44D-B23B-AF7D44F36D7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577185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556C7E-048B-B940-B4AA-5B9C8B5F5038}" type="slidenum">
              <a:rPr lang="en-US"/>
              <a:pPr/>
              <a:t>‹#›</a:t>
            </a:fld>
            <a:endParaRPr lang="en-US"/>
          </a:p>
        </p:txBody>
      </p:sp>
    </p:spTree>
    <p:extLst>
      <p:ext uri="{BB962C8B-B14F-4D97-AF65-F5344CB8AC3E}">
        <p14:creationId xmlns:p14="http://schemas.microsoft.com/office/powerpoint/2010/main" val="2543388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1A570E1E-21E5-E34A-85BE-FC330E6293A1}" type="slidenum">
              <a:rPr lang="en-US"/>
              <a:pPr/>
              <a:t>‹#›</a:t>
            </a:fld>
            <a:endParaRPr lang="en-US"/>
          </a:p>
        </p:txBody>
      </p:sp>
    </p:spTree>
    <p:extLst>
      <p:ext uri="{BB962C8B-B14F-4D97-AF65-F5344CB8AC3E}">
        <p14:creationId xmlns:p14="http://schemas.microsoft.com/office/powerpoint/2010/main" val="319868197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98F38F-97DE-9F41-876E-D94C60F0E92B}" type="slidenum">
              <a:rPr lang="en-US"/>
              <a:pPr/>
              <a:t>‹#›</a:t>
            </a:fld>
            <a:endParaRPr lang="en-US"/>
          </a:p>
        </p:txBody>
      </p:sp>
    </p:spTree>
    <p:extLst>
      <p:ext uri="{BB962C8B-B14F-4D97-AF65-F5344CB8AC3E}">
        <p14:creationId xmlns:p14="http://schemas.microsoft.com/office/powerpoint/2010/main" val="131081216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B0CF740-B78C-5049-A253-647F41B0D8B8}" type="slidenum">
              <a:rPr lang="en-US"/>
              <a:pPr/>
              <a:t>‹#›</a:t>
            </a:fld>
            <a:endParaRPr lang="en-US"/>
          </a:p>
        </p:txBody>
      </p:sp>
    </p:spTree>
    <p:extLst>
      <p:ext uri="{BB962C8B-B14F-4D97-AF65-F5344CB8AC3E}">
        <p14:creationId xmlns:p14="http://schemas.microsoft.com/office/powerpoint/2010/main" val="327259269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E461317-6AA8-1840-9D62-8470C8867013}" type="slidenum">
              <a:rPr lang="en-US"/>
              <a:pPr/>
              <a:t>‹#›</a:t>
            </a:fld>
            <a:endParaRPr lang="en-US"/>
          </a:p>
        </p:txBody>
      </p:sp>
    </p:spTree>
    <p:extLst>
      <p:ext uri="{BB962C8B-B14F-4D97-AF65-F5344CB8AC3E}">
        <p14:creationId xmlns:p14="http://schemas.microsoft.com/office/powerpoint/2010/main" val="180240008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E43419D-A4C9-4645-BCC4-E8B157EA7407}" type="slidenum">
              <a:rPr lang="en-US"/>
              <a:pPr/>
              <a:t>‹#›</a:t>
            </a:fld>
            <a:endParaRPr lang="en-US"/>
          </a:p>
        </p:txBody>
      </p:sp>
    </p:spTree>
    <p:extLst>
      <p:ext uri="{BB962C8B-B14F-4D97-AF65-F5344CB8AC3E}">
        <p14:creationId xmlns:p14="http://schemas.microsoft.com/office/powerpoint/2010/main" val="87128733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4F08C5D0-83C3-504D-8B92-C96EBBBBE631}" type="slidenum">
              <a:rPr lang="en-US"/>
              <a:pPr/>
              <a:t>‹#›</a:t>
            </a:fld>
            <a:endParaRPr lang="en-US"/>
          </a:p>
        </p:txBody>
      </p:sp>
    </p:spTree>
    <p:extLst>
      <p:ext uri="{BB962C8B-B14F-4D97-AF65-F5344CB8AC3E}">
        <p14:creationId xmlns:p14="http://schemas.microsoft.com/office/powerpoint/2010/main" val="8169636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7D14B7CE-A61A-684B-A020-767C8909F98F}" type="slidenum">
              <a:rPr lang="en-US"/>
              <a:pPr/>
              <a:t>‹#›</a:t>
            </a:fld>
            <a:endParaRPr lang="en-US"/>
          </a:p>
        </p:txBody>
      </p:sp>
    </p:spTree>
    <p:extLst>
      <p:ext uri="{BB962C8B-B14F-4D97-AF65-F5344CB8AC3E}">
        <p14:creationId xmlns:p14="http://schemas.microsoft.com/office/powerpoint/2010/main" val="249516275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8D1BD38-5095-9041-873D-A742A23660B8}" type="slidenum">
              <a:rPr lang="en-US"/>
              <a:pPr/>
              <a:t>‹#›</a:t>
            </a:fld>
            <a:endParaRPr lang="en-US"/>
          </a:p>
        </p:txBody>
      </p:sp>
    </p:spTree>
    <p:extLst>
      <p:ext uri="{BB962C8B-B14F-4D97-AF65-F5344CB8AC3E}">
        <p14:creationId xmlns:p14="http://schemas.microsoft.com/office/powerpoint/2010/main" val="13099492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A212BA84-1F89-434E-960F-6516B76B5F59}" type="slidenum">
              <a:rPr lang="en-US"/>
              <a:pPr/>
              <a:t>‹#›</a:t>
            </a:fld>
            <a:endParaRPr lang="en-US"/>
          </a:p>
        </p:txBody>
      </p:sp>
    </p:spTree>
    <p:extLst>
      <p:ext uri="{BB962C8B-B14F-4D97-AF65-F5344CB8AC3E}">
        <p14:creationId xmlns:p14="http://schemas.microsoft.com/office/powerpoint/2010/main" val="242616726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7D8169F-E29C-FC49-AA63-3FC51E261D76}" type="slidenum">
              <a:rPr lang="en-US"/>
              <a:pPr/>
              <a:t>‹#›</a:t>
            </a:fld>
            <a:endParaRPr lang="en-US"/>
          </a:p>
        </p:txBody>
      </p:sp>
    </p:spTree>
    <p:extLst>
      <p:ext uri="{BB962C8B-B14F-4D97-AF65-F5344CB8AC3E}">
        <p14:creationId xmlns:p14="http://schemas.microsoft.com/office/powerpoint/2010/main" val="401766688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AB04D40-B3E6-C945-A342-76D39202A5D6}" type="slidenum">
              <a:rPr lang="en-US"/>
              <a:pPr/>
              <a:t>‹#›</a:t>
            </a:fld>
            <a:endParaRPr lang="en-US"/>
          </a:p>
        </p:txBody>
      </p:sp>
    </p:spTree>
    <p:extLst>
      <p:ext uri="{BB962C8B-B14F-4D97-AF65-F5344CB8AC3E}">
        <p14:creationId xmlns:p14="http://schemas.microsoft.com/office/powerpoint/2010/main" val="37145452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p:txBody>
          <a:bodyPr/>
          <a:lstStyle>
            <a:lvl1pPr algn="ctr">
              <a:defRPr b="1">
                <a:ea typeface="ＭＳ Ｐゴシック" charset="-128"/>
                <a:cs typeface="ＭＳ Ｐゴシック" charset="-128"/>
              </a:defRPr>
            </a:lvl1pPr>
          </a:lstStyle>
          <a:p>
            <a:pPr>
              <a:defRPr/>
            </a:pPr>
            <a:endParaRPr lang="en-US"/>
          </a:p>
        </p:txBody>
      </p:sp>
      <p:sp>
        <p:nvSpPr>
          <p:cNvPr id="4" name="Rectangle 155"/>
          <p:cNvSpPr>
            <a:spLocks noGrp="1" noChangeArrowheads="1"/>
          </p:cNvSpPr>
          <p:nvPr>
            <p:ph type="ftr" sz="quarter" idx="11"/>
          </p:nvPr>
        </p:nvSpPr>
        <p:spPr/>
        <p:txBody>
          <a:bodyPr/>
          <a:lstStyle>
            <a:lvl1pPr>
              <a:defRPr b="1">
                <a:ea typeface="ＭＳ Ｐゴシック" charset="-128"/>
                <a:cs typeface="ＭＳ Ｐゴシック" charset="-128"/>
              </a:defRPr>
            </a:lvl1pPr>
          </a:lstStyle>
          <a:p>
            <a:pPr>
              <a:defRPr/>
            </a:pPr>
            <a:endParaRPr lang="en-US"/>
          </a:p>
        </p:txBody>
      </p:sp>
      <p:sp>
        <p:nvSpPr>
          <p:cNvPr id="5" name="Rectangle 156"/>
          <p:cNvSpPr>
            <a:spLocks noGrp="1" noChangeArrowheads="1"/>
          </p:cNvSpPr>
          <p:nvPr>
            <p:ph type="sldNum" sz="quarter" idx="12"/>
          </p:nvPr>
        </p:nvSpPr>
        <p:spPr/>
        <p:txBody>
          <a:bodyPr/>
          <a:lstStyle>
            <a:lvl1pPr>
              <a:defRPr b="1">
                <a:ea typeface="ＭＳ Ｐゴシック" charset="0"/>
                <a:cs typeface="ＭＳ Ｐゴシック" charset="0"/>
              </a:defRPr>
            </a:lvl1pPr>
          </a:lstStyle>
          <a:p>
            <a:fld id="{E4BD4E2F-A3A1-8646-A75C-C2DA1169F2D2}" type="slidenum">
              <a:rPr lang="en-US"/>
              <a:pPr/>
              <a:t>‹#›</a:t>
            </a:fld>
            <a:endParaRPr lang="en-US"/>
          </a:p>
        </p:txBody>
      </p:sp>
    </p:spTree>
    <p:extLst>
      <p:ext uri="{BB962C8B-B14F-4D97-AF65-F5344CB8AC3E}">
        <p14:creationId xmlns:p14="http://schemas.microsoft.com/office/powerpoint/2010/main" val="284134067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3A6E9D2-4057-0D4B-941B-C59A090FA4B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85940427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12D2BA5-5B91-634C-B518-75FE93FF2230}"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7142850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4D4C0195-A181-914D-BBAF-B21091E65DC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168768076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BE8FA8-1758-4D4F-A86E-42E6FF7434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59654655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32EA2FC1-B2AE-D042-A1FA-6EF9D624E8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5448541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86CF7527-4986-F94D-A36B-F0E3373AB28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08997675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43BE9268-D072-6949-A521-72BEDAC60D36}"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12186270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5BF39A-9E59-7545-8258-A254CE9F3C6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0485854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30844ED1-B85A-8541-B8E3-5C75875F34FC}"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9403158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A67CAAE-E6DC-6F41-A7B1-4CF0A0309D7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721521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lgn="ctr">
              <a:defRPr b="1">
                <a:ea typeface="ＭＳ Ｐゴシック" charset="-128"/>
                <a:cs typeface="ＭＳ Ｐゴシック" charset="-128"/>
              </a:defRPr>
            </a:lvl1pPr>
          </a:lstStyle>
          <a:p>
            <a:pPr>
              <a:defRPr/>
            </a:pPr>
            <a:endParaRPr lang="en-US"/>
          </a:p>
        </p:txBody>
      </p:sp>
      <p:sp>
        <p:nvSpPr>
          <p:cNvPr id="3" name="Rectangle 155"/>
          <p:cNvSpPr>
            <a:spLocks noGrp="1" noChangeArrowheads="1"/>
          </p:cNvSpPr>
          <p:nvPr>
            <p:ph type="ftr" sz="quarter" idx="11"/>
          </p:nvPr>
        </p:nvSpPr>
        <p:spPr/>
        <p:txBody>
          <a:bodyPr/>
          <a:lstStyle>
            <a:lvl1pPr>
              <a:defRPr b="1">
                <a:ea typeface="ＭＳ Ｐゴシック" charset="-128"/>
                <a:cs typeface="ＭＳ Ｐゴシック" charset="-128"/>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b="1">
                <a:ea typeface="ＭＳ Ｐゴシック" charset="0"/>
                <a:cs typeface="ＭＳ Ｐゴシック" charset="0"/>
              </a:defRPr>
            </a:lvl1pPr>
          </a:lstStyle>
          <a:p>
            <a:fld id="{48CF56E0-F230-7A42-99F7-6EAA491C5244}" type="slidenum">
              <a:rPr lang="en-US"/>
              <a:pPr/>
              <a:t>‹#›</a:t>
            </a:fld>
            <a:endParaRPr lang="en-US"/>
          </a:p>
        </p:txBody>
      </p:sp>
    </p:spTree>
    <p:extLst>
      <p:ext uri="{BB962C8B-B14F-4D97-AF65-F5344CB8AC3E}">
        <p14:creationId xmlns:p14="http://schemas.microsoft.com/office/powerpoint/2010/main" val="199533487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E8FFC74-C508-0941-AA10-752B4A7F437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38997946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8844CDF-18AD-2347-9498-4DACA8E5AEBE}" type="slidenum">
              <a:rPr lang="en-US"/>
              <a:pPr/>
              <a:t>‹#›</a:t>
            </a:fld>
            <a:endParaRPr lang="en-US"/>
          </a:p>
        </p:txBody>
      </p:sp>
    </p:spTree>
    <p:extLst>
      <p:ext uri="{BB962C8B-B14F-4D97-AF65-F5344CB8AC3E}">
        <p14:creationId xmlns:p14="http://schemas.microsoft.com/office/powerpoint/2010/main" val="421347525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57DA685-342F-5B4F-AC9C-327A26211FC3}" type="slidenum">
              <a:rPr lang="en-US"/>
              <a:pPr/>
              <a:t>‹#›</a:t>
            </a:fld>
            <a:endParaRPr lang="en-US"/>
          </a:p>
        </p:txBody>
      </p:sp>
    </p:spTree>
    <p:extLst>
      <p:ext uri="{BB962C8B-B14F-4D97-AF65-F5344CB8AC3E}">
        <p14:creationId xmlns:p14="http://schemas.microsoft.com/office/powerpoint/2010/main" val="106347754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C5CBE28-5D25-AD4A-BE90-0D513D7207DF}" type="slidenum">
              <a:rPr lang="en-US"/>
              <a:pPr/>
              <a:t>‹#›</a:t>
            </a:fld>
            <a:endParaRPr lang="en-US"/>
          </a:p>
        </p:txBody>
      </p:sp>
    </p:spTree>
    <p:extLst>
      <p:ext uri="{BB962C8B-B14F-4D97-AF65-F5344CB8AC3E}">
        <p14:creationId xmlns:p14="http://schemas.microsoft.com/office/powerpoint/2010/main" val="416217810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C075E74-C4B4-7D4F-8F20-7B493CED2358}" type="slidenum">
              <a:rPr lang="en-US"/>
              <a:pPr/>
              <a:t>‹#›</a:t>
            </a:fld>
            <a:endParaRPr lang="en-US"/>
          </a:p>
        </p:txBody>
      </p:sp>
    </p:spTree>
    <p:extLst>
      <p:ext uri="{BB962C8B-B14F-4D97-AF65-F5344CB8AC3E}">
        <p14:creationId xmlns:p14="http://schemas.microsoft.com/office/powerpoint/2010/main" val="428481364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5D5DDE6B-F7EE-804E-BEF0-9C63090CAF45}" type="slidenum">
              <a:rPr lang="en-US"/>
              <a:pPr/>
              <a:t>‹#›</a:t>
            </a:fld>
            <a:endParaRPr lang="en-US"/>
          </a:p>
        </p:txBody>
      </p:sp>
    </p:spTree>
    <p:extLst>
      <p:ext uri="{BB962C8B-B14F-4D97-AF65-F5344CB8AC3E}">
        <p14:creationId xmlns:p14="http://schemas.microsoft.com/office/powerpoint/2010/main" val="22660838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2086D1A7-A39A-0244-8134-E462C3399466}" type="slidenum">
              <a:rPr lang="en-US"/>
              <a:pPr/>
              <a:t>‹#›</a:t>
            </a:fld>
            <a:endParaRPr lang="en-US"/>
          </a:p>
        </p:txBody>
      </p:sp>
    </p:spTree>
    <p:extLst>
      <p:ext uri="{BB962C8B-B14F-4D97-AF65-F5344CB8AC3E}">
        <p14:creationId xmlns:p14="http://schemas.microsoft.com/office/powerpoint/2010/main" val="70585005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23054F90-0464-D54C-A110-0614333A2726}" type="slidenum">
              <a:rPr lang="en-US"/>
              <a:pPr/>
              <a:t>‹#›</a:t>
            </a:fld>
            <a:endParaRPr lang="en-US"/>
          </a:p>
        </p:txBody>
      </p:sp>
    </p:spTree>
    <p:extLst>
      <p:ext uri="{BB962C8B-B14F-4D97-AF65-F5344CB8AC3E}">
        <p14:creationId xmlns:p14="http://schemas.microsoft.com/office/powerpoint/2010/main" val="84880906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BA49DB7-D4BA-1641-AE73-3722905D1D0E}" type="slidenum">
              <a:rPr lang="en-US"/>
              <a:pPr/>
              <a:t>‹#›</a:t>
            </a:fld>
            <a:endParaRPr lang="en-US"/>
          </a:p>
        </p:txBody>
      </p:sp>
    </p:spTree>
    <p:extLst>
      <p:ext uri="{BB962C8B-B14F-4D97-AF65-F5344CB8AC3E}">
        <p14:creationId xmlns:p14="http://schemas.microsoft.com/office/powerpoint/2010/main" val="226453724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B25B506-B6D5-3343-A079-F8D2F64181CE}" type="slidenum">
              <a:rPr lang="en-US"/>
              <a:pPr/>
              <a:t>‹#›</a:t>
            </a:fld>
            <a:endParaRPr lang="en-US"/>
          </a:p>
        </p:txBody>
      </p:sp>
    </p:spTree>
    <p:extLst>
      <p:ext uri="{BB962C8B-B14F-4D97-AF65-F5344CB8AC3E}">
        <p14:creationId xmlns:p14="http://schemas.microsoft.com/office/powerpoint/2010/main" val="39746504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A6496A8C-B326-F247-BC4C-B2EC12438D97}" type="slidenum">
              <a:rPr lang="en-US"/>
              <a:pPr/>
              <a:t>‹#›</a:t>
            </a:fld>
            <a:endParaRPr lang="en-US"/>
          </a:p>
        </p:txBody>
      </p:sp>
    </p:spTree>
    <p:extLst>
      <p:ext uri="{BB962C8B-B14F-4D97-AF65-F5344CB8AC3E}">
        <p14:creationId xmlns:p14="http://schemas.microsoft.com/office/powerpoint/2010/main" val="21901720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6E6B6C7-EE70-F14C-A2E8-C1B73AD9BE2B}" type="slidenum">
              <a:rPr lang="en-US"/>
              <a:pPr/>
              <a:t>‹#›</a:t>
            </a:fld>
            <a:endParaRPr lang="en-US"/>
          </a:p>
        </p:txBody>
      </p:sp>
    </p:spTree>
    <p:extLst>
      <p:ext uri="{BB962C8B-B14F-4D97-AF65-F5344CB8AC3E}">
        <p14:creationId xmlns:p14="http://schemas.microsoft.com/office/powerpoint/2010/main" val="171610425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B982A42-A500-7741-9F89-3273819FA77B}" type="slidenum">
              <a:rPr lang="en-US"/>
              <a:pPr/>
              <a:t>‹#›</a:t>
            </a:fld>
            <a:endParaRPr lang="en-US"/>
          </a:p>
        </p:txBody>
      </p:sp>
    </p:spTree>
    <p:extLst>
      <p:ext uri="{BB962C8B-B14F-4D97-AF65-F5344CB8AC3E}">
        <p14:creationId xmlns:p14="http://schemas.microsoft.com/office/powerpoint/2010/main" val="15127139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C23BC27-DE7A-4B41-AF4A-BE62DEF2AFD4}"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09905988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44EE353-C04D-3C4F-9B75-902BD7C017AC}"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72386205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95D3EC47-10F0-594C-82A2-4EBE6DB4968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1446503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E1F24264-E019-4042-B81C-51C91E1A975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68244159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9A2FC87F-F327-004C-BF44-7FEC1F20D54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385658889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F5E87FB-8131-DB4D-A432-874BF1BB10E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82058853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D318A5C7-A116-8241-8F80-E838D840BB70}"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9303737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6323F9E3-9377-1C45-985F-9E04A5608E0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46018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71A0B63-9BED-B241-A9FE-D95C2E2186A1}" type="slidenum">
              <a:rPr lang="en-US"/>
              <a:pPr/>
              <a:t>‹#›</a:t>
            </a:fld>
            <a:endParaRPr lang="en-US"/>
          </a:p>
        </p:txBody>
      </p:sp>
    </p:spTree>
    <p:extLst>
      <p:ext uri="{BB962C8B-B14F-4D97-AF65-F5344CB8AC3E}">
        <p14:creationId xmlns:p14="http://schemas.microsoft.com/office/powerpoint/2010/main" val="43673148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0771B9A-D89D-6A4B-AC3F-A7A09D26AEA9}"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7390896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1BF8CFF-C400-7B44-AD97-9FCDB0F9198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412201702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11D048-FDFA-CA49-A9F7-45D62A8A7B1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15335772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E321BC8-1198-F94B-9350-E12957A597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5798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EE3644D-26A0-8046-B62C-FE75D49A372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144662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5694B00-89BB-384B-91B8-46863657CB9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351709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72DD88A-95FB-8E45-AABE-C15811358A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117492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169DAAC-3E5E-974C-A294-0F805B1FC4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53928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DE37016F-89FD-4B41-B08C-75AAB5234EB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2146532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8898D2-568B-B741-89BD-2B89D67BE62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7404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pPr/>
              <a:t>‹#›</a:t>
            </a:fld>
            <a:endParaRPr lang="en-US"/>
          </a:p>
        </p:txBody>
      </p:sp>
    </p:spTree>
    <p:extLst>
      <p:ext uri="{BB962C8B-B14F-4D97-AF65-F5344CB8AC3E}">
        <p14:creationId xmlns:p14="http://schemas.microsoft.com/office/powerpoint/2010/main" val="35981435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lgn="ctr">
              <a:defRPr b="1">
                <a:ea typeface="ＭＳ Ｐゴシック" charset="-128"/>
                <a:cs typeface="ＭＳ Ｐゴシック" charset="-128"/>
              </a:defRPr>
            </a:lvl1pPr>
          </a:lstStyle>
          <a:p>
            <a:pPr>
              <a:defRPr/>
            </a:pPr>
            <a:endParaRPr lang="en-US"/>
          </a:p>
        </p:txBody>
      </p:sp>
      <p:sp>
        <p:nvSpPr>
          <p:cNvPr id="5" name="Rectangle 8"/>
          <p:cNvSpPr>
            <a:spLocks noGrp="1" noChangeArrowheads="1"/>
          </p:cNvSpPr>
          <p:nvPr>
            <p:ph type="ftr" sz="quarter" idx="11"/>
          </p:nvPr>
        </p:nvSpPr>
        <p:spPr/>
        <p:txBody>
          <a:bodyPr/>
          <a:lstStyle>
            <a:lvl1pPr>
              <a:defRPr b="1">
                <a:ea typeface="ＭＳ Ｐゴシック" charset="-128"/>
                <a:cs typeface="ＭＳ Ｐゴシック" charset="-128"/>
              </a:defRPr>
            </a:lvl1pPr>
          </a:lstStyle>
          <a:p>
            <a:pPr>
              <a:defRPr/>
            </a:pPr>
            <a:endParaRPr lang="en-US"/>
          </a:p>
        </p:txBody>
      </p:sp>
      <p:sp>
        <p:nvSpPr>
          <p:cNvPr id="6" name="Rectangle 9"/>
          <p:cNvSpPr>
            <a:spLocks noGrp="1" noChangeArrowheads="1"/>
          </p:cNvSpPr>
          <p:nvPr>
            <p:ph type="sldNum" sz="quarter" idx="12"/>
          </p:nvPr>
        </p:nvSpPr>
        <p:spPr/>
        <p:txBody>
          <a:bodyPr/>
          <a:lstStyle>
            <a:lvl1pPr>
              <a:defRPr b="1">
                <a:ea typeface="ＭＳ Ｐゴシック" charset="0"/>
                <a:cs typeface="ＭＳ Ｐゴシック" charset="0"/>
              </a:defRPr>
            </a:lvl1pPr>
          </a:lstStyle>
          <a:p>
            <a:fld id="{20611888-E6E3-EC46-97BC-E7AD92F7A8BB}" type="slidenum">
              <a:rPr lang="en-US"/>
              <a:pPr/>
              <a:t>‹#›</a:t>
            </a:fld>
            <a:endParaRPr lang="en-US"/>
          </a:p>
        </p:txBody>
      </p:sp>
    </p:spTree>
    <p:extLst>
      <p:ext uri="{BB962C8B-B14F-4D97-AF65-F5344CB8AC3E}">
        <p14:creationId xmlns:p14="http://schemas.microsoft.com/office/powerpoint/2010/main" val="255536361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6360BDF-FEF2-7B49-9DB9-0BA0613A4C5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193488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BE00525-184B-F542-8861-5DAF315771C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947799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884F862-09DA-4F4C-8AB3-D31422557F0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024118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64C5F3C-FC22-4A4E-82A9-4CACB4298A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074298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92635779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7439392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02126195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00286577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6148891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37958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lvl1pPr>
          </a:lstStyle>
          <a:p>
            <a:fld id="{342E08F6-C8B1-954B-B817-BA346C5D04B3}" type="slidenum">
              <a:rPr lang="en-US"/>
              <a:pPr/>
              <a:t>‹#›</a:t>
            </a:fld>
            <a:endParaRPr lang="en-US"/>
          </a:p>
        </p:txBody>
      </p:sp>
    </p:spTree>
    <p:extLst>
      <p:ext uri="{BB962C8B-B14F-4D97-AF65-F5344CB8AC3E}">
        <p14:creationId xmlns:p14="http://schemas.microsoft.com/office/powerpoint/2010/main" val="176343926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155236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6566833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59142305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07194057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8285257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591875"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591876" name="Rectangle 4"/>
          <p:cNvSpPr>
            <a:spLocks noGrp="1" noChangeArrowheads="1"/>
          </p:cNvSpPr>
          <p:nvPr>
            <p:ph type="dt" sz="half" idx="2"/>
          </p:nvPr>
        </p:nvSpPr>
        <p:spPr/>
        <p:txBody>
          <a:bodyPr/>
          <a:lstStyle>
            <a:lvl1pPr>
              <a:defRPr/>
            </a:lvl1pPr>
          </a:lstStyle>
          <a:p>
            <a:endParaRPr lang="en-US">
              <a:solidFill>
                <a:srgbClr val="FFFFFF"/>
              </a:solidFill>
              <a:latin typeface="Tahoma"/>
            </a:endParaRPr>
          </a:p>
        </p:txBody>
      </p:sp>
      <p:sp>
        <p:nvSpPr>
          <p:cNvPr id="591877" name="Rectangle 5"/>
          <p:cNvSpPr>
            <a:spLocks noGrp="1" noChangeArrowheads="1"/>
          </p:cNvSpPr>
          <p:nvPr>
            <p:ph type="ftr" sz="quarter" idx="3"/>
          </p:nvPr>
        </p:nvSpPr>
        <p:spPr/>
        <p:txBody>
          <a:bodyPr/>
          <a:lstStyle>
            <a:lvl1pPr>
              <a:defRPr/>
            </a:lvl1pPr>
          </a:lstStyle>
          <a:p>
            <a:endParaRPr lang="en-US">
              <a:solidFill>
                <a:srgbClr val="FFFFFF"/>
              </a:solidFill>
              <a:latin typeface="Tahoma"/>
            </a:endParaRPr>
          </a:p>
        </p:txBody>
      </p:sp>
      <p:sp>
        <p:nvSpPr>
          <p:cNvPr id="591878" name="Rectangle 6"/>
          <p:cNvSpPr>
            <a:spLocks noGrp="1" noChangeArrowheads="1"/>
          </p:cNvSpPr>
          <p:nvPr>
            <p:ph type="sldNum" sz="quarter" idx="4"/>
          </p:nvPr>
        </p:nvSpPr>
        <p:spPr/>
        <p:txBody>
          <a:bodyPr/>
          <a:lstStyle>
            <a:lvl1pPr>
              <a:defRPr/>
            </a:lvl1pPr>
          </a:lstStyle>
          <a:p>
            <a:fld id="{E986F8BC-1553-174F-8F36-E32D1A7F4DE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321565082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46941D38-252D-F044-BF04-53B01501CFE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021406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1CFB9275-D4D7-784A-832B-04E4C2AE81F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88011615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C6292A7A-A2E5-2F4F-B85D-E9BD0B9E8DC8}"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45611434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9" name="Slide Number Placeholder 8"/>
          <p:cNvSpPr>
            <a:spLocks noGrp="1"/>
          </p:cNvSpPr>
          <p:nvPr>
            <p:ph type="sldNum" sz="quarter" idx="12"/>
          </p:nvPr>
        </p:nvSpPr>
        <p:spPr/>
        <p:txBody>
          <a:bodyPr/>
          <a:lstStyle>
            <a:lvl1pPr>
              <a:defRPr/>
            </a:lvl1pPr>
          </a:lstStyle>
          <a:p>
            <a:fld id="{6FB19DB9-F105-A848-A464-303B4A7BFA0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1415771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lvl1pPr>
          </a:lstStyle>
          <a:p>
            <a:fld id="{FFF32D39-12CA-E541-ADC0-EAD4AB8C9968}" type="slidenum">
              <a:rPr lang="en-US"/>
              <a:pPr/>
              <a:t>‹#›</a:t>
            </a:fld>
            <a:endParaRPr lang="en-US"/>
          </a:p>
        </p:txBody>
      </p:sp>
    </p:spTree>
    <p:extLst>
      <p:ext uri="{BB962C8B-B14F-4D97-AF65-F5344CB8AC3E}">
        <p14:creationId xmlns:p14="http://schemas.microsoft.com/office/powerpoint/2010/main" val="250052676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5" name="Slide Number Placeholder 4"/>
          <p:cNvSpPr>
            <a:spLocks noGrp="1"/>
          </p:cNvSpPr>
          <p:nvPr>
            <p:ph type="sldNum" sz="quarter" idx="12"/>
          </p:nvPr>
        </p:nvSpPr>
        <p:spPr/>
        <p:txBody>
          <a:bodyPr/>
          <a:lstStyle>
            <a:lvl1pPr>
              <a:defRPr/>
            </a:lvl1pPr>
          </a:lstStyle>
          <a:p>
            <a:fld id="{88EAD172-4009-A64A-973B-E95B20978170}"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4468229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4" name="Slide Number Placeholder 3"/>
          <p:cNvSpPr>
            <a:spLocks noGrp="1"/>
          </p:cNvSpPr>
          <p:nvPr>
            <p:ph type="sldNum" sz="quarter" idx="12"/>
          </p:nvPr>
        </p:nvSpPr>
        <p:spPr/>
        <p:txBody>
          <a:bodyPr/>
          <a:lstStyle>
            <a:lvl1pPr>
              <a:defRPr/>
            </a:lvl1pPr>
          </a:lstStyle>
          <a:p>
            <a:fld id="{EFEA25C9-4DD5-C14D-B607-579A2B49E0D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25518433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1496245A-9E7C-BC4F-9CF4-5A45317EE01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709847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FCD86C16-807A-E04B-8992-15462CC28BBC}"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57738278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B061B2B-AA6B-DB4A-9E10-968CE94801F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73309251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22FCC2D-CCD1-294D-934D-2E0909B5265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28713425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44"/>
            <a:ext cx="6400354" cy="1752451"/>
          </a:xfrm>
        </p:spPr>
        <p:txBody>
          <a:bodyPr/>
          <a:lstStyle>
            <a:lvl1pPr marL="0" indent="0" algn="ctr">
              <a:buNone/>
              <a:defRPr/>
            </a:lvl1pPr>
            <a:lvl2pPr marL="319849" indent="0" algn="ctr">
              <a:buNone/>
              <a:defRPr/>
            </a:lvl2pPr>
            <a:lvl3pPr marL="639719" indent="0" algn="ctr">
              <a:buNone/>
              <a:defRPr/>
            </a:lvl3pPr>
            <a:lvl4pPr marL="959600" indent="0" algn="ctr">
              <a:buNone/>
              <a:defRPr/>
            </a:lvl4pPr>
            <a:lvl5pPr marL="1279449" indent="0" algn="ctr">
              <a:buNone/>
              <a:defRPr/>
            </a:lvl5pPr>
            <a:lvl6pPr marL="1599328" indent="0" algn="ctr">
              <a:buNone/>
              <a:defRPr/>
            </a:lvl6pPr>
            <a:lvl7pPr marL="1919184" indent="0" algn="ctr">
              <a:buNone/>
              <a:defRPr/>
            </a:lvl7pPr>
            <a:lvl8pPr marL="2239056" indent="0" algn="ctr">
              <a:buNone/>
              <a:defRPr/>
            </a:lvl8pPr>
            <a:lvl9pPr marL="2558925" indent="0" algn="ctr">
              <a:buNone/>
              <a:defRPr/>
            </a:lvl9pPr>
          </a:lstStyle>
          <a:p>
            <a:r>
              <a:rPr lang="en-US"/>
              <a:t>Click to edit Master subtitle style</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AC2AADAF-C8B1-5C4F-99A0-CC5B2FA2B05E}" type="slidenum">
              <a:rPr lang="en-US" altLang="zh-CN"/>
              <a:pPr>
                <a:defRPr/>
              </a:pPr>
              <a:t>‹#›</a:t>
            </a:fld>
            <a:endParaRPr lang="en-US" altLang="zh-CN"/>
          </a:p>
        </p:txBody>
      </p:sp>
    </p:spTree>
    <p:extLst>
      <p:ext uri="{BB962C8B-B14F-4D97-AF65-F5344CB8AC3E}">
        <p14:creationId xmlns:p14="http://schemas.microsoft.com/office/powerpoint/2010/main" val="7895895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41EC736E-78D6-044D-AFD5-6A855DBC4BC4}" type="slidenum">
              <a:rPr lang="en-US" altLang="zh-CN"/>
              <a:pPr>
                <a:defRPr/>
              </a:pPr>
              <a:t>‹#›</a:t>
            </a:fld>
            <a:endParaRPr lang="en-US" altLang="zh-CN"/>
          </a:p>
        </p:txBody>
      </p:sp>
    </p:spTree>
    <p:extLst>
      <p:ext uri="{BB962C8B-B14F-4D97-AF65-F5344CB8AC3E}">
        <p14:creationId xmlns:p14="http://schemas.microsoft.com/office/powerpoint/2010/main" val="50741293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849" indent="0">
              <a:buNone/>
              <a:defRPr sz="1300"/>
            </a:lvl2pPr>
            <a:lvl3pPr marL="639719" indent="0">
              <a:buNone/>
              <a:defRPr sz="1100"/>
            </a:lvl3pPr>
            <a:lvl4pPr marL="959600" indent="0">
              <a:buNone/>
              <a:defRPr sz="1000"/>
            </a:lvl4pPr>
            <a:lvl5pPr marL="1279449" indent="0">
              <a:buNone/>
              <a:defRPr sz="1000"/>
            </a:lvl5pPr>
            <a:lvl6pPr marL="1599328" indent="0">
              <a:buNone/>
              <a:defRPr sz="1000"/>
            </a:lvl6pPr>
            <a:lvl7pPr marL="1919184" indent="0">
              <a:buNone/>
              <a:defRPr sz="1000"/>
            </a:lvl7pPr>
            <a:lvl8pPr marL="2239056" indent="0">
              <a:buNone/>
              <a:defRPr sz="1000"/>
            </a:lvl8pPr>
            <a:lvl9pPr marL="2558925" indent="0">
              <a:buNone/>
              <a:defRPr sz="1000"/>
            </a:lvl9pPr>
          </a:lstStyle>
          <a:p>
            <a:pPr lvl="0"/>
            <a:r>
              <a:rPr lang="en-US"/>
              <a:t>Click to edit Master text styles</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52588E2-5639-804D-8C5F-B14611ECD094}" type="slidenum">
              <a:rPr lang="en-US" altLang="zh-CN"/>
              <a:pPr>
                <a:defRPr/>
              </a:pPr>
              <a:t>‹#›</a:t>
            </a:fld>
            <a:endParaRPr lang="en-US" altLang="zh-CN"/>
          </a:p>
        </p:txBody>
      </p:sp>
    </p:spTree>
    <p:extLst>
      <p:ext uri="{BB962C8B-B14F-4D97-AF65-F5344CB8AC3E}">
        <p14:creationId xmlns:p14="http://schemas.microsoft.com/office/powerpoint/2010/main" val="268952630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648" y="160074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5579" y="160074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42DABFE3-7751-7D4D-9D25-A1F57DE65209}" type="slidenum">
              <a:rPr lang="en-US" altLang="zh-CN"/>
              <a:pPr>
                <a:defRPr/>
              </a:pPr>
              <a:t>‹#›</a:t>
            </a:fld>
            <a:endParaRPr lang="en-US" altLang="zh-CN"/>
          </a:p>
        </p:txBody>
      </p:sp>
    </p:spTree>
    <p:extLst>
      <p:ext uri="{BB962C8B-B14F-4D97-AF65-F5344CB8AC3E}">
        <p14:creationId xmlns:p14="http://schemas.microsoft.com/office/powerpoint/2010/main" val="378012231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a:lvl1pPr>
          </a:lstStyle>
          <a:p>
            <a:pPr>
              <a:defRPr/>
            </a:pPr>
            <a:endParaRPr lang="en-US"/>
          </a:p>
        </p:txBody>
      </p:sp>
      <p:sp>
        <p:nvSpPr>
          <p:cNvPr id="5" name="Rectangle 1029"/>
          <p:cNvSpPr>
            <a:spLocks noGrp="1" noChangeArrowheads="1"/>
          </p:cNvSpPr>
          <p:nvPr>
            <p:ph type="ftr" sz="quarter" idx="11"/>
          </p:nvPr>
        </p:nvSpPr>
        <p:spPr/>
        <p:txBody>
          <a:bodyPr/>
          <a:lstStyle>
            <a:lvl1pPr>
              <a:defRPr b="1"/>
            </a:lvl1pPr>
          </a:lstStyle>
          <a:p>
            <a:pPr>
              <a:defRPr/>
            </a:pPr>
            <a:endParaRPr lang="en-US"/>
          </a:p>
        </p:txBody>
      </p:sp>
      <p:sp>
        <p:nvSpPr>
          <p:cNvPr id="6" name="Rectangle 1030"/>
          <p:cNvSpPr>
            <a:spLocks noGrp="1" noChangeArrowheads="1"/>
          </p:cNvSpPr>
          <p:nvPr>
            <p:ph type="sldNum" sz="quarter" idx="12"/>
          </p:nvPr>
        </p:nvSpPr>
        <p:spPr/>
        <p:txBody>
          <a:bodyPr/>
          <a:lstStyle>
            <a:lvl1pPr>
              <a:defRPr b="1"/>
            </a:lvl1pPr>
          </a:lstStyle>
          <a:p>
            <a:fld id="{E26CD484-6A7F-2B40-8D41-7447CDEC46D8}" type="slidenum">
              <a:rPr lang="en-US"/>
              <a:pPr/>
              <a:t>‹#›</a:t>
            </a:fld>
            <a:endParaRPr lang="en-US"/>
          </a:p>
        </p:txBody>
      </p:sp>
    </p:spTree>
    <p:extLst>
      <p:ext uri="{BB962C8B-B14F-4D97-AF65-F5344CB8AC3E}">
        <p14:creationId xmlns:p14="http://schemas.microsoft.com/office/powerpoint/2010/main" val="419806353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19849" indent="0">
              <a:buNone/>
              <a:defRPr sz="1400" b="1"/>
            </a:lvl2pPr>
            <a:lvl3pPr marL="639719" indent="0">
              <a:buNone/>
              <a:defRPr sz="1300" b="1"/>
            </a:lvl3pPr>
            <a:lvl4pPr marL="959600" indent="0">
              <a:buNone/>
              <a:defRPr sz="1100" b="1"/>
            </a:lvl4pPr>
            <a:lvl5pPr marL="1279449" indent="0">
              <a:buNone/>
              <a:defRPr sz="1100" b="1"/>
            </a:lvl5pPr>
            <a:lvl6pPr marL="1599328" indent="0">
              <a:buNone/>
              <a:defRPr sz="1100" b="1"/>
            </a:lvl6pPr>
            <a:lvl7pPr marL="1919184" indent="0">
              <a:buNone/>
              <a:defRPr sz="1100" b="1"/>
            </a:lvl7pPr>
            <a:lvl8pPr marL="2239056" indent="0">
              <a:buNone/>
              <a:defRPr sz="1100" b="1"/>
            </a:lvl8pPr>
            <a:lvl9pPr marL="2558925"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19849" indent="0">
              <a:buNone/>
              <a:defRPr sz="1400" b="1"/>
            </a:lvl2pPr>
            <a:lvl3pPr marL="639719" indent="0">
              <a:buNone/>
              <a:defRPr sz="1300" b="1"/>
            </a:lvl3pPr>
            <a:lvl4pPr marL="959600" indent="0">
              <a:buNone/>
              <a:defRPr sz="1100" b="1"/>
            </a:lvl4pPr>
            <a:lvl5pPr marL="1279449" indent="0">
              <a:buNone/>
              <a:defRPr sz="1100" b="1"/>
            </a:lvl5pPr>
            <a:lvl6pPr marL="1599328" indent="0">
              <a:buNone/>
              <a:defRPr sz="1100" b="1"/>
            </a:lvl6pPr>
            <a:lvl7pPr marL="1919184" indent="0">
              <a:buNone/>
              <a:defRPr sz="1100" b="1"/>
            </a:lvl7pPr>
            <a:lvl8pPr marL="2239056" indent="0">
              <a:buNone/>
              <a:defRPr sz="1100" b="1"/>
            </a:lvl8pPr>
            <a:lvl9pPr marL="2558925"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ln/>
        </p:spPr>
        <p:txBody>
          <a:bodyPr/>
          <a:lstStyle>
            <a:lvl1pPr>
              <a:defRPr/>
            </a:lvl1pPr>
          </a:lstStyle>
          <a:p>
            <a:pPr>
              <a:defRPr/>
            </a:pPr>
            <a:endParaRPr lang="en-US" altLang="zh-CN"/>
          </a:p>
        </p:txBody>
      </p:sp>
      <p:sp>
        <p:nvSpPr>
          <p:cNvPr id="8"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9" name="Slide Number Placeholder 5"/>
          <p:cNvSpPr>
            <a:spLocks noGrp="1"/>
          </p:cNvSpPr>
          <p:nvPr>
            <p:ph type="sldNum" sz="quarter" idx="12"/>
          </p:nvPr>
        </p:nvSpPr>
        <p:spPr>
          <a:ln/>
        </p:spPr>
        <p:txBody>
          <a:bodyPr/>
          <a:lstStyle>
            <a:lvl1pPr>
              <a:defRPr/>
            </a:lvl1pPr>
          </a:lstStyle>
          <a:p>
            <a:pPr>
              <a:defRPr/>
            </a:pPr>
            <a:fld id="{2650DC3E-A97B-3B41-B0CA-5B9A1462979B}" type="slidenum">
              <a:rPr lang="en-US" altLang="zh-CN"/>
              <a:pPr>
                <a:defRPr/>
              </a:pPr>
              <a:t>‹#›</a:t>
            </a:fld>
            <a:endParaRPr lang="en-US" altLang="zh-CN"/>
          </a:p>
        </p:txBody>
      </p:sp>
    </p:spTree>
    <p:extLst>
      <p:ext uri="{BB962C8B-B14F-4D97-AF65-F5344CB8AC3E}">
        <p14:creationId xmlns:p14="http://schemas.microsoft.com/office/powerpoint/2010/main" val="201637164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a:ln/>
        </p:spPr>
        <p:txBody>
          <a:bodyPr/>
          <a:lstStyle>
            <a:lvl1pPr>
              <a:defRPr/>
            </a:lvl1pPr>
          </a:lstStyle>
          <a:p>
            <a:pPr>
              <a:defRPr/>
            </a:pPr>
            <a:endParaRPr lang="en-US" altLang="zh-CN"/>
          </a:p>
        </p:txBody>
      </p:sp>
      <p:sp>
        <p:nvSpPr>
          <p:cNvPr id="4"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5" name="Slide Number Placeholder 5"/>
          <p:cNvSpPr>
            <a:spLocks noGrp="1"/>
          </p:cNvSpPr>
          <p:nvPr>
            <p:ph type="sldNum" sz="quarter" idx="12"/>
          </p:nvPr>
        </p:nvSpPr>
        <p:spPr>
          <a:ln/>
        </p:spPr>
        <p:txBody>
          <a:bodyPr/>
          <a:lstStyle>
            <a:lvl1pPr>
              <a:defRPr/>
            </a:lvl1pPr>
          </a:lstStyle>
          <a:p>
            <a:pPr>
              <a:defRPr/>
            </a:pPr>
            <a:fld id="{65989DFC-BDB4-0345-8757-67BC4C4884D4}" type="slidenum">
              <a:rPr lang="en-US" altLang="zh-CN"/>
              <a:pPr>
                <a:defRPr/>
              </a:pPr>
              <a:t>‹#›</a:t>
            </a:fld>
            <a:endParaRPr lang="en-US" altLang="zh-CN"/>
          </a:p>
        </p:txBody>
      </p:sp>
    </p:spTree>
    <p:extLst>
      <p:ext uri="{BB962C8B-B14F-4D97-AF65-F5344CB8AC3E}">
        <p14:creationId xmlns:p14="http://schemas.microsoft.com/office/powerpoint/2010/main" val="368770559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ln/>
        </p:spPr>
        <p:txBody>
          <a:bodyPr/>
          <a:lstStyle>
            <a:lvl1pPr>
              <a:defRPr/>
            </a:lvl1pPr>
          </a:lstStyle>
          <a:p>
            <a:pPr>
              <a:defRPr/>
            </a:pPr>
            <a:endParaRPr lang="en-US" altLang="zh-CN"/>
          </a:p>
        </p:txBody>
      </p:sp>
      <p:sp>
        <p:nvSpPr>
          <p:cNvPr id="3"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4" name="Slide Number Placeholder 5"/>
          <p:cNvSpPr>
            <a:spLocks noGrp="1"/>
          </p:cNvSpPr>
          <p:nvPr>
            <p:ph type="sldNum" sz="quarter" idx="12"/>
          </p:nvPr>
        </p:nvSpPr>
        <p:spPr>
          <a:ln/>
        </p:spPr>
        <p:txBody>
          <a:bodyPr/>
          <a:lstStyle>
            <a:lvl1pPr>
              <a:defRPr/>
            </a:lvl1pPr>
          </a:lstStyle>
          <a:p>
            <a:pPr>
              <a:defRPr/>
            </a:pPr>
            <a:fld id="{A4EB789B-62DE-8245-B4BC-A77B3AEE74EF}" type="slidenum">
              <a:rPr lang="en-US" altLang="zh-CN"/>
              <a:pPr>
                <a:defRPr/>
              </a:pPr>
              <a:t>‹#›</a:t>
            </a:fld>
            <a:endParaRPr lang="en-US" altLang="zh-CN"/>
          </a:p>
        </p:txBody>
      </p:sp>
    </p:spTree>
    <p:extLst>
      <p:ext uri="{BB962C8B-B14F-4D97-AF65-F5344CB8AC3E}">
        <p14:creationId xmlns:p14="http://schemas.microsoft.com/office/powerpoint/2010/main" val="225843399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44" y="273570"/>
            <a:ext cx="3008189" cy="1161975"/>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44" y="1435448"/>
            <a:ext cx="3008189" cy="4690318"/>
          </a:xfrm>
        </p:spPr>
        <p:txBody>
          <a:bodyPr/>
          <a:lstStyle>
            <a:lvl1pPr marL="0" indent="0">
              <a:buNone/>
              <a:defRPr sz="1000"/>
            </a:lvl1pPr>
            <a:lvl2pPr marL="319849" indent="0">
              <a:buNone/>
              <a:defRPr sz="800"/>
            </a:lvl2pPr>
            <a:lvl3pPr marL="639719" indent="0">
              <a:buNone/>
              <a:defRPr sz="700"/>
            </a:lvl3pPr>
            <a:lvl4pPr marL="959600" indent="0">
              <a:buNone/>
              <a:defRPr sz="600"/>
            </a:lvl4pPr>
            <a:lvl5pPr marL="1279449" indent="0">
              <a:buNone/>
              <a:defRPr sz="600"/>
            </a:lvl5pPr>
            <a:lvl6pPr marL="1599328" indent="0">
              <a:buNone/>
              <a:defRPr sz="600"/>
            </a:lvl6pPr>
            <a:lvl7pPr marL="1919184" indent="0">
              <a:buNone/>
              <a:defRPr sz="600"/>
            </a:lvl7pPr>
            <a:lvl8pPr marL="2239056" indent="0">
              <a:buNone/>
              <a:defRPr sz="600"/>
            </a:lvl8pPr>
            <a:lvl9pPr marL="2558925"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5B25E5B4-99F5-7945-8E75-322237573B56}" type="slidenum">
              <a:rPr lang="en-US" altLang="zh-CN"/>
              <a:pPr>
                <a:defRPr/>
              </a:pPr>
              <a:t>‹#›</a:t>
            </a:fld>
            <a:endParaRPr lang="en-US" altLang="zh-CN"/>
          </a:p>
        </p:txBody>
      </p:sp>
    </p:spTree>
    <p:extLst>
      <p:ext uri="{BB962C8B-B14F-4D97-AF65-F5344CB8AC3E}">
        <p14:creationId xmlns:p14="http://schemas.microsoft.com/office/powerpoint/2010/main" val="411546456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32" y="4800824"/>
            <a:ext cx="5486177" cy="567035"/>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32" y="612800"/>
            <a:ext cx="5486177" cy="4114354"/>
          </a:xfrm>
        </p:spPr>
        <p:txBody>
          <a:bodyPr/>
          <a:lstStyle>
            <a:lvl1pPr marL="0" indent="0">
              <a:buNone/>
              <a:defRPr sz="2200"/>
            </a:lvl1pPr>
            <a:lvl2pPr marL="319849" indent="0">
              <a:buNone/>
              <a:defRPr sz="2000"/>
            </a:lvl2pPr>
            <a:lvl3pPr marL="639719" indent="0">
              <a:buNone/>
              <a:defRPr sz="1700"/>
            </a:lvl3pPr>
            <a:lvl4pPr marL="959600" indent="0">
              <a:buNone/>
              <a:defRPr sz="1400"/>
            </a:lvl4pPr>
            <a:lvl5pPr marL="1279449" indent="0">
              <a:buNone/>
              <a:defRPr sz="1400"/>
            </a:lvl5pPr>
            <a:lvl6pPr marL="1599328" indent="0">
              <a:buNone/>
              <a:defRPr sz="1400"/>
            </a:lvl6pPr>
            <a:lvl7pPr marL="1919184" indent="0">
              <a:buNone/>
              <a:defRPr sz="1400"/>
            </a:lvl7pPr>
            <a:lvl8pPr marL="2239056" indent="0">
              <a:buNone/>
              <a:defRPr sz="1400"/>
            </a:lvl8pPr>
            <a:lvl9pPr marL="2558925" indent="0">
              <a:buNone/>
              <a:defRPr sz="1400"/>
            </a:lvl9pPr>
          </a:lstStyle>
          <a:p>
            <a:pPr lvl="0"/>
            <a:endParaRPr lang="en-US" noProof="0"/>
          </a:p>
        </p:txBody>
      </p:sp>
      <p:sp>
        <p:nvSpPr>
          <p:cNvPr id="4" name="Text Placeholder 3"/>
          <p:cNvSpPr>
            <a:spLocks noGrp="1"/>
          </p:cNvSpPr>
          <p:nvPr>
            <p:ph type="body" sz="half" idx="2"/>
          </p:nvPr>
        </p:nvSpPr>
        <p:spPr>
          <a:xfrm>
            <a:off x="1792732" y="5367860"/>
            <a:ext cx="5486177" cy="804788"/>
          </a:xfrm>
        </p:spPr>
        <p:txBody>
          <a:bodyPr/>
          <a:lstStyle>
            <a:lvl1pPr marL="0" indent="0">
              <a:buNone/>
              <a:defRPr sz="1000"/>
            </a:lvl1pPr>
            <a:lvl2pPr marL="319849" indent="0">
              <a:buNone/>
              <a:defRPr sz="800"/>
            </a:lvl2pPr>
            <a:lvl3pPr marL="639719" indent="0">
              <a:buNone/>
              <a:defRPr sz="700"/>
            </a:lvl3pPr>
            <a:lvl4pPr marL="959600" indent="0">
              <a:buNone/>
              <a:defRPr sz="600"/>
            </a:lvl4pPr>
            <a:lvl5pPr marL="1279449" indent="0">
              <a:buNone/>
              <a:defRPr sz="600"/>
            </a:lvl5pPr>
            <a:lvl6pPr marL="1599328" indent="0">
              <a:buNone/>
              <a:defRPr sz="600"/>
            </a:lvl6pPr>
            <a:lvl7pPr marL="1919184" indent="0">
              <a:buNone/>
              <a:defRPr sz="600"/>
            </a:lvl7pPr>
            <a:lvl8pPr marL="2239056" indent="0">
              <a:buNone/>
              <a:defRPr sz="600"/>
            </a:lvl8pPr>
            <a:lvl9pPr marL="2558925"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1CDE7982-8D8B-3E45-BE38-B7E497E4ABB0}" type="slidenum">
              <a:rPr lang="en-US" altLang="zh-CN"/>
              <a:pPr>
                <a:defRPr/>
              </a:pPr>
              <a:t>‹#›</a:t>
            </a:fld>
            <a:endParaRPr lang="en-US" altLang="zh-CN"/>
          </a:p>
        </p:txBody>
      </p:sp>
    </p:spTree>
    <p:extLst>
      <p:ext uri="{BB962C8B-B14F-4D97-AF65-F5344CB8AC3E}">
        <p14:creationId xmlns:p14="http://schemas.microsoft.com/office/powerpoint/2010/main" val="87534417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BF065D59-9835-2746-8AFC-BF72484238DD}" type="slidenum">
              <a:rPr lang="en-US" altLang="zh-CN"/>
              <a:pPr>
                <a:defRPr/>
              </a:pPr>
              <a:t>‹#›</a:t>
            </a:fld>
            <a:endParaRPr lang="en-US" altLang="zh-CN"/>
          </a:p>
        </p:txBody>
      </p:sp>
    </p:spTree>
    <p:extLst>
      <p:ext uri="{BB962C8B-B14F-4D97-AF65-F5344CB8AC3E}">
        <p14:creationId xmlns:p14="http://schemas.microsoft.com/office/powerpoint/2010/main" val="138111270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177" y="274588"/>
            <a:ext cx="2057176" cy="585117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647" y="274588"/>
            <a:ext cx="6064374" cy="585117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D781B1C-8DB5-C242-A4D9-03C6EF475BCF}" type="slidenum">
              <a:rPr lang="en-US" altLang="zh-CN"/>
              <a:pPr>
                <a:defRPr/>
              </a:pPr>
              <a:t>‹#›</a:t>
            </a:fld>
            <a:endParaRPr lang="en-US" altLang="zh-CN"/>
          </a:p>
        </p:txBody>
      </p:sp>
    </p:spTree>
    <p:extLst>
      <p:ext uri="{BB962C8B-B14F-4D97-AF65-F5344CB8AC3E}">
        <p14:creationId xmlns:p14="http://schemas.microsoft.com/office/powerpoint/2010/main" val="122733390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051382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641157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90040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CE7F9D0E-1AFD-7645-8F40-E42AC894555C}" type="slidenum">
              <a:rPr lang="en-US"/>
              <a:pPr/>
              <a:t>‹#›</a:t>
            </a:fld>
            <a:endParaRPr lang="en-US"/>
          </a:p>
        </p:txBody>
      </p:sp>
    </p:spTree>
    <p:extLst>
      <p:ext uri="{BB962C8B-B14F-4D97-AF65-F5344CB8AC3E}">
        <p14:creationId xmlns:p14="http://schemas.microsoft.com/office/powerpoint/2010/main" val="168488421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19570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230466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282809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804497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00518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261497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68646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55181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2675464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9705296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fld id="{3AF5DA18-D48E-CC43-883C-DF917E2B35C3}" type="slidenum">
              <a:rPr lang="en-US"/>
              <a:pPr/>
              <a:t>‹#›</a:t>
            </a:fld>
            <a:endParaRPr lang="en-US"/>
          </a:p>
        </p:txBody>
      </p:sp>
    </p:spTree>
    <p:extLst>
      <p:ext uri="{BB962C8B-B14F-4D97-AF65-F5344CB8AC3E}">
        <p14:creationId xmlns:p14="http://schemas.microsoft.com/office/powerpoint/2010/main" val="367609393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8288342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4350342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37415590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4460978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4733770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533702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8963682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4542300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9021843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473954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6E7F5B5A-96AA-C149-8832-5D6130B12371}" type="slidenum">
              <a:rPr lang="en-US"/>
              <a:pPr/>
              <a:t>‹#›</a:t>
            </a:fld>
            <a:endParaRPr lang="en-US"/>
          </a:p>
        </p:txBody>
      </p:sp>
    </p:spTree>
    <p:extLst>
      <p:ext uri="{BB962C8B-B14F-4D97-AF65-F5344CB8AC3E}">
        <p14:creationId xmlns:p14="http://schemas.microsoft.com/office/powerpoint/2010/main" val="293546365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3524975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044761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9944626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252741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2082761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1348734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3674478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84399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292787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9448625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lgn="ct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fld id="{4330DC4B-500B-7E48-BE97-43C5A315299A}" type="slidenum">
              <a:rPr lang="en-US"/>
              <a:pPr/>
              <a:t>‹#›</a:t>
            </a:fld>
            <a:endParaRPr lang="en-US"/>
          </a:p>
        </p:txBody>
      </p:sp>
    </p:spTree>
    <p:extLst>
      <p:ext uri="{BB962C8B-B14F-4D97-AF65-F5344CB8AC3E}">
        <p14:creationId xmlns:p14="http://schemas.microsoft.com/office/powerpoint/2010/main" val="211354710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013994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693370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50967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294135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283919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083443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045288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315778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77034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4217691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AFA3FF4-958C-9C46-A1DB-51F948B8F7D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29298435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35509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2056547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412510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4947246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72727545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249598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91674488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1094242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5717427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801664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20650"/>
            <a:ext cx="9144000" cy="1430338"/>
          </a:xfrm>
        </p:spPr>
        <p:txBody>
          <a:bodyPr/>
          <a:lstStyle>
            <a:lvl1pPr>
              <a:defRPr>
                <a:latin typeface="Arial"/>
                <a:cs typeface="Arial"/>
              </a:defRPr>
            </a:lvl1pPr>
          </a:lstStyle>
          <a:p>
            <a:r>
              <a:rPr lang="en-US" dirty="0"/>
              <a:t>Click to edit Master title style</a:t>
            </a:r>
          </a:p>
        </p:txBody>
      </p:sp>
      <p:sp>
        <p:nvSpPr>
          <p:cNvPr id="3" name="Content Placeholder 2"/>
          <p:cNvSpPr>
            <a:spLocks noGrp="1"/>
          </p:cNvSpPr>
          <p:nvPr>
            <p:ph idx="1"/>
          </p:nvPr>
        </p:nvSpPr>
        <p:spPr>
          <a:xfrm>
            <a:off x="0" y="1752601"/>
            <a:ext cx="9144000" cy="4373563"/>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704ED7D-A106-5F4A-89DA-30264F7B62B2}"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85946631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133049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303192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9485356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85819406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563611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7108705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8881272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0834842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5613586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703599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pPr/>
              <a:t>‹#›</a:t>
            </a:fld>
            <a:endParaRPr lang="en-US"/>
          </a:p>
        </p:txBody>
      </p:sp>
    </p:spTree>
    <p:extLst>
      <p:ext uri="{BB962C8B-B14F-4D97-AF65-F5344CB8AC3E}">
        <p14:creationId xmlns:p14="http://schemas.microsoft.com/office/powerpoint/2010/main" val="11965057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462CA3-F348-BF42-8EC4-1BCC118D7D4B}"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94196086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7723669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3680931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5707319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0632840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3562070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280507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7004082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580236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63221579"/>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5847890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01F6B41F-49BB-C24E-B592-E32D3FA25219}"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2512285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561571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1078663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3136538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438449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990352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6943600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3693113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1790080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6290899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988707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F7F65168-19AC-D74E-B2DD-BB9CD8BFFF9A}"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19690387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373638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5506127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8494813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20792284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9644274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89242925"/>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2067557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8819025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5068838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4721966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09FCAEA1-2B8D-9345-8A8F-D0DF7DEA390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53214120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9808597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034450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8593470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67915015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437356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9426832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8A5EAE-9C80-0E42-BD7C-CAAFA2037C7A}"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3333652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FE0994-F143-484E-8CBA-32D7DB66EB3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72163966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547EEB-F8AF-2C4C-84B7-390B4EC769C3}"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29534958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237D38-4C1A-CC42-BD73-0508AF608D68}"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61331158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DE70222F-3D97-2041-B5C8-03D69B91683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843617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9" name="Rectangle 6"/>
          <p:cNvSpPr>
            <a:spLocks noGrp="1" noChangeArrowheads="1"/>
          </p:cNvSpPr>
          <p:nvPr>
            <p:ph type="sldNum" sz="quarter" idx="12"/>
          </p:nvPr>
        </p:nvSpPr>
        <p:spPr>
          <a:ln/>
        </p:spPr>
        <p:txBody>
          <a:bodyPr/>
          <a:lstStyle>
            <a:lvl1pPr>
              <a:defRPr/>
            </a:lvl1pPr>
          </a:lstStyle>
          <a:p>
            <a:pPr>
              <a:defRPr/>
            </a:pPr>
            <a:fld id="{E1541718-7155-7E4B-A55B-F60D5A94F3B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50977600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6"/>
          <p:cNvSpPr>
            <a:spLocks noGrp="1" noChangeArrowheads="1"/>
          </p:cNvSpPr>
          <p:nvPr>
            <p:ph type="sldNum" sz="quarter" idx="12"/>
          </p:nvPr>
        </p:nvSpPr>
        <p:spPr>
          <a:ln/>
        </p:spPr>
        <p:txBody>
          <a:bodyPr/>
          <a:lstStyle>
            <a:lvl1pPr>
              <a:defRPr/>
            </a:lvl1pPr>
          </a:lstStyle>
          <a:p>
            <a:pPr>
              <a:defRPr/>
            </a:pPr>
            <a:fld id="{8AA69C79-2D42-BE4B-9856-4774AAA1C022}"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88092458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6"/>
          <p:cNvSpPr>
            <a:spLocks noGrp="1" noChangeArrowheads="1"/>
          </p:cNvSpPr>
          <p:nvPr>
            <p:ph type="sldNum" sz="quarter" idx="12"/>
          </p:nvPr>
        </p:nvSpPr>
        <p:spPr>
          <a:ln/>
        </p:spPr>
        <p:txBody>
          <a:bodyPr/>
          <a:lstStyle>
            <a:lvl1pPr>
              <a:defRPr/>
            </a:lvl1pPr>
          </a:lstStyle>
          <a:p>
            <a:pPr>
              <a:defRPr/>
            </a:pPr>
            <a:fld id="{AB528BAD-F5BD-6343-A446-D3113048154E}"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06759789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DA9831-1943-5742-99BB-87E9686EAF4C}"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32663727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52A5A4-4038-C344-B824-1B1DF1D102E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53758897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06322F-B528-3A4E-9ACF-B439C0563A2B}"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1659098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993CEBAF-7120-074E-9137-655E32D232A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3615600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8" name="Group 6"/>
            <p:cNvGrpSpPr>
              <a:grpSpLocks/>
            </p:cNvGrpSpPr>
            <p:nvPr/>
          </p:nvGrpSpPr>
          <p:grpSpPr bwMode="auto">
            <a:xfrm>
              <a:off x="4944" y="1"/>
              <a:ext cx="816" cy="3974"/>
              <a:chOff x="4944" y="1"/>
              <a:chExt cx="816" cy="3974"/>
            </a:xfrm>
          </p:grpSpPr>
          <p:grpSp>
            <p:nvGrpSpPr>
              <p:cNvPr id="20" name="Group 7"/>
              <p:cNvGrpSpPr>
                <a:grpSpLocks/>
              </p:cNvGrpSpPr>
              <p:nvPr userDrawn="1"/>
            </p:nvGrpSpPr>
            <p:grpSpPr bwMode="auto">
              <a:xfrm>
                <a:off x="5280" y="1"/>
                <a:ext cx="480" cy="1430"/>
                <a:chOff x="5280" y="1"/>
                <a:chExt cx="480" cy="1430"/>
              </a:xfrm>
            </p:grpSpPr>
            <p:grpSp>
              <p:nvGrpSpPr>
                <p:cNvPr id="41" name="Group 8"/>
                <p:cNvGrpSpPr>
                  <a:grpSpLocks/>
                </p:cNvGrpSpPr>
                <p:nvPr userDrawn="1"/>
              </p:nvGrpSpPr>
              <p:grpSpPr bwMode="auto">
                <a:xfrm rot="-5400000">
                  <a:off x="5484" y="0"/>
                  <a:ext cx="174" cy="176"/>
                  <a:chOff x="1657" y="323"/>
                  <a:chExt cx="1691" cy="2560"/>
                </a:xfrm>
              </p:grpSpPr>
              <p:grpSp>
                <p:nvGrpSpPr>
                  <p:cNvPr id="50" name="Group 9"/>
                  <p:cNvGrpSpPr>
                    <a:grpSpLocks/>
                  </p:cNvGrpSpPr>
                  <p:nvPr/>
                </p:nvGrpSpPr>
                <p:grpSpPr bwMode="auto">
                  <a:xfrm>
                    <a:off x="1657" y="323"/>
                    <a:ext cx="1691" cy="2560"/>
                    <a:chOff x="1657" y="323"/>
                    <a:chExt cx="1691" cy="2560"/>
                  </a:xfrm>
                </p:grpSpPr>
                <p:sp>
                  <p:nvSpPr>
                    <p:cNvPr id="57"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8"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51"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2"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3"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4"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5"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6"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0"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1"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6"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8"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9"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7273" name="Rectangle 57"/>
          <p:cNvSpPr>
            <a:spLocks noGrp="1" noChangeArrowheads="1"/>
          </p:cNvSpPr>
          <p:nvPr>
            <p:ph type="ctrTitle" sz="quarter"/>
          </p:nvPr>
        </p:nvSpPr>
        <p:spPr>
          <a:xfrm>
            <a:off x="685800" y="1370013"/>
            <a:ext cx="6965950" cy="2057400"/>
          </a:xfrm>
        </p:spPr>
        <p:txBody>
          <a:bodyPr/>
          <a:lstStyle>
            <a:lvl1pPr>
              <a:defRPr/>
            </a:lvl1pPr>
          </a:lstStyle>
          <a:p>
            <a:pPr lvl="0"/>
            <a:r>
              <a:rPr lang="en-US" noProof="0"/>
              <a:t>Click to edit Master title style</a:t>
            </a:r>
          </a:p>
        </p:txBody>
      </p:sp>
      <p:sp>
        <p:nvSpPr>
          <p:cNvPr id="1417274"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pPr lvl="0"/>
            <a:r>
              <a:rPr lang="en-US" noProof="0"/>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latin typeface="Aria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latin typeface="Arial"/>
            </a:endParaRPr>
          </a:p>
        </p:txBody>
      </p:sp>
      <p:sp>
        <p:nvSpPr>
          <p:cNvPr id="61" name="Rectangle 61"/>
          <p:cNvSpPr>
            <a:spLocks noGrp="1" noChangeArrowheads="1"/>
          </p:cNvSpPr>
          <p:nvPr>
            <p:ph type="sldNum" sz="quarter" idx="12"/>
          </p:nvPr>
        </p:nvSpPr>
        <p:spPr/>
        <p:txBody>
          <a:bodyPr/>
          <a:lstStyle>
            <a:lvl1pPr>
              <a:defRPr/>
            </a:lvl1pPr>
          </a:lstStyle>
          <a:p>
            <a:pPr>
              <a:defRPr/>
            </a:pPr>
            <a:fld id="{7C216FB7-D352-8246-A169-5E17ADE60C17}"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66421300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7CFECB32-D753-9B43-A9FA-10DEC6C1F87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94990708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59C4E01-855E-5240-8FB8-42D171BC740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92937989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5C52CCBE-C430-D34B-BAB3-0B367714026C}"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731089881"/>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6" y="1598615"/>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5"/>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C2DA7F4-DA75-3547-B6C3-59AE6DC8A2E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61300847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A6111338-3B68-9A4B-BC81-271C14A3C28F}"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85481646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066A98D9-9F67-AC46-9EF9-3E8D01D08B5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71272634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5CC270FF-623C-3241-97C1-ABE6C77383A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32676216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C8EF35E3-2258-1642-9DE6-09C14FC36A5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151818711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286A6FC-8076-9747-91DE-5B6D3D75E4D8}"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91824913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3D68D0-6C99-9843-A250-0E32A9D1BB89}"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83779242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5" y="227015"/>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5"/>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AFAD06E8-19C9-764C-9D2A-D4895E387716}"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21293812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511840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51565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BDB8D5E4-0813-B14C-8A2B-6C17FBFA4505}"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9918289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7725908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233605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1448836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493147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3039493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3773870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9956151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361241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1803082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394799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86901233-1B01-2A47-9AEA-82FF71CD22A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84332577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8899930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8905060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8882587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7717354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451571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4662030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36690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6134780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2765572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04230752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6"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4F3D9CE-F838-AC4D-B0B7-162A5782B527}"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66610718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4477399"/>
      </p:ext>
    </p:extLst>
  </p:cSld>
  <p:clrMapOvr>
    <a:masterClrMapping/>
  </p:clrMapOvr>
  <p:transition>
    <p:fade thruBlk="1"/>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1181236"/>
      </p:ext>
    </p:extLst>
  </p:cSld>
  <p:clrMapOvr>
    <a:masterClrMapping/>
  </p:clrMapOvr>
  <p:transition>
    <p:fade thruBlk="1"/>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8006402"/>
      </p:ext>
    </p:extLst>
  </p:cSld>
  <p:clrMapOvr>
    <a:masterClrMapping/>
  </p:clrMapOvr>
  <p:transition>
    <p:fade thruBlk="1"/>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8806720"/>
      </p:ext>
    </p:extLst>
  </p:cSld>
  <p:clrMapOvr>
    <a:masterClrMapping/>
  </p:clrMapOvr>
  <p:transition>
    <p:fade thruBlk="1"/>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146343"/>
      </p:ext>
    </p:extLst>
  </p:cSld>
  <p:clrMapOvr>
    <a:masterClrMapping/>
  </p:clrMapOvr>
  <p:transition>
    <p:fade thruBlk="1"/>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9063508"/>
      </p:ext>
    </p:extLst>
  </p:cSld>
  <p:clrMapOvr>
    <a:masterClrMapping/>
  </p:clrMapOvr>
  <p:transition>
    <p:fade thruBlk="1"/>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913954"/>
      </p:ext>
    </p:extLst>
  </p:cSld>
  <p:clrMapOvr>
    <a:masterClrMapping/>
  </p:clrMapOvr>
  <p:transition>
    <p:fade thruBlk="1"/>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687953"/>
      </p:ext>
    </p:extLst>
  </p:cSld>
  <p:clrMapOvr>
    <a:masterClrMapping/>
  </p:clrMapOvr>
  <p:transition>
    <p:fade thruBlk="1"/>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371693"/>
      </p:ext>
    </p:extLst>
  </p:cSld>
  <p:clrMapOvr>
    <a:masterClrMapping/>
  </p:clrMapOvr>
  <p:transition>
    <p:fade thruBlk="1"/>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307932"/>
      </p:ext>
    </p:extLst>
  </p:cSld>
  <p:clrMapOvr>
    <a:masterClrMapping/>
  </p:clrMapOvr>
  <p:transition>
    <p:fade thruBlk="1"/>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78FA95C1-CA4C-8745-B936-E1C7F7612E56}" type="slidenum">
              <a:rPr lang="en-US"/>
              <a:pPr>
                <a:defRPr/>
              </a:pPr>
              <a:t>‹#›</a:t>
            </a:fld>
            <a:endParaRPr lang="en-US"/>
          </a:p>
        </p:txBody>
      </p:sp>
    </p:spTree>
    <p:extLst>
      <p:ext uri="{BB962C8B-B14F-4D97-AF65-F5344CB8AC3E}">
        <p14:creationId xmlns:p14="http://schemas.microsoft.com/office/powerpoint/2010/main" val="240407347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3492810"/>
      </p:ext>
    </p:extLst>
  </p:cSld>
  <p:clrMapOvr>
    <a:masterClrMapping/>
  </p:clrMapOvr>
  <p:transition>
    <p:fade thruBlk="1"/>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A301DE-4C73-BD40-8EF0-F5F804DD831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76808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5C2BF4-E69C-1A42-8354-AB6207E64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380167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325E71D-8CF9-8248-B404-E4FD82D17A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798869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EEF6EC9-D058-9D40-B1CC-9C368B6C43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232436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E5AC569-AAFC-054B-82E7-A6291D2110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12802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8543A6-AE87-CB45-95DE-88909DD19C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371173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4C6876-BD57-E341-8FDE-C8C7D9E871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520629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5D9967-2341-0F4E-AA15-535476B7083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262500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7BA1B4-D9B0-324C-9F4F-3C07917E3E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09664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pPr/>
              <a:t>‹#›</a:t>
            </a:fld>
            <a:endParaRPr lang="en-US"/>
          </a:p>
        </p:txBody>
      </p:sp>
    </p:spTree>
    <p:extLst>
      <p:ext uri="{BB962C8B-B14F-4D97-AF65-F5344CB8AC3E}">
        <p14:creationId xmlns:p14="http://schemas.microsoft.com/office/powerpoint/2010/main" val="13664738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BEF66F-558A-F64C-8A24-31373A3DC8E9}" type="slidenum">
              <a:rPr lang="en-US"/>
              <a:pPr>
                <a:defRPr/>
              </a:pPr>
              <a:t>‹#›</a:t>
            </a:fld>
            <a:endParaRPr lang="en-US"/>
          </a:p>
        </p:txBody>
      </p:sp>
    </p:spTree>
    <p:extLst>
      <p:ext uri="{BB962C8B-B14F-4D97-AF65-F5344CB8AC3E}">
        <p14:creationId xmlns:p14="http://schemas.microsoft.com/office/powerpoint/2010/main" val="269668452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85800"/>
            <a:ext cx="19431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858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590383-FAEC-0941-A5DB-0EE4F1E3D2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186078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82538F-A083-584F-AE0D-76C02968AC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164804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EE6320-79C2-FA49-9AAD-7EE768567B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846830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3D4219-05E2-744F-AAF4-62687DF3C1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989392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15BF2C-DF42-7C4E-A974-1EF034DF44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089180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18A1C38-12C9-9C4D-BFD3-3E9A372125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69474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8A3D00-41C4-D646-9EC5-A8AAAEBC1F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937379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8AE2EEF-6763-A546-B957-74EFB0449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808971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B869F-97F2-874E-9C2A-42FD7D656D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036839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75A8D-ABF6-064E-AA92-28CBDC088F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531762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C00C2675-A2D9-3C4E-80D7-AA3FDE51CECB}" type="slidenum">
              <a:rPr lang="en-US"/>
              <a:pPr>
                <a:defRPr/>
              </a:pPr>
              <a:t>‹#›</a:t>
            </a:fld>
            <a:endParaRPr lang="en-US"/>
          </a:p>
        </p:txBody>
      </p:sp>
    </p:spTree>
    <p:extLst>
      <p:ext uri="{BB962C8B-B14F-4D97-AF65-F5344CB8AC3E}">
        <p14:creationId xmlns:p14="http://schemas.microsoft.com/office/powerpoint/2010/main" val="50222946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30FD2-5C3B-0A4F-B281-4DAE89742C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08412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ACDA6E8-0732-BB41-9316-1AD8B07064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817755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306"/>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7449840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172042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194947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8814390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60817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76740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447774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79868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BF7302CA-3ED2-754F-9466-DDDFD00DB0A4}" type="slidenum">
              <a:rPr lang="en-US"/>
              <a:pPr>
                <a:defRPr/>
              </a:pPr>
              <a:t>‹#›</a:t>
            </a:fld>
            <a:endParaRPr lang="en-US"/>
          </a:p>
        </p:txBody>
      </p:sp>
    </p:spTree>
    <p:extLst>
      <p:ext uri="{BB962C8B-B14F-4D97-AF65-F5344CB8AC3E}">
        <p14:creationId xmlns:p14="http://schemas.microsoft.com/office/powerpoint/2010/main" val="376289098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4864971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577955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3718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533251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386186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354943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0EA8243B-58B6-204E-B0A3-7BBE53E98410}" type="datetime1">
              <a:rPr lang="en-US">
                <a:solidFill>
                  <a:srgbClr val="000000"/>
                </a:solidFill>
              </a:rPr>
              <a:pPr>
                <a:defRPr/>
              </a:pPr>
              <a:t>1/27/25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800281-BC64-4F49-B676-3A2B37A201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78370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D43E07E-E6F4-FB40-9DCA-63C9819C4A73}" type="datetime1">
              <a:rPr lang="en-US">
                <a:solidFill>
                  <a:srgbClr val="000000"/>
                </a:solidFill>
              </a:rPr>
              <a:pPr>
                <a:defRPr/>
              </a:pPr>
              <a:t>1/27/25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DBEBF7F-530F-E44D-8869-AE7333FE75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924683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4D8E86E4-11B6-BE4D-91C9-95C15C6D48A9}" type="datetime1">
              <a:rPr lang="en-US">
                <a:solidFill>
                  <a:srgbClr val="000000"/>
                </a:solidFill>
              </a:rPr>
              <a:pPr>
                <a:defRPr/>
              </a:pPr>
              <a:t>1/27/25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F42BB3-9A6E-D74F-B3C6-24E1D33099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242008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67D3F3A4-529E-9D47-90E8-81B4B56823AB}" type="datetime1">
              <a:rPr lang="en-US">
                <a:solidFill>
                  <a:srgbClr val="000000"/>
                </a:solidFill>
              </a:rPr>
              <a:pPr>
                <a:defRPr/>
              </a:pPr>
              <a:t>1/27/25</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C35169-30BC-0745-AA68-E091D8BB7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6495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cs typeface="ＭＳ Ｐゴシック" charset="0"/>
              </a:defRPr>
            </a:lvl1pPr>
          </a:lstStyle>
          <a:p>
            <a:pPr>
              <a:defRPr/>
            </a:pPr>
            <a:fld id="{050407E2-0A7B-5742-943A-5D8E28A33B5D}" type="slidenum">
              <a:rPr lang="en-US"/>
              <a:pPr>
                <a:defRPr/>
              </a:pPr>
              <a:t>‹#›</a:t>
            </a:fld>
            <a:endParaRPr lang="en-US"/>
          </a:p>
        </p:txBody>
      </p:sp>
    </p:spTree>
    <p:extLst>
      <p:ext uri="{BB962C8B-B14F-4D97-AF65-F5344CB8AC3E}">
        <p14:creationId xmlns:p14="http://schemas.microsoft.com/office/powerpoint/2010/main" val="296557398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FAF22EED-A3C5-C345-9D80-BE69C2EAEBEA}" type="datetime1">
              <a:rPr lang="en-US">
                <a:solidFill>
                  <a:srgbClr val="000000"/>
                </a:solidFill>
              </a:rPr>
              <a:pPr>
                <a:defRPr/>
              </a:pPr>
              <a:t>1/27/25</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E6039CB-BA71-AC4C-B391-C4E69E3E6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496278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C117EB59-E088-9F46-A49F-6A1E07C38663}" type="datetime1">
              <a:rPr lang="en-US">
                <a:solidFill>
                  <a:srgbClr val="000000"/>
                </a:solidFill>
              </a:rPr>
              <a:pPr>
                <a:defRPr/>
              </a:pPr>
              <a:t>1/27/25</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999FAAF-C8EA-1B43-ABE6-B19EC468E1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31677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053D677E-A94E-6641-AF63-F19E4B0AA6D6}" type="datetime1">
              <a:rPr lang="en-US">
                <a:solidFill>
                  <a:srgbClr val="000000"/>
                </a:solidFill>
              </a:rPr>
              <a:pPr>
                <a:defRPr/>
              </a:pPr>
              <a:t>1/27/25</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915C733-2010-EB41-B644-6DEB57C711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41078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24EFB16-DC55-3944-88F2-10864217E862}" type="datetime1">
              <a:rPr lang="en-US">
                <a:solidFill>
                  <a:srgbClr val="000000"/>
                </a:solidFill>
              </a:rPr>
              <a:pPr>
                <a:defRPr/>
              </a:pPr>
              <a:t>1/27/25</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7402AB-296A-5249-B3C2-52ADB99272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833128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51102DC-54DA-D443-A525-2B5F866C4E0D}" type="datetime1">
              <a:rPr lang="en-US">
                <a:solidFill>
                  <a:srgbClr val="000000"/>
                </a:solidFill>
              </a:rPr>
              <a:pPr>
                <a:defRPr/>
              </a:pPr>
              <a:t>1/27/25</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258F11-6090-254C-B6EE-86E22D8B17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623986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5879B3E-4E9C-2743-9A6A-6E7378AB3280}" type="datetime1">
              <a:rPr lang="en-US">
                <a:solidFill>
                  <a:srgbClr val="000000"/>
                </a:solidFill>
              </a:rPr>
              <a:pPr>
                <a:defRPr/>
              </a:pPr>
              <a:t>1/27/25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347A87-A75D-5642-BA2C-16DE12724F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305147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B37E9978-86A7-F94F-80ED-60B7DF7E0AC0}" type="datetime1">
              <a:rPr lang="en-US">
                <a:solidFill>
                  <a:srgbClr val="000000"/>
                </a:solidFill>
              </a:rPr>
              <a:pPr>
                <a:defRPr/>
              </a:pPr>
              <a:t>1/27/25</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2713D0-7520-9049-93B2-920CFC556E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2395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148132"/>
      </p:ext>
    </p:extLst>
  </p:cSld>
  <p:clrMapOvr>
    <a:masterClrMapping/>
  </p:clrMapOvr>
  <p:transition>
    <p:fade thruBlk="1"/>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9664977"/>
      </p:ext>
    </p:extLst>
  </p:cSld>
  <p:clrMapOvr>
    <a:masterClrMapping/>
  </p:clrMapOvr>
  <p:transition>
    <p:fade thruBlk="1"/>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0970831"/>
      </p:ext>
    </p:extLst>
  </p:cSld>
  <p:clrMapOvr>
    <a:masterClrMapping/>
  </p:clrMapOvr>
  <p:transition>
    <p:fade thruBlk="1"/>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cs typeface="ＭＳ Ｐゴシック" charset="0"/>
              </a:defRPr>
            </a:lvl1pPr>
          </a:lstStyle>
          <a:p>
            <a:pPr>
              <a:defRPr/>
            </a:pPr>
            <a:fld id="{81178FB5-F435-F645-BD53-57E20C439357}" type="slidenum">
              <a:rPr lang="en-US"/>
              <a:pPr>
                <a:defRPr/>
              </a:pPr>
              <a:t>‹#›</a:t>
            </a:fld>
            <a:endParaRPr lang="en-US"/>
          </a:p>
        </p:txBody>
      </p:sp>
    </p:spTree>
    <p:extLst>
      <p:ext uri="{BB962C8B-B14F-4D97-AF65-F5344CB8AC3E}">
        <p14:creationId xmlns:p14="http://schemas.microsoft.com/office/powerpoint/2010/main" val="278934282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497350"/>
      </p:ext>
    </p:extLst>
  </p:cSld>
  <p:clrMapOvr>
    <a:masterClrMapping/>
  </p:clrMapOvr>
  <p:transition>
    <p:fade thruBlk="1"/>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9145896"/>
      </p:ext>
    </p:extLst>
  </p:cSld>
  <p:clrMapOvr>
    <a:masterClrMapping/>
  </p:clrMapOvr>
  <p:transition>
    <p:fade thruBlk="1"/>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757223"/>
      </p:ext>
    </p:extLst>
  </p:cSld>
  <p:clrMapOvr>
    <a:masterClrMapping/>
  </p:clrMapOvr>
  <p:transition>
    <p:fade thruBlk="1"/>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2059676"/>
      </p:ext>
    </p:extLst>
  </p:cSld>
  <p:clrMapOvr>
    <a:masterClrMapping/>
  </p:clrMapOvr>
  <p:transition>
    <p:fade thruBlk="1"/>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693575"/>
      </p:ext>
    </p:extLst>
  </p:cSld>
  <p:clrMapOvr>
    <a:masterClrMapping/>
  </p:clrMapOvr>
  <p:transition>
    <p:fade thruBlk="1"/>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864907"/>
      </p:ext>
    </p:extLst>
  </p:cSld>
  <p:clrMapOvr>
    <a:masterClrMapping/>
  </p:clrMapOvr>
  <p:transition>
    <p:fade thruBlk="1"/>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082374"/>
      </p:ext>
    </p:extLst>
  </p:cSld>
  <p:clrMapOvr>
    <a:masterClrMapping/>
  </p:clrMapOvr>
  <p:transition>
    <p:fade thruBlk="1"/>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617303"/>
      </p:ext>
    </p:extLst>
  </p:cSld>
  <p:clrMapOvr>
    <a:masterClrMapping/>
  </p:clrMapOvr>
  <p:transition>
    <p:fade thruBlk="1"/>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306"/>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32731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921606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cs typeface="ＭＳ Ｐゴシック" charset="0"/>
              </a:defRPr>
            </a:lvl1pPr>
          </a:lstStyle>
          <a:p>
            <a:pPr>
              <a:defRPr/>
            </a:pPr>
            <a:fld id="{10D5CB2F-0E16-7B4A-BCE4-7AB1A65446FA}" type="slidenum">
              <a:rPr lang="en-US"/>
              <a:pPr>
                <a:defRPr/>
              </a:pPr>
              <a:t>‹#›</a:t>
            </a:fld>
            <a:endParaRPr lang="en-US"/>
          </a:p>
        </p:txBody>
      </p:sp>
    </p:spTree>
    <p:extLst>
      <p:ext uri="{BB962C8B-B14F-4D97-AF65-F5344CB8AC3E}">
        <p14:creationId xmlns:p14="http://schemas.microsoft.com/office/powerpoint/2010/main" val="178168729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948694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929862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597276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2025914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5138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77380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3381706"/>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450176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31489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802540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A08745E4-A9D1-F946-B8AC-97AEF354DC10}" type="slidenum">
              <a:rPr lang="en-US"/>
              <a:pPr>
                <a:defRPr/>
              </a:pPr>
              <a:t>‹#›</a:t>
            </a:fld>
            <a:endParaRPr lang="en-US"/>
          </a:p>
        </p:txBody>
      </p:sp>
    </p:spTree>
    <p:extLst>
      <p:ext uri="{BB962C8B-B14F-4D97-AF65-F5344CB8AC3E}">
        <p14:creationId xmlns:p14="http://schemas.microsoft.com/office/powerpoint/2010/main" val="215578143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05199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4646035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Tree>
    <p:extLst>
      <p:ext uri="{BB962C8B-B14F-4D97-AF65-F5344CB8AC3E}">
        <p14:creationId xmlns:p14="http://schemas.microsoft.com/office/powerpoint/2010/main" val="179723846"/>
      </p:ext>
    </p:extLst>
  </p:cSld>
  <p:clrMapOvr>
    <a:masterClrMapping/>
  </p:clrMapOvr>
  <p:transition>
    <p:fade thruBlk="1"/>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7450756"/>
      </p:ext>
    </p:extLst>
  </p:cSld>
  <p:clrMapOvr>
    <a:masterClrMapping/>
  </p:clrMapOvr>
  <p:transition>
    <p:fade thruBlk="1"/>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Tree>
    <p:extLst>
      <p:ext uri="{BB962C8B-B14F-4D97-AF65-F5344CB8AC3E}">
        <p14:creationId xmlns:p14="http://schemas.microsoft.com/office/powerpoint/2010/main" val="4227518295"/>
      </p:ext>
    </p:extLst>
  </p:cSld>
  <p:clrMapOvr>
    <a:masterClrMapping/>
  </p:clrMapOvr>
  <p:transition>
    <p:fade thruBlk="1"/>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1116114"/>
      </p:ext>
    </p:extLst>
  </p:cSld>
  <p:clrMapOvr>
    <a:masterClrMapping/>
  </p:clrMapOvr>
  <p:transition>
    <p:fade thruBlk="1"/>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3089623"/>
      </p:ext>
    </p:extLst>
  </p:cSld>
  <p:clrMapOvr>
    <a:masterClrMapping/>
  </p:clrMapOvr>
  <p:transition>
    <p:fade thruBlk="1"/>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95765742"/>
      </p:ext>
    </p:extLst>
  </p:cSld>
  <p:clrMapOvr>
    <a:masterClrMapping/>
  </p:clrMapOvr>
  <p:transition>
    <p:fade thruBlk="1"/>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09470"/>
      </p:ext>
    </p:extLst>
  </p:cSld>
  <p:clrMapOvr>
    <a:masterClrMapping/>
  </p:clrMapOvr>
  <p:transition>
    <p:fade thruBlk="1"/>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Tree>
    <p:extLst>
      <p:ext uri="{BB962C8B-B14F-4D97-AF65-F5344CB8AC3E}">
        <p14:creationId xmlns:p14="http://schemas.microsoft.com/office/powerpoint/2010/main" val="1365341670"/>
      </p:ext>
    </p:extLst>
  </p:cSld>
  <p:clrMapOvr>
    <a:masterClrMapping/>
  </p:clrMapOvr>
  <p:transition>
    <p:fade thruBlk="1"/>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ED652F46-ACB1-244F-8E2F-CD5D99C9283D}" type="slidenum">
              <a:rPr lang="en-US"/>
              <a:pPr>
                <a:defRPr/>
              </a:pPr>
              <a:t>‹#›</a:t>
            </a:fld>
            <a:endParaRPr lang="en-US"/>
          </a:p>
        </p:txBody>
      </p:sp>
    </p:spTree>
    <p:extLst>
      <p:ext uri="{BB962C8B-B14F-4D97-AF65-F5344CB8AC3E}">
        <p14:creationId xmlns:p14="http://schemas.microsoft.com/office/powerpoint/2010/main" val="172596545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Tree>
    <p:extLst>
      <p:ext uri="{BB962C8B-B14F-4D97-AF65-F5344CB8AC3E}">
        <p14:creationId xmlns:p14="http://schemas.microsoft.com/office/powerpoint/2010/main" val="1469289219"/>
      </p:ext>
    </p:extLst>
  </p:cSld>
  <p:clrMapOvr>
    <a:masterClrMapping/>
  </p:clrMapOvr>
  <p:transition>
    <p:fade thruBlk="1"/>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6860152"/>
      </p:ext>
    </p:extLst>
  </p:cSld>
  <p:clrMapOvr>
    <a:masterClrMapping/>
  </p:clrMapOvr>
  <p:transition>
    <p:fade thruBlk="1"/>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787092"/>
      </p:ext>
    </p:extLst>
  </p:cSld>
  <p:clrMapOvr>
    <a:masterClrMapping/>
  </p:clrMapOvr>
  <p:transition>
    <p:fade thruBlk="1"/>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a:gradFill rotWithShape="0">
                      <a:gsLst>
                        <a:gs pos="0">
                          <a:schemeClr val="bg2"/>
                        </a:gs>
                        <a:gs pos="100000">
                          <a:schemeClr val="bg1"/>
                        </a:gs>
                      </a:gsLst>
                      <a:lin ang="18900000" scaled="1"/>
                    </a:gra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39"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2169" name="Rectangle 153"/>
          <p:cNvSpPr>
            <a:spLocks noGrp="1" noChangeArrowheads="1"/>
          </p:cNvSpPr>
          <p:nvPr>
            <p:ph type="ctrTitle" sz="quarter"/>
          </p:nvPr>
        </p:nvSpPr>
        <p:spPr>
          <a:xfrm>
            <a:off x="685800" y="1768506"/>
            <a:ext cx="7772400" cy="1736725"/>
          </a:xfrm>
        </p:spPr>
        <p:txBody>
          <a:bodyPr anchor="b" anchorCtr="1"/>
          <a:lstStyle>
            <a:lvl1pPr>
              <a:defRPr sz="5400"/>
            </a:lvl1pPr>
          </a:lstStyle>
          <a:p>
            <a:pPr lvl="0"/>
            <a:r>
              <a:rPr lang="en-US" noProof="0"/>
              <a:t>Click to edit Master title style</a:t>
            </a:r>
          </a:p>
        </p:txBody>
      </p:sp>
      <p:sp>
        <p:nvSpPr>
          <p:cNvPr id="342170"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44EA78C1-730B-8842-8F2C-7CA9E1AFCEEE}" type="datetime1">
              <a:rPr lang="en-US">
                <a:solidFill>
                  <a:srgbClr val="FFFFFF"/>
                </a:solidFill>
                <a:latin typeface="Tahoma"/>
              </a:rPr>
              <a:pPr>
                <a:defRPr/>
              </a:pPr>
              <a:t>1/27/25</a:t>
            </a:fld>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1" y="6248400"/>
            <a:ext cx="2895600" cy="457200"/>
          </a:xfrm>
        </p:spPr>
        <p:txBody>
          <a:bodyPr/>
          <a:lstStyle>
            <a:lvl1pPr>
              <a:defRPr smtClean="0">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84605213-8B30-1948-946C-956D27E86737}"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91025967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85E2AD10-A8CE-3C49-8119-7ED463919F68}" type="datetime1">
              <a:rPr lang="en-US">
                <a:solidFill>
                  <a:srgbClr val="FFFFFF"/>
                </a:solidFill>
              </a:rPr>
              <a:pPr>
                <a:defRPr/>
              </a:pPr>
              <a:t>1/27/25</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65738DB6-E580-9D46-8D5F-EAADF6A680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335252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fld id="{C2966EF0-8D38-A648-BC64-B1496B54ED71}" type="datetime1">
              <a:rPr lang="en-US">
                <a:solidFill>
                  <a:srgbClr val="FFFFFF"/>
                </a:solidFill>
              </a:rPr>
              <a:pPr>
                <a:defRPr/>
              </a:pPr>
              <a:t>1/27/25</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70A39ED-B25A-6849-9739-6044ACAA73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541499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56" y="1600201"/>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31" y="1600201"/>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fld id="{3B95128E-74F7-6C42-997F-56A9D96258EA}" type="datetime1">
              <a:rPr lang="en-US">
                <a:solidFill>
                  <a:srgbClr val="FFFFFF"/>
                </a:solidFill>
              </a:rPr>
              <a:pPr>
                <a:defRPr/>
              </a:pPr>
              <a:t>1/27/25</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61F0B71F-50FB-AD4B-B436-610673ECF7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261995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fld id="{F40D745A-B304-F94F-8F64-85B18DBE0E93}" type="datetime1">
              <a:rPr lang="en-US">
                <a:solidFill>
                  <a:srgbClr val="FFFFFF"/>
                </a:solidFill>
              </a:rPr>
              <a:pPr>
                <a:defRPr/>
              </a:pPr>
              <a:t>1/27/25</a:t>
            </a:fld>
            <a:endParaRPr lang="en-US">
              <a:solidFill>
                <a:srgbClr val="FFFFFF"/>
              </a:solidFill>
            </a:endParaRPr>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6"/>
          <p:cNvSpPr>
            <a:spLocks noGrp="1" noChangeArrowheads="1"/>
          </p:cNvSpPr>
          <p:nvPr>
            <p:ph type="sldNum" sz="quarter" idx="12"/>
          </p:nvPr>
        </p:nvSpPr>
        <p:spPr>
          <a:ln/>
        </p:spPr>
        <p:txBody>
          <a:bodyPr/>
          <a:lstStyle>
            <a:lvl1pPr>
              <a:defRPr/>
            </a:lvl1pPr>
          </a:lstStyle>
          <a:p>
            <a:pPr>
              <a:defRPr/>
            </a:pPr>
            <a:fld id="{81D7973C-4249-DD43-85B2-F568970C6F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448917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fld id="{BD0D1B5C-5326-A941-AED2-D1866F8ACC85}" type="datetime1">
              <a:rPr lang="en-US">
                <a:solidFill>
                  <a:srgbClr val="FFFFFF"/>
                </a:solidFill>
              </a:rPr>
              <a:pPr>
                <a:defRPr/>
              </a:pPr>
              <a:t>1/27/25</a:t>
            </a:fld>
            <a:endParaRPr lang="en-US">
              <a:solidFill>
                <a:srgbClr val="FFFFFF"/>
              </a:solidFill>
            </a:endParaRPr>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6"/>
          <p:cNvSpPr>
            <a:spLocks noGrp="1" noChangeArrowheads="1"/>
          </p:cNvSpPr>
          <p:nvPr>
            <p:ph type="sldNum" sz="quarter" idx="12"/>
          </p:nvPr>
        </p:nvSpPr>
        <p:spPr>
          <a:ln/>
        </p:spPr>
        <p:txBody>
          <a:bodyPr/>
          <a:lstStyle>
            <a:lvl1pPr>
              <a:defRPr/>
            </a:lvl1pPr>
          </a:lstStyle>
          <a:p>
            <a:pPr>
              <a:defRPr/>
            </a:pPr>
            <a:fld id="{B7988DDC-AF29-5A43-9E2C-A256AA019D1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090784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fld id="{C95054EA-541C-6343-ABE6-01F190F64234}" type="datetime1">
              <a:rPr lang="en-US">
                <a:solidFill>
                  <a:srgbClr val="FFFFFF"/>
                </a:solidFill>
              </a:rPr>
              <a:pPr>
                <a:defRPr/>
              </a:pPr>
              <a:t>1/27/25</a:t>
            </a:fld>
            <a:endParaRPr lang="en-US">
              <a:solidFill>
                <a:srgbClr val="FFFFFF"/>
              </a:solidFill>
            </a:endParaRPr>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6"/>
          <p:cNvSpPr>
            <a:spLocks noGrp="1" noChangeArrowheads="1"/>
          </p:cNvSpPr>
          <p:nvPr>
            <p:ph type="sldNum" sz="quarter" idx="12"/>
          </p:nvPr>
        </p:nvSpPr>
        <p:spPr>
          <a:ln/>
        </p:spPr>
        <p:txBody>
          <a:bodyPr/>
          <a:lstStyle>
            <a:lvl1pPr>
              <a:defRPr/>
            </a:lvl1pPr>
          </a:lstStyle>
          <a:p>
            <a:pPr>
              <a:defRPr/>
            </a:pPr>
            <a:fld id="{14A339CC-0623-514C-A582-74E423885C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96663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44C316-05AF-8D4A-AEFC-6002CA48E568}" type="slidenum">
              <a:rPr lang="en-US"/>
              <a:pPr>
                <a:defRPr/>
              </a:pPr>
              <a:t>‹#›</a:t>
            </a:fld>
            <a:endParaRPr lang="en-US"/>
          </a:p>
        </p:txBody>
      </p:sp>
    </p:spTree>
    <p:extLst>
      <p:ext uri="{BB962C8B-B14F-4D97-AF65-F5344CB8AC3E}">
        <p14:creationId xmlns:p14="http://schemas.microsoft.com/office/powerpoint/2010/main" val="321010711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292C7564-A827-794A-AA88-4122CC199E01}" type="datetime1">
              <a:rPr lang="en-US">
                <a:solidFill>
                  <a:srgbClr val="FFFFFF"/>
                </a:solidFill>
              </a:rPr>
              <a:pPr>
                <a:defRPr/>
              </a:pPr>
              <a:t>1/27/25</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B9DCB4BB-3C96-7F4E-9095-D0B4B6CDD6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378662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36DFDAA4-1EBC-2B42-9296-CC56D75FC798}" type="datetime1">
              <a:rPr lang="en-US">
                <a:solidFill>
                  <a:srgbClr val="FFFFFF"/>
                </a:solidFill>
              </a:rPr>
              <a:pPr>
                <a:defRPr/>
              </a:pPr>
              <a:t>1/27/25</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102270B2-DF68-B742-AE42-671961888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389443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AD8657E9-C5D4-3D46-974D-2A4403E15320}" type="datetime1">
              <a:rPr lang="en-US">
                <a:solidFill>
                  <a:srgbClr val="FFFFFF"/>
                </a:solidFill>
              </a:rPr>
              <a:pPr>
                <a:defRPr/>
              </a:pPr>
              <a:t>1/27/25</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9E716B5-D13F-E84D-A321-EF6DADC509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078301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9" y="228601"/>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56" y="228601"/>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EEAD5EF4-2A23-8443-BC23-54008E1D84A9}" type="datetime1">
              <a:rPr lang="en-US">
                <a:solidFill>
                  <a:srgbClr val="FFFFFF"/>
                </a:solidFill>
              </a:rPr>
              <a:pPr>
                <a:defRPr/>
              </a:pPr>
              <a:t>1/27/25</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18E28219-77AE-F44A-92C1-B611AFA544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993864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2"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5"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6"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8199" name="Rectangle 39"/>
          <p:cNvSpPr>
            <a:spLocks noGrp="1" noChangeArrowheads="1"/>
          </p:cNvSpPr>
          <p:nvPr>
            <p:ph type="ctrTitle" sz="quarter"/>
          </p:nvPr>
        </p:nvSpPr>
        <p:spPr>
          <a:xfrm>
            <a:off x="685800" y="1692306"/>
            <a:ext cx="7772400" cy="1736725"/>
          </a:xfrm>
        </p:spPr>
        <p:txBody>
          <a:bodyPr anchor="b"/>
          <a:lstStyle>
            <a:lvl1pPr>
              <a:defRPr sz="5400"/>
            </a:lvl1pPr>
          </a:lstStyle>
          <a:p>
            <a:pPr lvl="0"/>
            <a:r>
              <a:rPr lang="en-US" noProof="0"/>
              <a:t>Click to edit Master title style</a:t>
            </a:r>
          </a:p>
        </p:txBody>
      </p:sp>
      <p:sp>
        <p:nvSpPr>
          <p:cNvPr id="348200"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smtClean="0"/>
            </a:lvl1pPr>
          </a:lstStyle>
          <a:p>
            <a:pPr>
              <a:defRPr/>
            </a:pPr>
            <a:fld id="{0FC8ACA3-E09E-BA40-AD07-E1730EDAD40C}" type="datetime1">
              <a:rPr lang="en-US">
                <a:solidFill>
                  <a:srgbClr val="FFFFFF"/>
                </a:solidFill>
                <a:latin typeface="Verdana"/>
              </a:rPr>
              <a:pPr>
                <a:defRPr/>
              </a:pPr>
              <a:t>1/27/25</a:t>
            </a:fld>
            <a:endParaRPr lang="en-US">
              <a:solidFill>
                <a:srgbClr val="FFFFFF"/>
              </a:solidFill>
              <a:latin typeface="Verdana"/>
            </a:endParaRPr>
          </a:p>
        </p:txBody>
      </p:sp>
      <p:sp>
        <p:nvSpPr>
          <p:cNvPr id="42" name="Rectangle 42"/>
          <p:cNvSpPr>
            <a:spLocks noGrp="1" noChangeArrowheads="1"/>
          </p:cNvSpPr>
          <p:nvPr>
            <p:ph type="ftr" sz="quarter" idx="11"/>
          </p:nvPr>
        </p:nvSpPr>
        <p:spPr/>
        <p:txBody>
          <a:bodyPr/>
          <a:lstStyle>
            <a:lvl1pPr>
              <a:defRPr smtClean="0"/>
            </a:lvl1pPr>
          </a:lstStyle>
          <a:p>
            <a:pPr>
              <a:defRPr/>
            </a:pPr>
            <a:endParaRPr lang="en-US">
              <a:solidFill>
                <a:srgbClr val="FFFFFF"/>
              </a:solidFill>
              <a:latin typeface="Verdana"/>
            </a:endParaRPr>
          </a:p>
        </p:txBody>
      </p:sp>
      <p:sp>
        <p:nvSpPr>
          <p:cNvPr id="43" name="Rectangle 43"/>
          <p:cNvSpPr>
            <a:spLocks noGrp="1" noChangeArrowheads="1"/>
          </p:cNvSpPr>
          <p:nvPr>
            <p:ph type="sldNum" sz="quarter" idx="12"/>
          </p:nvPr>
        </p:nvSpPr>
        <p:spPr/>
        <p:txBody>
          <a:bodyPr/>
          <a:lstStyle>
            <a:lvl1pPr>
              <a:defRPr smtClean="0"/>
            </a:lvl1pPr>
          </a:lstStyle>
          <a:p>
            <a:pPr>
              <a:defRPr/>
            </a:pPr>
            <a:fld id="{5791D3A8-3F4E-C24A-86DD-0A73DF6231E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78370844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2B774D64-C3E0-3247-BE0C-8D2490C40C77}" type="datetime1">
              <a:rPr lang="en-US">
                <a:solidFill>
                  <a:srgbClr val="FFFFFF"/>
                </a:solidFill>
                <a:latin typeface="Verdana"/>
              </a:rPr>
              <a:pPr>
                <a:defRPr/>
              </a:pPr>
              <a:t>1/27/25</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55CBD52C-5478-494D-AB4B-66852DBB9D01}"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38437697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fld id="{5C24C919-3B00-3F4F-ACB2-CE563C495DBF}" type="datetime1">
              <a:rPr lang="en-US">
                <a:solidFill>
                  <a:srgbClr val="FFFFFF"/>
                </a:solidFill>
                <a:latin typeface="Verdana"/>
              </a:rPr>
              <a:pPr>
                <a:defRPr/>
              </a:pPr>
              <a:t>1/27/25</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91B8BAB4-099F-F34B-BBE6-D66839E110E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3782531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fld id="{41E9240C-9564-AA48-A9A1-C0003C271CC6}" type="datetime1">
              <a:rPr lang="en-US">
                <a:solidFill>
                  <a:srgbClr val="FFFFFF"/>
                </a:solidFill>
                <a:latin typeface="Verdana"/>
              </a:rPr>
              <a:pPr>
                <a:defRPr/>
              </a:pPr>
              <a:t>1/27/25</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63868B78-89E5-6F4C-9BAC-38E6DE0C3539}"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79925829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fld id="{DA7A1A12-65DC-1843-85D9-871B64647B42}" type="datetime1">
              <a:rPr lang="en-US">
                <a:solidFill>
                  <a:srgbClr val="FFFFFF"/>
                </a:solidFill>
                <a:latin typeface="Verdana"/>
              </a:rPr>
              <a:pPr>
                <a:defRPr/>
              </a:pPr>
              <a:t>1/27/25</a:t>
            </a:fld>
            <a:endParaRPr lang="en-US">
              <a:solidFill>
                <a:srgbClr val="FFFFFF"/>
              </a:solidFill>
              <a:latin typeface="Verdana"/>
            </a:endParaRPr>
          </a:p>
        </p:txBody>
      </p:sp>
      <p:sp>
        <p:nvSpPr>
          <p:cNvPr id="8"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9" name="Rectangle 42"/>
          <p:cNvSpPr>
            <a:spLocks noGrp="1" noChangeArrowheads="1"/>
          </p:cNvSpPr>
          <p:nvPr>
            <p:ph type="sldNum" sz="quarter" idx="12"/>
          </p:nvPr>
        </p:nvSpPr>
        <p:spPr>
          <a:ln/>
        </p:spPr>
        <p:txBody>
          <a:bodyPr/>
          <a:lstStyle>
            <a:lvl1pPr>
              <a:defRPr/>
            </a:lvl1pPr>
          </a:lstStyle>
          <a:p>
            <a:pPr>
              <a:defRPr/>
            </a:pPr>
            <a:fld id="{E7180DCF-6E8F-C44B-9FB6-EDB9AF6115AD}"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84952151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fld id="{BC343344-2CAD-E346-8213-5E9FF67C0BA1}" type="datetime1">
              <a:rPr lang="en-US">
                <a:solidFill>
                  <a:srgbClr val="FFFFFF"/>
                </a:solidFill>
                <a:latin typeface="Verdana"/>
              </a:rPr>
              <a:pPr>
                <a:defRPr/>
              </a:pPr>
              <a:t>1/27/25</a:t>
            </a:fld>
            <a:endParaRPr lang="en-US">
              <a:solidFill>
                <a:srgbClr val="FFFFFF"/>
              </a:solidFill>
              <a:latin typeface="Verdana"/>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5" name="Rectangle 42"/>
          <p:cNvSpPr>
            <a:spLocks noGrp="1" noChangeArrowheads="1"/>
          </p:cNvSpPr>
          <p:nvPr>
            <p:ph type="sldNum" sz="quarter" idx="12"/>
          </p:nvPr>
        </p:nvSpPr>
        <p:spPr>
          <a:ln/>
        </p:spPr>
        <p:txBody>
          <a:bodyPr/>
          <a:lstStyle>
            <a:lvl1pPr>
              <a:defRPr/>
            </a:lvl1pPr>
          </a:lstStyle>
          <a:p>
            <a:pPr>
              <a:defRPr/>
            </a:pPr>
            <a:fld id="{8901C795-4769-534E-8EBD-BEC534FB4EA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963230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E2C891E7-99C6-3D4D-A64F-F29ECDE6DBFF}" type="slidenum">
              <a:rPr lang="en-US"/>
              <a:pPr>
                <a:defRPr/>
              </a:pPr>
              <a:t>‹#›</a:t>
            </a:fld>
            <a:endParaRPr lang="en-US"/>
          </a:p>
        </p:txBody>
      </p:sp>
    </p:spTree>
    <p:extLst>
      <p:ext uri="{BB962C8B-B14F-4D97-AF65-F5344CB8AC3E}">
        <p14:creationId xmlns:p14="http://schemas.microsoft.com/office/powerpoint/2010/main" val="1046756428"/>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fld id="{A1A61058-A96C-BD45-8674-F2A98B7489C2}" type="datetime1">
              <a:rPr lang="en-US">
                <a:solidFill>
                  <a:srgbClr val="FFFFFF"/>
                </a:solidFill>
                <a:latin typeface="Verdana"/>
              </a:rPr>
              <a:pPr>
                <a:defRPr/>
              </a:pPr>
              <a:t>1/27/25</a:t>
            </a:fld>
            <a:endParaRPr lang="en-US">
              <a:solidFill>
                <a:srgbClr val="FFFFFF"/>
              </a:solidFill>
              <a:latin typeface="Verdana"/>
            </a:endParaRPr>
          </a:p>
        </p:txBody>
      </p:sp>
      <p:sp>
        <p:nvSpPr>
          <p:cNvPr id="3"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4" name="Rectangle 42"/>
          <p:cNvSpPr>
            <a:spLocks noGrp="1" noChangeArrowheads="1"/>
          </p:cNvSpPr>
          <p:nvPr>
            <p:ph type="sldNum" sz="quarter" idx="12"/>
          </p:nvPr>
        </p:nvSpPr>
        <p:spPr>
          <a:ln/>
        </p:spPr>
        <p:txBody>
          <a:bodyPr/>
          <a:lstStyle>
            <a:lvl1pPr>
              <a:defRPr/>
            </a:lvl1pPr>
          </a:lstStyle>
          <a:p>
            <a:pPr>
              <a:defRPr/>
            </a:pPr>
            <a:fld id="{B325BEC6-2C7E-C543-B38C-B27BEE8208CE}"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4996458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C01BDD91-7204-1840-8563-E444445AAE44}" type="datetime1">
              <a:rPr lang="en-US">
                <a:solidFill>
                  <a:srgbClr val="FFFFFF"/>
                </a:solidFill>
                <a:latin typeface="Verdana"/>
              </a:rPr>
              <a:pPr>
                <a:defRPr/>
              </a:pPr>
              <a:t>1/27/25</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44391FA5-6A70-EF43-AEB9-711F762DE840}"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0987791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4C8617C7-ACC0-964D-814A-5A29BDF16D33}" type="datetime1">
              <a:rPr lang="en-US">
                <a:solidFill>
                  <a:srgbClr val="FFFFFF"/>
                </a:solidFill>
                <a:latin typeface="Verdana"/>
              </a:rPr>
              <a:pPr>
                <a:defRPr/>
              </a:pPr>
              <a:t>1/27/25</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2B394BBD-69A1-C64B-810A-8786F3D68D45}"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86028799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8A599765-4758-2840-8E63-1164C7A1F94B}" type="datetime1">
              <a:rPr lang="en-US">
                <a:solidFill>
                  <a:srgbClr val="FFFFFF"/>
                </a:solidFill>
                <a:latin typeface="Verdana"/>
              </a:rPr>
              <a:pPr>
                <a:defRPr/>
              </a:pPr>
              <a:t>1/27/25</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0BBBB7A4-46F5-BB4A-87EC-1A4DF315BF32}"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3525996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A4F37C2E-A1B2-554D-AC72-3110765DA40C}" type="datetime1">
              <a:rPr lang="en-US">
                <a:solidFill>
                  <a:srgbClr val="FFFFFF"/>
                </a:solidFill>
                <a:latin typeface="Verdana"/>
              </a:rPr>
              <a:pPr>
                <a:defRPr/>
              </a:pPr>
              <a:t>1/27/25</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C6227C4A-D9C3-174F-88BB-644DF9C9802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5550988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306"/>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78626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52375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9095335"/>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5784280"/>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8064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pPr/>
              <a:t>‹#›</a:t>
            </a:fld>
            <a:endParaRPr lang="en-US"/>
          </a:p>
        </p:txBody>
      </p:sp>
    </p:spTree>
    <p:extLst>
      <p:ext uri="{BB962C8B-B14F-4D97-AF65-F5344CB8AC3E}">
        <p14:creationId xmlns:p14="http://schemas.microsoft.com/office/powerpoint/2010/main" val="22558211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F7BF8DCE-269E-1949-996A-6F0FDA513C3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71469598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875982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502810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847685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234560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2419762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805803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180965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8228674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286766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926811"/>
      </p:ext>
    </p:extLst>
  </p:cSld>
  <p:clrMapOvr>
    <a:masterClrMapping/>
  </p:clrMapOvr>
  <p:transition>
    <p:fade thruBlk="1"/>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15AE44B-29AE-1C42-B124-FE678F78A41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05017481"/>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836698"/>
      </p:ext>
    </p:extLst>
  </p:cSld>
  <p:clrMapOvr>
    <a:masterClrMapping/>
  </p:clrMapOvr>
  <p:transition>
    <p:fade thruBlk="1"/>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265699"/>
      </p:ext>
    </p:extLst>
  </p:cSld>
  <p:clrMapOvr>
    <a:masterClrMapping/>
  </p:clrMapOvr>
  <p:transition>
    <p:fade thruBlk="1"/>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5222313"/>
      </p:ext>
    </p:extLst>
  </p:cSld>
  <p:clrMapOvr>
    <a:masterClrMapping/>
  </p:clrMapOvr>
  <p:transition>
    <p:fade thruBlk="1"/>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502484"/>
      </p:ext>
    </p:extLst>
  </p:cSld>
  <p:clrMapOvr>
    <a:masterClrMapping/>
  </p:clrMapOvr>
  <p:transition>
    <p:fade thruBlk="1"/>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784066"/>
      </p:ext>
    </p:extLst>
  </p:cSld>
  <p:clrMapOvr>
    <a:masterClrMapping/>
  </p:clrMapOvr>
  <p:transition>
    <p:fade thruBlk="1"/>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5381589"/>
      </p:ext>
    </p:extLst>
  </p:cSld>
  <p:clrMapOvr>
    <a:masterClrMapping/>
  </p:clrMapOvr>
  <p:transition>
    <p:fade thruBlk="1"/>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365001"/>
      </p:ext>
    </p:extLst>
  </p:cSld>
  <p:clrMapOvr>
    <a:masterClrMapping/>
  </p:clrMapOvr>
  <p:transition>
    <p:fade thruBlk="1"/>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294122"/>
      </p:ext>
    </p:extLst>
  </p:cSld>
  <p:clrMapOvr>
    <a:masterClrMapping/>
  </p:clrMapOvr>
  <p:transition>
    <p:fade thruBlk="1"/>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1228044"/>
      </p:ext>
    </p:extLst>
  </p:cSld>
  <p:clrMapOvr>
    <a:masterClrMapping/>
  </p:clrMapOvr>
  <p:transition>
    <p:fade thruBlk="1"/>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726761"/>
      </p:ext>
    </p:extLst>
  </p:cSld>
  <p:clrMapOvr>
    <a:masterClrMapping/>
  </p:clrMapOvr>
  <p:transition>
    <p:fade thruBlk="1"/>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404DB803-FC2A-BD46-BF17-E94D386814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22641922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306"/>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1293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129979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16989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13637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084625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608013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392424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673762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108749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130195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1358E86D-9DD9-EE4F-AD42-59DF606B4CC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16859893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601059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470778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2477264"/>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4"/>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723355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422655"/>
      </p:ext>
    </p:extLst>
  </p:cSld>
  <p:clrMapOvr>
    <a:masterClrMapping/>
  </p:clrMapOvr>
  <p:transition>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6904939"/>
      </p:ext>
    </p:extLst>
  </p:cSld>
  <p:clrMapOvr>
    <a:masterClrMapping/>
  </p:clrMapOvr>
  <p:transition>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929882"/>
      </p:ext>
    </p:extLst>
  </p:cSld>
  <p:clrMapOvr>
    <a:masterClrMapping/>
  </p:clrMapOvr>
  <p:transition>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41128"/>
      </p:ext>
    </p:extLst>
  </p:cSld>
  <p:clrMapOvr>
    <a:masterClrMapping/>
  </p:clrMapOvr>
  <p:transition>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624167"/>
      </p:ext>
    </p:extLst>
  </p:cSld>
  <p:clrMapOvr>
    <a:masterClrMapping/>
  </p:clrMapOvr>
  <p:transition>
    <p:fade thruBlk="1"/>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1901328"/>
      </p:ext>
    </p:extLst>
  </p:cSld>
  <p:clrMapOvr>
    <a:masterClrMapping/>
  </p:clrMapOvr>
  <p:transition>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16B15452-06B9-6243-9304-EC9213A42B12}"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9856314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0564830"/>
      </p:ext>
    </p:extLst>
  </p:cSld>
  <p:clrMapOvr>
    <a:masterClrMapping/>
  </p:clrMapOvr>
  <p:transition>
    <p:fade thruBlk="1"/>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566026"/>
      </p:ext>
    </p:extLst>
  </p:cSld>
  <p:clrMapOvr>
    <a:masterClrMapping/>
  </p:clrMapOvr>
  <p:transition>
    <p:fade thruBlk="1"/>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114287"/>
      </p:ext>
    </p:extLst>
  </p:cSld>
  <p:clrMapOvr>
    <a:masterClrMapping/>
  </p:clrMapOvr>
  <p:transition>
    <p:fade thruBlk="1"/>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3385155"/>
      </p:ext>
    </p:extLst>
  </p:cSld>
  <p:clrMapOvr>
    <a:masterClrMapping/>
  </p:clrMapOvr>
  <p:transition>
    <p:fade thruBlk="1"/>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210359"/>
      </p:ext>
    </p:extLst>
  </p:cSld>
  <p:clrMapOvr>
    <a:masterClrMapping/>
  </p:clrMapOvr>
  <p:transition>
    <p:fade thruBlk="1"/>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1164C224-32B8-F941-BCAE-5A2A8B51F257}" type="slidenum">
              <a:rPr lang="en-US"/>
              <a:pPr>
                <a:defRPr/>
              </a:pPr>
              <a:t>‹#›</a:t>
            </a:fld>
            <a:endParaRPr lang="en-US"/>
          </a:p>
        </p:txBody>
      </p:sp>
    </p:spTree>
    <p:extLst>
      <p:ext uri="{BB962C8B-B14F-4D97-AF65-F5344CB8AC3E}">
        <p14:creationId xmlns:p14="http://schemas.microsoft.com/office/powerpoint/2010/main" val="2982959120"/>
      </p:ext>
    </p:extLst>
  </p:cSld>
  <p:clrMapOvr>
    <a:masterClrMapping/>
  </p:clrMapOvr>
  <p:transition>
    <p:fade/>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25FC173E-A186-9E4F-8040-B777054F1441}" type="slidenum">
              <a:rPr lang="en-US"/>
              <a:pPr>
                <a:defRPr/>
              </a:pPr>
              <a:t>‹#›</a:t>
            </a:fld>
            <a:endParaRPr lang="en-US"/>
          </a:p>
        </p:txBody>
      </p:sp>
    </p:spTree>
    <p:extLst>
      <p:ext uri="{BB962C8B-B14F-4D97-AF65-F5344CB8AC3E}">
        <p14:creationId xmlns:p14="http://schemas.microsoft.com/office/powerpoint/2010/main" val="104822826"/>
      </p:ext>
    </p:extLst>
  </p:cSld>
  <p:clrMapOvr>
    <a:masterClrMapping/>
  </p:clrMapOvr>
  <p:transition>
    <p:fade/>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4CE9916A-3BEE-624C-BD3E-A7397B1B9228}" type="slidenum">
              <a:rPr lang="en-US"/>
              <a:pPr>
                <a:defRPr/>
              </a:pPr>
              <a:t>‹#›</a:t>
            </a:fld>
            <a:endParaRPr lang="en-US"/>
          </a:p>
        </p:txBody>
      </p:sp>
    </p:spTree>
    <p:extLst>
      <p:ext uri="{BB962C8B-B14F-4D97-AF65-F5344CB8AC3E}">
        <p14:creationId xmlns:p14="http://schemas.microsoft.com/office/powerpoint/2010/main" val="1121771856"/>
      </p:ext>
    </p:extLst>
  </p:cSld>
  <p:clrMapOvr>
    <a:masterClrMapping/>
  </p:clrMapOvr>
  <p:transition>
    <p:fade/>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9A60C4AD-681B-E24B-BE7A-F8D86540CB94}" type="slidenum">
              <a:rPr lang="en-US"/>
              <a:pPr>
                <a:defRPr/>
              </a:pPr>
              <a:t>‹#›</a:t>
            </a:fld>
            <a:endParaRPr lang="en-US"/>
          </a:p>
        </p:txBody>
      </p:sp>
    </p:spTree>
    <p:extLst>
      <p:ext uri="{BB962C8B-B14F-4D97-AF65-F5344CB8AC3E}">
        <p14:creationId xmlns:p14="http://schemas.microsoft.com/office/powerpoint/2010/main" val="1166300853"/>
      </p:ext>
    </p:extLst>
  </p:cSld>
  <p:clrMapOvr>
    <a:masterClrMapping/>
  </p:clrMapOvr>
  <p:transition>
    <p:fade/>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8"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9"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02C6420F-F156-3543-85F3-D59F202306EA}" type="slidenum">
              <a:rPr lang="en-US"/>
              <a:pPr>
                <a:defRPr/>
              </a:pPr>
              <a:t>‹#›</a:t>
            </a:fld>
            <a:endParaRPr lang="en-US"/>
          </a:p>
        </p:txBody>
      </p:sp>
    </p:spTree>
    <p:extLst>
      <p:ext uri="{BB962C8B-B14F-4D97-AF65-F5344CB8AC3E}">
        <p14:creationId xmlns:p14="http://schemas.microsoft.com/office/powerpoint/2010/main" val="2323035018"/>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704950DC-F84B-D142-979C-8D6B4280DD0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346512814"/>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4"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5"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E7C739E7-3B7E-4F43-810F-FF00FAB12373}" type="slidenum">
              <a:rPr lang="en-US"/>
              <a:pPr>
                <a:defRPr/>
              </a:pPr>
              <a:t>‹#›</a:t>
            </a:fld>
            <a:endParaRPr lang="en-US"/>
          </a:p>
        </p:txBody>
      </p:sp>
    </p:spTree>
    <p:extLst>
      <p:ext uri="{BB962C8B-B14F-4D97-AF65-F5344CB8AC3E}">
        <p14:creationId xmlns:p14="http://schemas.microsoft.com/office/powerpoint/2010/main" val="607279657"/>
      </p:ext>
    </p:extLst>
  </p:cSld>
  <p:clrMapOvr>
    <a:masterClrMapping/>
  </p:clrMapOvr>
  <p:transition>
    <p:fade/>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3"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4"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232C2A59-C39D-E544-86EE-36FB209E64DE}" type="slidenum">
              <a:rPr lang="en-US"/>
              <a:pPr>
                <a:defRPr/>
              </a:pPr>
              <a:t>‹#›</a:t>
            </a:fld>
            <a:endParaRPr lang="en-US"/>
          </a:p>
        </p:txBody>
      </p:sp>
    </p:spTree>
    <p:extLst>
      <p:ext uri="{BB962C8B-B14F-4D97-AF65-F5344CB8AC3E}">
        <p14:creationId xmlns:p14="http://schemas.microsoft.com/office/powerpoint/2010/main" val="3259436547"/>
      </p:ext>
    </p:extLst>
  </p:cSld>
  <p:clrMapOvr>
    <a:masterClrMapping/>
  </p:clrMapOvr>
  <p:transition>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13D97626-0D22-2045-98EF-5EC9076E2C02}" type="slidenum">
              <a:rPr lang="en-US"/>
              <a:pPr>
                <a:defRPr/>
              </a:pPr>
              <a:t>‹#›</a:t>
            </a:fld>
            <a:endParaRPr lang="en-US"/>
          </a:p>
        </p:txBody>
      </p:sp>
    </p:spTree>
    <p:extLst>
      <p:ext uri="{BB962C8B-B14F-4D97-AF65-F5344CB8AC3E}">
        <p14:creationId xmlns:p14="http://schemas.microsoft.com/office/powerpoint/2010/main" val="2487742737"/>
      </p:ext>
    </p:extLst>
  </p:cSld>
  <p:clrMapOvr>
    <a:masterClrMapping/>
  </p:clrMapOvr>
  <p:transition>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0E7348DC-1607-8C43-AB87-F6563C4EB774}" type="slidenum">
              <a:rPr lang="en-US"/>
              <a:pPr>
                <a:defRPr/>
              </a:pPr>
              <a:t>‹#›</a:t>
            </a:fld>
            <a:endParaRPr lang="en-US"/>
          </a:p>
        </p:txBody>
      </p:sp>
    </p:spTree>
    <p:extLst>
      <p:ext uri="{BB962C8B-B14F-4D97-AF65-F5344CB8AC3E}">
        <p14:creationId xmlns:p14="http://schemas.microsoft.com/office/powerpoint/2010/main" val="1326946372"/>
      </p:ext>
    </p:extLst>
  </p:cSld>
  <p:clrMapOvr>
    <a:masterClrMapping/>
  </p:clrMapOvr>
  <p:transition>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0C633907-8892-6C41-A4B7-3707F8C55E9B}" type="slidenum">
              <a:rPr lang="en-US"/>
              <a:pPr>
                <a:defRPr/>
              </a:pPr>
              <a:t>‹#›</a:t>
            </a:fld>
            <a:endParaRPr lang="en-US"/>
          </a:p>
        </p:txBody>
      </p:sp>
    </p:spTree>
    <p:extLst>
      <p:ext uri="{BB962C8B-B14F-4D97-AF65-F5344CB8AC3E}">
        <p14:creationId xmlns:p14="http://schemas.microsoft.com/office/powerpoint/2010/main" val="1808426558"/>
      </p:ext>
    </p:extLst>
  </p:cSld>
  <p:clrMapOvr>
    <a:masterClrMapping/>
  </p:clrMapOvr>
  <p:transition>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31"/>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31"/>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6467">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6467">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6467">
              <a:defRPr>
                <a:ea typeface="MS PGothic" charset="0"/>
                <a:cs typeface="MS PGothic" charset="0"/>
              </a:defRPr>
            </a:lvl1pPr>
          </a:lstStyle>
          <a:p>
            <a:pPr>
              <a:defRPr/>
            </a:pPr>
            <a:fld id="{1EDFD031-10C1-CE4E-A319-1AE4614A3119}" type="slidenum">
              <a:rPr lang="en-US"/>
              <a:pPr>
                <a:defRPr/>
              </a:pPr>
              <a:t>‹#›</a:t>
            </a:fld>
            <a:endParaRPr lang="en-US"/>
          </a:p>
        </p:txBody>
      </p:sp>
    </p:spTree>
    <p:extLst>
      <p:ext uri="{BB962C8B-B14F-4D97-AF65-F5344CB8AC3E}">
        <p14:creationId xmlns:p14="http://schemas.microsoft.com/office/powerpoint/2010/main" val="282233084"/>
      </p:ext>
    </p:extLst>
  </p:cSld>
  <p:clrMapOvr>
    <a:masterClrMapping/>
  </p:clrMapOvr>
  <p:transition>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80DCF6A7-FEA0-D648-B71A-3850F18219B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20165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CF5F9592-3866-744F-9B11-3759F2AC4B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85573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5950799-917F-CB4E-A4E4-A2BF518177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1587177"/>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A9D2908-CA5A-3940-B06C-AF867D13F6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2379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5F4BF4B0-877F-BC47-B631-F290D54B9FA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63982781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AD82BA95-4BFC-BB4B-AE56-263C23AAB7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423295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3DC625B2-D18A-934A-82C8-198B8D2203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206361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D99C5DA2-7979-3D4F-8D81-4ED840963E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526246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165CF27A-52F7-6146-8D30-69CC496BE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4348158"/>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47EF1AF-1C53-0D43-8D6A-ED3877393B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520838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FB6518E-9FD0-2A4A-A3E1-315E570190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087514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52D88A2-13AE-E14C-B414-8C070F49208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5329071"/>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764239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871285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567426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7D557CBF-C8EF-BD47-ABE6-28E3830D283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16789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205407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33005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180619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208416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58091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187222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030903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136632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FEE96BA-E3F5-5E42-8213-66DB6BB3184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84626681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261B3698-C23A-8D4F-999C-9D4481159AA2}"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467512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3651800B-1E2E-8F4C-A5FC-1C0B6415EE9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8083915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6" y="1598615"/>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5"/>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33D46425-42DD-AF4D-B5C8-C370D0C7978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97761200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D403E43A-9CF5-BE41-82D3-C55EF6BB446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44215014"/>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15DFA549-F874-F342-9E3B-88D7F68C156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2630682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0B7E371-F1B7-5B44-AFCE-B81E779CB43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05065126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73881C6A-4F55-8C41-AC67-9EEC545316C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09715150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D27B3E4-3D3F-EB42-B154-6E5E5489B90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38930752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B19BBBD7-2207-9348-B662-AD61F530118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3048884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5" y="227015"/>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5"/>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FCEC104-A653-6847-A784-9AD2425F1BE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1280419"/>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88A7A20-900F-9743-842E-860DAF4CF426}" type="slidenum">
              <a:rPr lang="en-US"/>
              <a:pPr>
                <a:defRPr/>
              </a:pPr>
              <a:t>‹#›</a:t>
            </a:fld>
            <a:endParaRPr lang="en-US"/>
          </a:p>
        </p:txBody>
      </p:sp>
    </p:spTree>
    <p:extLst>
      <p:ext uri="{BB962C8B-B14F-4D97-AF65-F5344CB8AC3E}">
        <p14:creationId xmlns:p14="http://schemas.microsoft.com/office/powerpoint/2010/main" val="56983518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560DDAF-14EB-A94E-A207-A2619AEA87B9}" type="slidenum">
              <a:rPr lang="en-US"/>
              <a:pPr>
                <a:defRPr/>
              </a:pPr>
              <a:t>‹#›</a:t>
            </a:fld>
            <a:endParaRPr lang="en-US"/>
          </a:p>
        </p:txBody>
      </p:sp>
    </p:spTree>
    <p:extLst>
      <p:ext uri="{BB962C8B-B14F-4D97-AF65-F5344CB8AC3E}">
        <p14:creationId xmlns:p14="http://schemas.microsoft.com/office/powerpoint/2010/main" val="5573985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96F6CCAB-7103-914B-8683-180A049287C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44136923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FB4D261-3CC0-3341-8703-74362322D1D9}" type="slidenum">
              <a:rPr lang="en-US"/>
              <a:pPr>
                <a:defRPr/>
              </a:pPr>
              <a:t>‹#›</a:t>
            </a:fld>
            <a:endParaRPr lang="en-US"/>
          </a:p>
        </p:txBody>
      </p:sp>
    </p:spTree>
    <p:extLst>
      <p:ext uri="{BB962C8B-B14F-4D97-AF65-F5344CB8AC3E}">
        <p14:creationId xmlns:p14="http://schemas.microsoft.com/office/powerpoint/2010/main" val="269418307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48C15F3-C225-7347-AB78-0240EDD0C179}" type="slidenum">
              <a:rPr lang="en-US"/>
              <a:pPr>
                <a:defRPr/>
              </a:pPr>
              <a:t>‹#›</a:t>
            </a:fld>
            <a:endParaRPr lang="en-US"/>
          </a:p>
        </p:txBody>
      </p:sp>
    </p:spTree>
    <p:extLst>
      <p:ext uri="{BB962C8B-B14F-4D97-AF65-F5344CB8AC3E}">
        <p14:creationId xmlns:p14="http://schemas.microsoft.com/office/powerpoint/2010/main" val="201059333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305628D-C9C9-4E4F-965C-DCA41CC26860}" type="slidenum">
              <a:rPr lang="en-US"/>
              <a:pPr>
                <a:defRPr/>
              </a:pPr>
              <a:t>‹#›</a:t>
            </a:fld>
            <a:endParaRPr lang="en-US"/>
          </a:p>
        </p:txBody>
      </p:sp>
    </p:spTree>
    <p:extLst>
      <p:ext uri="{BB962C8B-B14F-4D97-AF65-F5344CB8AC3E}">
        <p14:creationId xmlns:p14="http://schemas.microsoft.com/office/powerpoint/2010/main" val="245628210"/>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BC0CD4F-501C-1A43-BFA3-946E92118E36}" type="slidenum">
              <a:rPr lang="en-US"/>
              <a:pPr>
                <a:defRPr/>
              </a:pPr>
              <a:t>‹#›</a:t>
            </a:fld>
            <a:endParaRPr lang="en-US"/>
          </a:p>
        </p:txBody>
      </p:sp>
    </p:spTree>
    <p:extLst>
      <p:ext uri="{BB962C8B-B14F-4D97-AF65-F5344CB8AC3E}">
        <p14:creationId xmlns:p14="http://schemas.microsoft.com/office/powerpoint/2010/main" val="278730819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44A0AFE-B07A-5A43-9E2A-E81B575075CC}" type="slidenum">
              <a:rPr lang="en-US"/>
              <a:pPr>
                <a:defRPr/>
              </a:pPr>
              <a:t>‹#›</a:t>
            </a:fld>
            <a:endParaRPr lang="en-US"/>
          </a:p>
        </p:txBody>
      </p:sp>
    </p:spTree>
    <p:extLst>
      <p:ext uri="{BB962C8B-B14F-4D97-AF65-F5344CB8AC3E}">
        <p14:creationId xmlns:p14="http://schemas.microsoft.com/office/powerpoint/2010/main" val="331454668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3106318-379A-EE41-B3C4-4852B114E499}" type="slidenum">
              <a:rPr lang="en-US"/>
              <a:pPr>
                <a:defRPr/>
              </a:pPr>
              <a:t>‹#›</a:t>
            </a:fld>
            <a:endParaRPr lang="en-US"/>
          </a:p>
        </p:txBody>
      </p:sp>
    </p:spTree>
    <p:extLst>
      <p:ext uri="{BB962C8B-B14F-4D97-AF65-F5344CB8AC3E}">
        <p14:creationId xmlns:p14="http://schemas.microsoft.com/office/powerpoint/2010/main" val="132561048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14C1E6F-9BCA-534C-B715-DDFC45D88869}" type="slidenum">
              <a:rPr lang="en-US"/>
              <a:pPr>
                <a:defRPr/>
              </a:pPr>
              <a:t>‹#›</a:t>
            </a:fld>
            <a:endParaRPr lang="en-US"/>
          </a:p>
        </p:txBody>
      </p:sp>
    </p:spTree>
    <p:extLst>
      <p:ext uri="{BB962C8B-B14F-4D97-AF65-F5344CB8AC3E}">
        <p14:creationId xmlns:p14="http://schemas.microsoft.com/office/powerpoint/2010/main" val="3334994063"/>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E2F1AE-D14A-0A44-A5EE-35984699FF03}" type="slidenum">
              <a:rPr lang="en-US"/>
              <a:pPr>
                <a:defRPr/>
              </a:pPr>
              <a:t>‹#›</a:t>
            </a:fld>
            <a:endParaRPr lang="en-US"/>
          </a:p>
        </p:txBody>
      </p:sp>
    </p:spTree>
    <p:extLst>
      <p:ext uri="{BB962C8B-B14F-4D97-AF65-F5344CB8AC3E}">
        <p14:creationId xmlns:p14="http://schemas.microsoft.com/office/powerpoint/2010/main" val="110531595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3FF22-27BF-1042-A62D-73A52B56AFD2}" type="slidenum">
              <a:rPr lang="en-US"/>
              <a:pPr>
                <a:defRPr/>
              </a:pPr>
              <a:t>‹#›</a:t>
            </a:fld>
            <a:endParaRPr lang="en-US"/>
          </a:p>
        </p:txBody>
      </p:sp>
    </p:spTree>
    <p:extLst>
      <p:ext uri="{BB962C8B-B14F-4D97-AF65-F5344CB8AC3E}">
        <p14:creationId xmlns:p14="http://schemas.microsoft.com/office/powerpoint/2010/main" val="207188355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85182D-5FA8-E242-BF4F-928DE64131D0}"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433741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pPr/>
              <a:t>‹#›</a:t>
            </a:fld>
            <a:endParaRPr lang="en-US"/>
          </a:p>
        </p:txBody>
      </p:sp>
    </p:spTree>
    <p:extLst>
      <p:ext uri="{BB962C8B-B14F-4D97-AF65-F5344CB8AC3E}">
        <p14:creationId xmlns:p14="http://schemas.microsoft.com/office/powerpoint/2010/main" val="13582410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56C63310-D5F0-AE41-931D-2A0250BA52D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6465980"/>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7F3E1-56FB-7041-8240-B030EA571C18}"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6748483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938723C-CF6C-8740-A750-A0EB35289046}"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98386419"/>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08614DFE-D2C2-BD41-80F3-51C3F3E9DE8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7876148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53D9922-62AC-3344-B99B-B9D0D1BAE5BB}"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0520290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D0AD5109-698F-1148-882A-4D5593C8243A}"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956791805"/>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6671657-744D-DB44-A447-7720E465AFE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86820222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D3AA13A-0784-1C4A-A970-E49CCDE5CF4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73110460"/>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599E858-92BB-244B-A3A6-B4AFD8E39F02}"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8255005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F9D412E-A6BB-2040-AF3E-6A98401EAFC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2568925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aseline="0"/>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303799293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BCAB94D4-1E26-9945-B2EC-9E7D5305C25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36429879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Footer Placeholder 4"/>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0F0E62B9-4F3A-2144-B353-DDC02D27F08E}"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480787865"/>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Footer Placeholder 4"/>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AD3F50D6-A74F-EA4E-8BAA-614C687E3159}"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79917573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Footer Placeholder 5"/>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FE0E9A73-D6F3-FB4B-B676-AB2D6ACB3033}"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257646728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8" name="Footer Placeholder 7"/>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21B05C86-5CA8-C640-83F6-0464EF60335F}"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25239757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4" name="Footer Placeholder 3"/>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CCBC2C85-5B23-2743-8351-2458AC3B1C6F}"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123101153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3" name="Footer Placeholder 2"/>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4668B637-F1B0-CD4B-945A-E1B24BE0055F}"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64633550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Footer Placeholder 5"/>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9DDB0FBA-1AA2-7A41-A7E8-827850B26E1B}"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63607192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Footer Placeholder 5"/>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0474792B-817A-344D-BDC3-98766AAD8EB6}"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85731483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Footer Placeholder 4"/>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D80BDE67-5EFE-FF4D-AC25-976BBC3D78DA}"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288145743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5" name="Footer Placeholder 4"/>
          <p:cNvSpPr>
            <a:spLocks noGrp="1"/>
          </p:cNvSpPr>
          <p:nvPr>
            <p:ph type="ftr" sz="quarter" idx="11"/>
          </p:nvPr>
        </p:nvSpPr>
        <p:spPr>
          <a:xfrm>
            <a:off x="3124201" y="6248400"/>
            <a:ext cx="2895600" cy="457200"/>
          </a:xfrm>
          <a:prstGeom prst="rect">
            <a:avLst/>
          </a:prstGeom>
        </p:spPr>
        <p:txBody>
          <a:bodyPr lIns="91293" tIns="45647" rIns="91293" bIns="45647"/>
          <a:lstStyle>
            <a:lvl1pPr>
              <a:defRPr/>
            </a:lvl1pPr>
          </a:lstStyle>
          <a:p>
            <a:pPr algn="l" eaLnBrk="0" hangingPunct="0"/>
            <a:endParaRPr lang="en-US" b="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293" tIns="45647" rIns="91293" bIns="45647"/>
          <a:lstStyle>
            <a:lvl1pPr>
              <a:defRPr/>
            </a:lvl1pPr>
          </a:lstStyle>
          <a:p>
            <a:pPr algn="l" eaLnBrk="0" hangingPunct="0"/>
            <a:fld id="{A4114420-13EE-2946-AB89-0A59875297C0}" type="slidenum">
              <a:rPr lang="en-US" b="0">
                <a:solidFill>
                  <a:srgbClr val="000000"/>
                </a:solidFill>
              </a:rPr>
              <a:pPr algn="l" eaLnBrk="0" hangingPunct="0"/>
              <a:t>‹#›</a:t>
            </a:fld>
            <a:endParaRPr lang="en-US" b="0">
              <a:solidFill>
                <a:srgbClr val="000000"/>
              </a:solidFill>
            </a:endParaRPr>
          </a:p>
        </p:txBody>
      </p:sp>
    </p:spTree>
    <p:extLst>
      <p:ext uri="{BB962C8B-B14F-4D97-AF65-F5344CB8AC3E}">
        <p14:creationId xmlns:p14="http://schemas.microsoft.com/office/powerpoint/2010/main" val="335334871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54B56769-3A51-444B-88EE-0FE8574799DE}"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06161433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99F1600-706A-F041-8706-06E403B4DBD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32310"/>
      </p:ext>
    </p:extLst>
  </p:cSld>
  <p:clrMapOvr>
    <a:masterClrMapping/>
  </p:clrMapOvr>
  <p:transition spd="med">
    <p:randomBar dir="vert"/>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DA88ADE-D948-DA4C-A539-D08FEE1A47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2770481"/>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A3DBA4-2344-2A4E-9380-AA89A69D60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3417346"/>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31C30CF-5132-764F-B6FA-3559E17346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2717993"/>
      </p:ext>
    </p:extLst>
  </p:cSld>
  <p:clrMapOvr>
    <a:masterClrMapping/>
  </p:clrMapOvr>
  <p:transition spd="med">
    <p:randomBar dir="vert"/>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0AD7EC6-E0C7-5947-B96F-835D8D7AA7E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503917"/>
      </p:ext>
    </p:extLst>
  </p:cSld>
  <p:clrMapOvr>
    <a:masterClrMapping/>
  </p:clrMapOvr>
  <p:transition spd="med">
    <p:randomBar dir="vert"/>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B206D54-AB86-094E-BB8E-7CA5CC604B1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6911191"/>
      </p:ext>
    </p:extLst>
  </p:cSld>
  <p:clrMapOvr>
    <a:masterClrMapping/>
  </p:clrMapOvr>
  <p:transition spd="med">
    <p:randomBar dir="ver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4209932-1764-8045-882E-2892DAE5F2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2561329"/>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7399988-9824-F343-B41E-BAE057E5E3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802891"/>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D8190E3-EACE-BD4C-925C-3FC98320C3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538749"/>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EB10544-A543-4D47-8A69-D3716C547B6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8923155"/>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122C8C94-1F94-024F-81FF-BA1245038F1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0731144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254B61A-F622-534A-AF4C-F4D27C51E6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2565097"/>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a:prstGeom prst="rect">
            <a:avLst/>
          </a:prstGeom>
        </p:spPr>
        <p:txBody>
          <a:bodyPr vert="horz" lIns="91293" tIns="45647" rIns="91293" bIns="45647"/>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lIns="91293" tIns="45647" rIns="91293" bIns="45647"/>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Tree>
    <p:extLst>
      <p:ext uri="{BB962C8B-B14F-4D97-AF65-F5344CB8AC3E}">
        <p14:creationId xmlns:p14="http://schemas.microsoft.com/office/powerpoint/2010/main" val="1453936826"/>
      </p:ext>
    </p:extLst>
  </p:cSld>
  <p:clrMapOvr>
    <a:masterClrMapping/>
  </p:clrMapOvr>
  <p:transition>
    <p:wheel spokes="0"/>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p>
            <a:r>
              <a:rPr lang="en-US"/>
              <a:t>Click to edit Master title style</a:t>
            </a:r>
          </a:p>
        </p:txBody>
      </p:sp>
      <p:sp>
        <p:nvSpPr>
          <p:cNvPr id="3" name="Content Placeholder 2"/>
          <p:cNvSpPr>
            <a:spLocks noGrp="1"/>
          </p:cNvSpPr>
          <p:nvPr>
            <p:ph idx="1"/>
          </p:nvPr>
        </p:nvSpPr>
        <p:spPr>
          <a:xfrm>
            <a:off x="457200" y="1600231"/>
            <a:ext cx="8229600" cy="4525963"/>
          </a:xfrm>
          <a:prstGeom prst="rect">
            <a:avLst/>
          </a:prstGeom>
        </p:spPr>
        <p:txBody>
          <a:bodyPr vert="horz" lIns="91293" tIns="45647" rIns="91293" bIns="45647"/>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3870330"/>
      </p:ext>
    </p:extLst>
  </p:cSld>
  <p:clrMapOvr>
    <a:masterClrMapping/>
  </p:clrMapOvr>
  <p:transition>
    <p:wheel spokes="0"/>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a:prstGeom prst="rect">
            <a:avLst/>
          </a:prstGeom>
        </p:spPr>
        <p:txBody>
          <a:bodyPr vert="horz" lIns="91293" tIns="45647" rIns="91293" bIns="45647"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a:prstGeom prst="rect">
            <a:avLst/>
          </a:prstGeom>
        </p:spPr>
        <p:txBody>
          <a:bodyPr vert="horz" lIns="91293" tIns="45647" rIns="91293" bIns="45647"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Tree>
    <p:extLst>
      <p:ext uri="{BB962C8B-B14F-4D97-AF65-F5344CB8AC3E}">
        <p14:creationId xmlns:p14="http://schemas.microsoft.com/office/powerpoint/2010/main" val="403320821"/>
      </p:ext>
    </p:extLst>
  </p:cSld>
  <p:clrMapOvr>
    <a:masterClrMapping/>
  </p:clrMapOvr>
  <p:transition>
    <p:wheel spokes="0"/>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p>
            <a:r>
              <a:rPr lang="en-US"/>
              <a:t>Click to edit Master title style</a:t>
            </a:r>
          </a:p>
        </p:txBody>
      </p:sp>
      <p:sp>
        <p:nvSpPr>
          <p:cNvPr id="3" name="Content Placeholder 2"/>
          <p:cNvSpPr>
            <a:spLocks noGrp="1"/>
          </p:cNvSpPr>
          <p:nvPr>
            <p:ph sz="half" idx="1"/>
          </p:nvPr>
        </p:nvSpPr>
        <p:spPr>
          <a:xfrm>
            <a:off x="457200" y="1600231"/>
            <a:ext cx="4038600" cy="4525963"/>
          </a:xfrm>
          <a:prstGeom prst="rect">
            <a:avLst/>
          </a:prstGeom>
        </p:spPr>
        <p:txBody>
          <a:bodyPr vert="horz" lIns="91293" tIns="45647" rIns="91293" bIns="45647"/>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1"/>
            <a:ext cx="4038600" cy="4525963"/>
          </a:xfrm>
          <a:prstGeom prst="rect">
            <a:avLst/>
          </a:prstGeom>
        </p:spPr>
        <p:txBody>
          <a:bodyPr vert="horz" lIns="91293" tIns="45647" rIns="91293" bIns="45647"/>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9054607"/>
      </p:ext>
    </p:extLst>
  </p:cSld>
  <p:clrMapOvr>
    <a:masterClrMapping/>
  </p:clrMapOvr>
  <p:transition>
    <p:wheel spokes="0"/>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293" tIns="45647" rIns="91293" bIns="45647"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293" tIns="45647" rIns="91293" bIns="45647"/>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a:prstGeom prst="rect">
            <a:avLst/>
          </a:prstGeom>
        </p:spPr>
        <p:txBody>
          <a:bodyPr vert="horz" lIns="91293" tIns="45647" rIns="91293" bIns="45647"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a:prstGeom prst="rect">
            <a:avLst/>
          </a:prstGeom>
        </p:spPr>
        <p:txBody>
          <a:bodyPr vert="horz" lIns="91293" tIns="45647" rIns="91293" bIns="45647"/>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4953438"/>
      </p:ext>
    </p:extLst>
  </p:cSld>
  <p:clrMapOvr>
    <a:masterClrMapping/>
  </p:clrMapOvr>
  <p:transition>
    <p:wheel spokes="0"/>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p>
            <a:r>
              <a:rPr lang="en-US"/>
              <a:t>Click to edit Master title style</a:t>
            </a:r>
          </a:p>
        </p:txBody>
      </p:sp>
    </p:spTree>
    <p:extLst>
      <p:ext uri="{BB962C8B-B14F-4D97-AF65-F5344CB8AC3E}">
        <p14:creationId xmlns:p14="http://schemas.microsoft.com/office/powerpoint/2010/main" val="2970348361"/>
      </p:ext>
    </p:extLst>
  </p:cSld>
  <p:clrMapOvr>
    <a:masterClrMapping/>
  </p:clrMapOvr>
  <p:transition>
    <p:wheel spokes="0"/>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05492944"/>
      </p:ext>
    </p:extLst>
  </p:cSld>
  <p:clrMapOvr>
    <a:masterClrMapping/>
  </p:clrMapOvr>
  <p:transition>
    <p:wheel spokes="0"/>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a:prstGeom prst="rect">
            <a:avLst/>
          </a:prstGeom>
        </p:spPr>
        <p:txBody>
          <a:bodyPr vert="horz" lIns="91293" tIns="45647" rIns="91293" bIns="45647"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a:prstGeom prst="rect">
            <a:avLst/>
          </a:prstGeom>
        </p:spPr>
        <p:txBody>
          <a:bodyPr vert="horz" lIns="91293" tIns="45647" rIns="91293" bIns="45647"/>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a:prstGeom prst="rect">
            <a:avLst/>
          </a:prstGeom>
        </p:spPr>
        <p:txBody>
          <a:bodyPr vert="horz" lIns="91293" tIns="45647" rIns="91293" bIns="45647"/>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Tree>
    <p:extLst>
      <p:ext uri="{BB962C8B-B14F-4D97-AF65-F5344CB8AC3E}">
        <p14:creationId xmlns:p14="http://schemas.microsoft.com/office/powerpoint/2010/main" val="689932274"/>
      </p:ext>
    </p:extLst>
  </p:cSld>
  <p:clrMapOvr>
    <a:masterClrMapping/>
  </p:clrMapOvr>
  <p:transition>
    <p:wheel spokes="0"/>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293" tIns="45647" rIns="91293" bIns="45647"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293" tIns="45647" rIns="91293" bIns="45647"/>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293" tIns="45647" rIns="91293" bIns="45647"/>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Tree>
    <p:extLst>
      <p:ext uri="{BB962C8B-B14F-4D97-AF65-F5344CB8AC3E}">
        <p14:creationId xmlns:p14="http://schemas.microsoft.com/office/powerpoint/2010/main" val="1945605353"/>
      </p:ext>
    </p:extLst>
  </p:cSld>
  <p:clrMapOvr>
    <a:masterClrMapping/>
  </p:clrMapOvr>
  <p:transition>
    <p:wheel spokes="0"/>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8D2E2B3B-6DE0-3D4B-B660-D61B67928827}"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5716860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293" tIns="45647" rIns="91293" bIns="45647"/>
          <a:lstStyle/>
          <a:p>
            <a:r>
              <a:rPr lang="en-US"/>
              <a:t>Click to edit Master title style</a:t>
            </a:r>
          </a:p>
        </p:txBody>
      </p:sp>
      <p:sp>
        <p:nvSpPr>
          <p:cNvPr id="3" name="Vertical Text Placeholder 2"/>
          <p:cNvSpPr>
            <a:spLocks noGrp="1"/>
          </p:cNvSpPr>
          <p:nvPr>
            <p:ph type="body" orient="vert" idx="1"/>
          </p:nvPr>
        </p:nvSpPr>
        <p:spPr>
          <a:xfrm>
            <a:off x="457200" y="1600231"/>
            <a:ext cx="8229600" cy="4525963"/>
          </a:xfrm>
          <a:prstGeom prst="rect">
            <a:avLst/>
          </a:prstGeom>
        </p:spPr>
        <p:txBody>
          <a:bodyPr vert="eaVert" lIns="91293" tIns="45647" rIns="91293" bIns="45647"/>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3627385"/>
      </p:ext>
    </p:extLst>
  </p:cSld>
  <p:clrMapOvr>
    <a:masterClrMapping/>
  </p:clrMapOvr>
  <p:transition>
    <p:wheel spokes="0"/>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9"/>
            <a:ext cx="2057400" cy="5851525"/>
          </a:xfrm>
          <a:prstGeom prst="rect">
            <a:avLst/>
          </a:prstGeom>
        </p:spPr>
        <p:txBody>
          <a:bodyPr vert="eaVert" lIns="91293" tIns="45647" rIns="91293" bIns="45647"/>
          <a:lstStyle/>
          <a:p>
            <a:r>
              <a:rPr lang="en-US"/>
              <a:t>Click to edit Master title style</a:t>
            </a:r>
          </a:p>
        </p:txBody>
      </p:sp>
      <p:sp>
        <p:nvSpPr>
          <p:cNvPr id="3" name="Vertical Text Placeholder 2"/>
          <p:cNvSpPr>
            <a:spLocks noGrp="1"/>
          </p:cNvSpPr>
          <p:nvPr>
            <p:ph type="body" orient="vert" idx="1"/>
          </p:nvPr>
        </p:nvSpPr>
        <p:spPr>
          <a:xfrm>
            <a:off x="457200" y="274669"/>
            <a:ext cx="6019800" cy="5851525"/>
          </a:xfrm>
          <a:prstGeom prst="rect">
            <a:avLst/>
          </a:prstGeom>
        </p:spPr>
        <p:txBody>
          <a:bodyPr vert="eaVert" lIns="91293" tIns="45647" rIns="91293" bIns="45647"/>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4009414"/>
      </p:ext>
    </p:extLst>
  </p:cSld>
  <p:clrMapOvr>
    <a:masterClrMapping/>
  </p:clrMapOvr>
  <p:transition>
    <p:wheel spokes="0"/>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681174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6322827"/>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320895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485225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0436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448204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4621097"/>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38749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9" name="Slide Number Placeholder 8"/>
          <p:cNvSpPr>
            <a:spLocks noGrp="1"/>
          </p:cNvSpPr>
          <p:nvPr>
            <p:ph type="sldNum" sz="quarter" idx="12"/>
          </p:nvPr>
        </p:nvSpPr>
        <p:spPr/>
        <p:txBody>
          <a:bodyPr/>
          <a:lstStyle>
            <a:lvl1pPr>
              <a:defRPr/>
            </a:lvl1pPr>
          </a:lstStyle>
          <a:p>
            <a:fld id="{CCBEF8EF-227C-2F41-A0E5-F730EF8A151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8147487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055754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116956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8909561"/>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221445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008617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315291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7064405"/>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869893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0564761"/>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350867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5" name="Slide Number Placeholder 4"/>
          <p:cNvSpPr>
            <a:spLocks noGrp="1"/>
          </p:cNvSpPr>
          <p:nvPr>
            <p:ph type="sldNum" sz="quarter" idx="12"/>
          </p:nvPr>
        </p:nvSpPr>
        <p:spPr/>
        <p:txBody>
          <a:bodyPr/>
          <a:lstStyle>
            <a:lvl1pPr>
              <a:defRPr/>
            </a:lvl1pPr>
          </a:lstStyle>
          <a:p>
            <a:fld id="{358F6A1F-E9B0-F543-A0EC-C6F0B204CA7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29529601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5453026"/>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947399"/>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23782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926529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971880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220395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820964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346059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192325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14904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4" name="Slide Number Placeholder 3"/>
          <p:cNvSpPr>
            <a:spLocks noGrp="1"/>
          </p:cNvSpPr>
          <p:nvPr>
            <p:ph type="sldNum" sz="quarter" idx="12"/>
          </p:nvPr>
        </p:nvSpPr>
        <p:spPr/>
        <p:txBody>
          <a:bodyPr/>
          <a:lstStyle>
            <a:lvl1pPr>
              <a:defRPr/>
            </a:lvl1pPr>
          </a:lstStyle>
          <a:p>
            <a:fld id="{2749B17C-16A9-1D44-A356-0092BBB0A21D}"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32439347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8527082"/>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9217312"/>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7316014"/>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592164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925496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23918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270967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113070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118284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64313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24E0C6C-9845-A146-B29F-E0B3F40F389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83267856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037772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7753315"/>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2614802"/>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1916346"/>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451161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48452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1693493"/>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8844609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1267706"/>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956636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C72AFCB-54AD-704E-9605-660AF9498B95}"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08386324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993487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064279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061916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8937584"/>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7070466"/>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88043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1598112"/>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6212648"/>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530464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27090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pPr/>
              <a:t>‹#›</a:t>
            </a:fld>
            <a:endParaRPr lang="en-US"/>
          </a:p>
        </p:txBody>
      </p:sp>
    </p:spTree>
    <p:extLst>
      <p:ext uri="{BB962C8B-B14F-4D97-AF65-F5344CB8AC3E}">
        <p14:creationId xmlns:p14="http://schemas.microsoft.com/office/powerpoint/2010/main" val="2894360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26B52A3-2480-524E-AD91-815659DD2A2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86813471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055927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901281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834304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6163870"/>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241489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858766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323296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3210407"/>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9281425"/>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2278646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4"/>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4"/>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6736F3F-99F0-1547-A9C9-97B568410478}"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43348874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8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801"/>
            <a:ext cx="7772400" cy="1500187"/>
          </a:xfrm>
        </p:spPr>
        <p:txBody>
          <a:bodyPr anchor="b"/>
          <a:lstStyle>
            <a:lvl1pPr marL="0" indent="0">
              <a:buNone/>
              <a:defRPr sz="2000"/>
            </a:lvl1pPr>
            <a:lvl2pPr marL="455124" indent="0">
              <a:buNone/>
              <a:defRPr sz="1800"/>
            </a:lvl2pPr>
            <a:lvl3pPr marL="910283" indent="0">
              <a:buNone/>
              <a:defRPr sz="1600"/>
            </a:lvl3pPr>
            <a:lvl4pPr marL="1365440" indent="0">
              <a:buNone/>
              <a:defRPr sz="1400"/>
            </a:lvl4pPr>
            <a:lvl5pPr marL="1820582" indent="0">
              <a:buNone/>
              <a:defRPr sz="1400"/>
            </a:lvl5pPr>
            <a:lvl6pPr marL="2275743" indent="0">
              <a:buNone/>
              <a:defRPr sz="1400"/>
            </a:lvl6pPr>
            <a:lvl7pPr marL="2730876" indent="0">
              <a:buNone/>
              <a:defRPr sz="1400"/>
            </a:lvl7pPr>
            <a:lvl8pPr marL="3186020" indent="0">
              <a:buNone/>
              <a:defRPr sz="1400"/>
            </a:lvl8pPr>
            <a:lvl9pPr marL="364115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2293825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57781360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5124" indent="0">
              <a:buNone/>
              <a:defRPr sz="2000" b="1"/>
            </a:lvl2pPr>
            <a:lvl3pPr marL="910283" indent="0">
              <a:buNone/>
              <a:defRPr sz="1800" b="1"/>
            </a:lvl3pPr>
            <a:lvl4pPr marL="1365440" indent="0">
              <a:buNone/>
              <a:defRPr sz="1600" b="1"/>
            </a:lvl4pPr>
            <a:lvl5pPr marL="1820582" indent="0">
              <a:buNone/>
              <a:defRPr sz="1600" b="1"/>
            </a:lvl5pPr>
            <a:lvl6pPr marL="2275743" indent="0">
              <a:buNone/>
              <a:defRPr sz="1600" b="1"/>
            </a:lvl6pPr>
            <a:lvl7pPr marL="2730876" indent="0">
              <a:buNone/>
              <a:defRPr sz="1600" b="1"/>
            </a:lvl7pPr>
            <a:lvl8pPr marL="3186020" indent="0">
              <a:buNone/>
              <a:defRPr sz="1600" b="1"/>
            </a:lvl8pPr>
            <a:lvl9pPr marL="364115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5124" indent="0">
              <a:buNone/>
              <a:defRPr sz="2000" b="1"/>
            </a:lvl2pPr>
            <a:lvl3pPr marL="910283" indent="0">
              <a:buNone/>
              <a:defRPr sz="1800" b="1"/>
            </a:lvl3pPr>
            <a:lvl4pPr marL="1365440" indent="0">
              <a:buNone/>
              <a:defRPr sz="1600" b="1"/>
            </a:lvl4pPr>
            <a:lvl5pPr marL="1820582" indent="0">
              <a:buNone/>
              <a:defRPr sz="1600" b="1"/>
            </a:lvl5pPr>
            <a:lvl6pPr marL="2275743" indent="0">
              <a:buNone/>
              <a:defRPr sz="1600" b="1"/>
            </a:lvl6pPr>
            <a:lvl7pPr marL="2730876" indent="0">
              <a:buNone/>
              <a:defRPr sz="1600" b="1"/>
            </a:lvl7pPr>
            <a:lvl8pPr marL="3186020" indent="0">
              <a:buNone/>
              <a:defRPr sz="1600" b="1"/>
            </a:lvl8pPr>
            <a:lvl9pPr marL="364115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4581170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5601094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20401307"/>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3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5124" indent="0">
              <a:buNone/>
              <a:defRPr sz="1200"/>
            </a:lvl2pPr>
            <a:lvl3pPr marL="910283" indent="0">
              <a:buNone/>
              <a:defRPr sz="1000"/>
            </a:lvl3pPr>
            <a:lvl4pPr marL="1365440" indent="0">
              <a:buNone/>
              <a:defRPr sz="900"/>
            </a:lvl4pPr>
            <a:lvl5pPr marL="1820582" indent="0">
              <a:buNone/>
              <a:defRPr sz="900"/>
            </a:lvl5pPr>
            <a:lvl6pPr marL="2275743" indent="0">
              <a:buNone/>
              <a:defRPr sz="900"/>
            </a:lvl6pPr>
            <a:lvl7pPr marL="2730876" indent="0">
              <a:buNone/>
              <a:defRPr sz="900"/>
            </a:lvl7pPr>
            <a:lvl8pPr marL="3186020" indent="0">
              <a:buNone/>
              <a:defRPr sz="900"/>
            </a:lvl8pPr>
            <a:lvl9pPr marL="364115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59785695"/>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124" indent="0">
              <a:buNone/>
              <a:defRPr sz="2800"/>
            </a:lvl2pPr>
            <a:lvl3pPr marL="910283" indent="0">
              <a:buNone/>
              <a:defRPr sz="2400"/>
            </a:lvl3pPr>
            <a:lvl4pPr marL="1365440" indent="0">
              <a:buNone/>
              <a:defRPr sz="2000"/>
            </a:lvl4pPr>
            <a:lvl5pPr marL="1820582" indent="0">
              <a:buNone/>
              <a:defRPr sz="2000"/>
            </a:lvl5pPr>
            <a:lvl6pPr marL="2275743" indent="0">
              <a:buNone/>
              <a:defRPr sz="2000"/>
            </a:lvl6pPr>
            <a:lvl7pPr marL="2730876" indent="0">
              <a:buNone/>
              <a:defRPr sz="2000"/>
            </a:lvl7pPr>
            <a:lvl8pPr marL="3186020" indent="0">
              <a:buNone/>
              <a:defRPr sz="2000"/>
            </a:lvl8pPr>
            <a:lvl9pPr marL="364115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124" indent="0">
              <a:buNone/>
              <a:defRPr sz="1200"/>
            </a:lvl2pPr>
            <a:lvl3pPr marL="910283" indent="0">
              <a:buNone/>
              <a:defRPr sz="1000"/>
            </a:lvl3pPr>
            <a:lvl4pPr marL="1365440" indent="0">
              <a:buNone/>
              <a:defRPr sz="900"/>
            </a:lvl4pPr>
            <a:lvl5pPr marL="1820582" indent="0">
              <a:buNone/>
              <a:defRPr sz="900"/>
            </a:lvl5pPr>
            <a:lvl6pPr marL="2275743" indent="0">
              <a:buNone/>
              <a:defRPr sz="900"/>
            </a:lvl6pPr>
            <a:lvl7pPr marL="2730876" indent="0">
              <a:buNone/>
              <a:defRPr sz="900"/>
            </a:lvl7pPr>
            <a:lvl8pPr marL="3186020" indent="0">
              <a:buNone/>
              <a:defRPr sz="900"/>
            </a:lvl8pPr>
            <a:lvl9pPr marL="364115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67806603"/>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8643353"/>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353712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633" indent="0" algn="ctr">
              <a:buNone/>
              <a:defRPr/>
            </a:lvl2pPr>
            <a:lvl3pPr marL="913274" indent="0" algn="ctr">
              <a:buNone/>
              <a:defRPr/>
            </a:lvl3pPr>
            <a:lvl4pPr marL="1369920" indent="0" algn="ctr">
              <a:buNone/>
              <a:defRPr/>
            </a:lvl4pPr>
            <a:lvl5pPr marL="1826557" indent="0" algn="ctr">
              <a:buNone/>
              <a:defRPr/>
            </a:lvl5pPr>
            <a:lvl6pPr marL="2283192" indent="0" algn="ctr">
              <a:buNone/>
              <a:defRPr/>
            </a:lvl6pPr>
            <a:lvl7pPr marL="2739836" indent="0" algn="ctr">
              <a:buNone/>
              <a:defRPr/>
            </a:lvl7pPr>
            <a:lvl8pPr marL="3196470" indent="0" algn="ctr">
              <a:buNone/>
              <a:defRPr/>
            </a:lvl8pPr>
            <a:lvl9pPr marL="3653112" indent="0" algn="ctr">
              <a:buNone/>
              <a:defRPr/>
            </a:lvl9pPr>
          </a:lstStyle>
          <a:p>
            <a:r>
              <a:rPr lang="en-US"/>
              <a:t>Click to edit Master subtitle style</a:t>
            </a:r>
          </a:p>
        </p:txBody>
      </p:sp>
      <p:sp>
        <p:nvSpPr>
          <p:cNvPr id="4" name="Rectangle 65"/>
          <p:cNvSpPr>
            <a:spLocks noGrp="1"/>
          </p:cNvSpPr>
          <p:nvPr>
            <p:ph type="sldNum" sz="quarter" idx="10"/>
          </p:nvPr>
        </p:nvSpPr>
        <p:spPr>
          <a:ln/>
        </p:spPr>
        <p:txBody>
          <a:bodyPr/>
          <a:lstStyle>
            <a:lvl1pPr>
              <a:defRPr/>
            </a:lvl1pPr>
          </a:lstStyle>
          <a:p>
            <a:fld id="{123BCD03-1DAC-4710-A5C4-FE1D2B4D8DC1}"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95933252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174978" name="Group 2"/>
          <p:cNvGrpSpPr>
            <a:grpSpLocks/>
          </p:cNvGrpSpPr>
          <p:nvPr/>
        </p:nvGrpSpPr>
        <p:grpSpPr bwMode="auto">
          <a:xfrm>
            <a:off x="152400" y="1981200"/>
            <a:ext cx="1676400" cy="4876800"/>
            <a:chOff x="96" y="1248"/>
            <a:chExt cx="1056" cy="3072"/>
          </a:xfrm>
        </p:grpSpPr>
        <p:sp>
          <p:nvSpPr>
            <p:cNvPr id="2174979"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0"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1"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2"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3"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4"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5"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6"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7"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8"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9"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0"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1"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2"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3"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4"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5"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6"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7"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8"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9"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0"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1"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2"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3"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4"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5"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6"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7"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8"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9"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0"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1"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2"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3"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4"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5"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6"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7"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8"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9"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0"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1"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2"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3"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4"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25"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5026"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5027" name="Rectangle 51"/>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grpSp>
        <p:nvGrpSpPr>
          <p:cNvPr id="2175028" name="Group 52"/>
          <p:cNvGrpSpPr>
            <a:grpSpLocks/>
          </p:cNvGrpSpPr>
          <p:nvPr/>
        </p:nvGrpSpPr>
        <p:grpSpPr bwMode="auto">
          <a:xfrm>
            <a:off x="150813" y="230188"/>
            <a:ext cx="1600200" cy="1598612"/>
            <a:chOff x="95" y="145"/>
            <a:chExt cx="1008" cy="1007"/>
          </a:xfrm>
        </p:grpSpPr>
        <p:sp>
          <p:nvSpPr>
            <p:cNvPr id="2175029" name="Oval 53"/>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0" name="Oval 54"/>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1" name="Oval 55"/>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2" name="Oval 56"/>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3" name="Oval 57"/>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4" name="Oval 58"/>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5" name="Oval 59"/>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6" name="Oval 60"/>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7" name="Oval 61"/>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8" name="Oval 62"/>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9" name="Oval 63"/>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0" name="Oval 64"/>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1" name="Oval 65"/>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2" name="Oval 66"/>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3" name="Oval 67"/>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4" name="Oval 68"/>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5" name="Oval 69"/>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46" name="Rectangle 70"/>
          <p:cNvSpPr>
            <a:spLocks noChangeArrowheads="1"/>
          </p:cNvSpPr>
          <p:nvPr/>
        </p:nvSpPr>
        <p:spPr bwMode="auto">
          <a:xfrm>
            <a:off x="304800" y="152400"/>
            <a:ext cx="1295400" cy="304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47" name="Rectangle 71"/>
          <p:cNvSpPr>
            <a:spLocks noChangeArrowheads="1"/>
          </p:cNvSpPr>
          <p:nvPr/>
        </p:nvSpPr>
        <p:spPr bwMode="auto">
          <a:xfrm>
            <a:off x="76200" y="371476"/>
            <a:ext cx="381000" cy="64865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48" name="Rectangle 72"/>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49" name="Rectangle 73"/>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50" name="Rectangle 74"/>
          <p:cNvSpPr>
            <a:spLocks noChangeArrowheads="1"/>
          </p:cNvSpPr>
          <p:nvPr/>
        </p:nvSpPr>
        <p:spPr bwMode="auto">
          <a:xfrm>
            <a:off x="1524001" y="304801"/>
            <a:ext cx="381000" cy="65754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51" name="Rectangle 75"/>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5052" name="Rectangle 76"/>
          <p:cNvSpPr>
            <a:spLocks noGrp="1" noChangeArrowheads="1"/>
          </p:cNvSpPr>
          <p:nvPr>
            <p:ph type="ctrTitle" sz="quarter"/>
          </p:nvPr>
        </p:nvSpPr>
        <p:spPr>
          <a:xfrm>
            <a:off x="1066800" y="381000"/>
            <a:ext cx="7772400" cy="1143000"/>
          </a:xfrm>
        </p:spPr>
        <p:txBody>
          <a:bodyPr/>
          <a:lstStyle>
            <a:lvl1pPr algn="ctr">
              <a:defRPr/>
            </a:lvl1pPr>
          </a:lstStyle>
          <a:p>
            <a:pPr lvl="0"/>
            <a:r>
              <a:rPr lang="en-US" noProof="0"/>
              <a:t>Click to edit Master title style</a:t>
            </a:r>
          </a:p>
        </p:txBody>
      </p:sp>
      <p:sp>
        <p:nvSpPr>
          <p:cNvPr id="2175053" name="Rectangle 77"/>
          <p:cNvSpPr>
            <a:spLocks noGrp="1" noChangeArrowheads="1"/>
          </p:cNvSpPr>
          <p:nvPr>
            <p:ph type="subTitle" sz="quarter" idx="1"/>
          </p:nvPr>
        </p:nvSpPr>
        <p:spPr>
          <a:xfrm>
            <a:off x="2562255" y="2286000"/>
            <a:ext cx="5819775" cy="1752600"/>
          </a:xfrm>
        </p:spPr>
        <p:txBody>
          <a:bodyPr/>
          <a:lstStyle>
            <a:lvl1pPr marL="0" indent="0">
              <a:buFont typeface="Wingdings" charset="0"/>
              <a:buNone/>
              <a:defRPr/>
            </a:lvl1pPr>
          </a:lstStyle>
          <a:p>
            <a:pPr lvl="0"/>
            <a:r>
              <a:rPr lang="en-US" noProof="0"/>
              <a:t>Click to edit Master subtitle style</a:t>
            </a:r>
          </a:p>
        </p:txBody>
      </p:sp>
      <p:sp>
        <p:nvSpPr>
          <p:cNvPr id="2175054" name="Rectangle 78"/>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5055" name="Rectangle 79"/>
          <p:cNvSpPr>
            <a:spLocks noGrp="1" noChangeArrowheads="1"/>
          </p:cNvSpPr>
          <p:nvPr>
            <p:ph type="dt" sz="quarter" idx="2"/>
          </p:nvPr>
        </p:nvSpPr>
        <p:spPr/>
        <p:txBody>
          <a:bodyPr/>
          <a:lstStyle>
            <a:lvl1pPr>
              <a:defRPr/>
            </a:lvl1pPr>
          </a:lstStyle>
          <a:p>
            <a:endParaRPr lang="en-US">
              <a:solidFill>
                <a:srgbClr val="FFCC99"/>
              </a:solidFill>
            </a:endParaRPr>
          </a:p>
        </p:txBody>
      </p:sp>
      <p:sp>
        <p:nvSpPr>
          <p:cNvPr id="2175056" name="Rectangle 80"/>
          <p:cNvSpPr>
            <a:spLocks noGrp="1" noChangeArrowheads="1"/>
          </p:cNvSpPr>
          <p:nvPr>
            <p:ph type="ftr" sz="quarter" idx="3"/>
          </p:nvPr>
        </p:nvSpPr>
        <p:spPr/>
        <p:txBody>
          <a:bodyPr/>
          <a:lstStyle>
            <a:lvl1pPr>
              <a:defRPr/>
            </a:lvl1pPr>
          </a:lstStyle>
          <a:p>
            <a:endParaRPr lang="en-US">
              <a:solidFill>
                <a:srgbClr val="FFCC99"/>
              </a:solidFill>
            </a:endParaRPr>
          </a:p>
        </p:txBody>
      </p:sp>
      <p:sp>
        <p:nvSpPr>
          <p:cNvPr id="2175057" name="Rectangle 81"/>
          <p:cNvSpPr>
            <a:spLocks noGrp="1" noChangeArrowheads="1"/>
          </p:cNvSpPr>
          <p:nvPr>
            <p:ph type="sldNum" sz="quarter" idx="4"/>
          </p:nvPr>
        </p:nvSpPr>
        <p:spPr/>
        <p:txBody>
          <a:bodyPr/>
          <a:lstStyle>
            <a:lvl1pPr>
              <a:defRPr/>
            </a:lvl1pPr>
          </a:lstStyle>
          <a:p>
            <a:fld id="{EFD4E10D-7EF3-CA43-BB92-47307C75254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70878675"/>
      </p:ext>
    </p:extLst>
  </p:cSld>
  <p:clrMapOvr>
    <a:masterClrMapping/>
  </p:clrMapOvr>
  <p:transition>
    <p:cut/>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6FAEB189-F279-46BF-9A2F-C4BCFBA33322}"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72819458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4"/>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37"/>
            <a:ext cx="7772400" cy="1500187"/>
          </a:xfrm>
        </p:spPr>
        <p:txBody>
          <a:bodyPr anchor="b"/>
          <a:lstStyle>
            <a:lvl1pPr marL="0" indent="0">
              <a:buNone/>
              <a:defRPr sz="2000"/>
            </a:lvl1pPr>
            <a:lvl2pPr marL="456633" indent="0">
              <a:buNone/>
              <a:defRPr sz="1800"/>
            </a:lvl2pPr>
            <a:lvl3pPr marL="913274" indent="0">
              <a:buNone/>
              <a:defRPr sz="1600"/>
            </a:lvl3pPr>
            <a:lvl4pPr marL="1369920" indent="0">
              <a:buNone/>
              <a:defRPr sz="1400"/>
            </a:lvl4pPr>
            <a:lvl5pPr marL="1826557" indent="0">
              <a:buNone/>
              <a:defRPr sz="1400"/>
            </a:lvl5pPr>
            <a:lvl6pPr marL="2283192" indent="0">
              <a:buNone/>
              <a:defRPr sz="1400"/>
            </a:lvl6pPr>
            <a:lvl7pPr marL="2739836" indent="0">
              <a:buNone/>
              <a:defRPr sz="1400"/>
            </a:lvl7pPr>
            <a:lvl8pPr marL="3196470" indent="0">
              <a:buNone/>
              <a:defRPr sz="1400"/>
            </a:lvl8pPr>
            <a:lvl9pPr marL="3653112" indent="0">
              <a:buNone/>
              <a:defRPr sz="1400"/>
            </a:lvl9pPr>
          </a:lstStyle>
          <a:p>
            <a:pPr lvl="0"/>
            <a:r>
              <a:rPr lang="en-US"/>
              <a:t>Click to edit Master text styles</a:t>
            </a:r>
          </a:p>
        </p:txBody>
      </p:sp>
      <p:sp>
        <p:nvSpPr>
          <p:cNvPr id="4" name="Rectangle 65"/>
          <p:cNvSpPr>
            <a:spLocks noGrp="1"/>
          </p:cNvSpPr>
          <p:nvPr>
            <p:ph type="sldNum" sz="quarter" idx="10"/>
          </p:nvPr>
        </p:nvSpPr>
        <p:spPr>
          <a:ln/>
        </p:spPr>
        <p:txBody>
          <a:bodyPr/>
          <a:lstStyle>
            <a:lvl1pPr>
              <a:defRPr/>
            </a:lvl1pPr>
          </a:lstStyle>
          <a:p>
            <a:fld id="{DE3DAF5E-5A70-4C70-A586-B81F557781E7}"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91882517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p:cNvSpPr>
          <p:nvPr>
            <p:ph type="sldNum" sz="quarter" idx="10"/>
          </p:nvPr>
        </p:nvSpPr>
        <p:spPr>
          <a:ln/>
        </p:spPr>
        <p:txBody>
          <a:bodyPr/>
          <a:lstStyle>
            <a:lvl1pPr>
              <a:defRPr/>
            </a:lvl1pPr>
          </a:lstStyle>
          <a:p>
            <a:fld id="{EC30F856-F201-42E2-ACFA-1D2C0CA5738B}"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16833025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633" indent="0">
              <a:buNone/>
              <a:defRPr sz="2000" b="1"/>
            </a:lvl2pPr>
            <a:lvl3pPr marL="913274" indent="0">
              <a:buNone/>
              <a:defRPr sz="1800" b="1"/>
            </a:lvl3pPr>
            <a:lvl4pPr marL="1369920" indent="0">
              <a:buNone/>
              <a:defRPr sz="1600" b="1"/>
            </a:lvl4pPr>
            <a:lvl5pPr marL="1826557" indent="0">
              <a:buNone/>
              <a:defRPr sz="1600" b="1"/>
            </a:lvl5pPr>
            <a:lvl6pPr marL="2283192" indent="0">
              <a:buNone/>
              <a:defRPr sz="1600" b="1"/>
            </a:lvl6pPr>
            <a:lvl7pPr marL="2739836" indent="0">
              <a:buNone/>
              <a:defRPr sz="1600" b="1"/>
            </a:lvl7pPr>
            <a:lvl8pPr marL="3196470" indent="0">
              <a:buNone/>
              <a:defRPr sz="1600" b="1"/>
            </a:lvl8pPr>
            <a:lvl9pPr marL="36531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633" indent="0">
              <a:buNone/>
              <a:defRPr sz="2000" b="1"/>
            </a:lvl2pPr>
            <a:lvl3pPr marL="913274" indent="0">
              <a:buNone/>
              <a:defRPr sz="1800" b="1"/>
            </a:lvl3pPr>
            <a:lvl4pPr marL="1369920" indent="0">
              <a:buNone/>
              <a:defRPr sz="1600" b="1"/>
            </a:lvl4pPr>
            <a:lvl5pPr marL="1826557" indent="0">
              <a:buNone/>
              <a:defRPr sz="1600" b="1"/>
            </a:lvl5pPr>
            <a:lvl6pPr marL="2283192" indent="0">
              <a:buNone/>
              <a:defRPr sz="1600" b="1"/>
            </a:lvl6pPr>
            <a:lvl7pPr marL="2739836" indent="0">
              <a:buNone/>
              <a:defRPr sz="1600" b="1"/>
            </a:lvl7pPr>
            <a:lvl8pPr marL="3196470" indent="0">
              <a:buNone/>
              <a:defRPr sz="1600" b="1"/>
            </a:lvl8pPr>
            <a:lvl9pPr marL="36531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p:cNvSpPr>
          <p:nvPr>
            <p:ph type="sldNum" sz="quarter" idx="10"/>
          </p:nvPr>
        </p:nvSpPr>
        <p:spPr>
          <a:ln/>
        </p:spPr>
        <p:txBody>
          <a:bodyPr/>
          <a:lstStyle>
            <a:lvl1pPr>
              <a:defRPr/>
            </a:lvl1pPr>
          </a:lstStyle>
          <a:p>
            <a:fld id="{EB5DB4E9-0AAB-4717-83ED-498D23818529}"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370245711"/>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p:cNvSpPr>
          <p:nvPr>
            <p:ph type="sldNum" sz="quarter" idx="10"/>
          </p:nvPr>
        </p:nvSpPr>
        <p:spPr>
          <a:ln/>
        </p:spPr>
        <p:txBody>
          <a:bodyPr/>
          <a:lstStyle>
            <a:lvl1pPr>
              <a:defRPr/>
            </a:lvl1pPr>
          </a:lstStyle>
          <a:p>
            <a:fld id="{C581D56A-ADE0-43B6-8366-2EBDA42D6B7C}"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419539419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p:cNvSpPr>
          <p:nvPr>
            <p:ph type="sldNum" sz="quarter" idx="10"/>
          </p:nvPr>
        </p:nvSpPr>
        <p:spPr>
          <a:ln/>
        </p:spPr>
        <p:txBody>
          <a:bodyPr/>
          <a:lstStyle>
            <a:lvl1pPr>
              <a:defRPr/>
            </a:lvl1pPr>
          </a:lstStyle>
          <a:p>
            <a:fld id="{DC437DA3-3E33-4E4A-9F2D-02E3DBF2597C}"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349938166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633" indent="0">
              <a:buNone/>
              <a:defRPr sz="1200"/>
            </a:lvl2pPr>
            <a:lvl3pPr marL="913274" indent="0">
              <a:buNone/>
              <a:defRPr sz="1000"/>
            </a:lvl3pPr>
            <a:lvl4pPr marL="1369920" indent="0">
              <a:buNone/>
              <a:defRPr sz="900"/>
            </a:lvl4pPr>
            <a:lvl5pPr marL="1826557" indent="0">
              <a:buNone/>
              <a:defRPr sz="900"/>
            </a:lvl5pPr>
            <a:lvl6pPr marL="2283192" indent="0">
              <a:buNone/>
              <a:defRPr sz="900"/>
            </a:lvl6pPr>
            <a:lvl7pPr marL="2739836" indent="0">
              <a:buNone/>
              <a:defRPr sz="900"/>
            </a:lvl7pPr>
            <a:lvl8pPr marL="3196470" indent="0">
              <a:buNone/>
              <a:defRPr sz="900"/>
            </a:lvl8pPr>
            <a:lvl9pPr marL="3653112" indent="0">
              <a:buNone/>
              <a:defRPr sz="900"/>
            </a:lvl9pPr>
          </a:lstStyle>
          <a:p>
            <a:pPr lvl="0"/>
            <a:r>
              <a:rPr lang="en-US"/>
              <a:t>Click to edit Master text styles</a:t>
            </a:r>
          </a:p>
        </p:txBody>
      </p:sp>
      <p:sp>
        <p:nvSpPr>
          <p:cNvPr id="5" name="Rectangle 65"/>
          <p:cNvSpPr>
            <a:spLocks noGrp="1"/>
          </p:cNvSpPr>
          <p:nvPr>
            <p:ph type="sldNum" sz="quarter" idx="10"/>
          </p:nvPr>
        </p:nvSpPr>
        <p:spPr>
          <a:ln/>
        </p:spPr>
        <p:txBody>
          <a:bodyPr/>
          <a:lstStyle>
            <a:lvl1pPr>
              <a:defRPr/>
            </a:lvl1pPr>
          </a:lstStyle>
          <a:p>
            <a:fld id="{AB7C109A-0AE0-4A6E-BC4C-8DD1B7EE14C8}"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149760063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33" indent="0">
              <a:buNone/>
              <a:defRPr sz="2800"/>
            </a:lvl2pPr>
            <a:lvl3pPr marL="913274" indent="0">
              <a:buNone/>
              <a:defRPr sz="2400"/>
            </a:lvl3pPr>
            <a:lvl4pPr marL="1369920" indent="0">
              <a:buNone/>
              <a:defRPr sz="2000"/>
            </a:lvl4pPr>
            <a:lvl5pPr marL="1826557" indent="0">
              <a:buNone/>
              <a:defRPr sz="2000"/>
            </a:lvl5pPr>
            <a:lvl6pPr marL="2283192" indent="0">
              <a:buNone/>
              <a:defRPr sz="2000"/>
            </a:lvl6pPr>
            <a:lvl7pPr marL="2739836" indent="0">
              <a:buNone/>
              <a:defRPr sz="2000"/>
            </a:lvl7pPr>
            <a:lvl8pPr marL="3196470" indent="0">
              <a:buNone/>
              <a:defRPr sz="2000"/>
            </a:lvl8pPr>
            <a:lvl9pPr marL="3653112"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33" indent="0">
              <a:buNone/>
              <a:defRPr sz="1200"/>
            </a:lvl2pPr>
            <a:lvl3pPr marL="913274" indent="0">
              <a:buNone/>
              <a:defRPr sz="1000"/>
            </a:lvl3pPr>
            <a:lvl4pPr marL="1369920" indent="0">
              <a:buNone/>
              <a:defRPr sz="900"/>
            </a:lvl4pPr>
            <a:lvl5pPr marL="1826557" indent="0">
              <a:buNone/>
              <a:defRPr sz="900"/>
            </a:lvl5pPr>
            <a:lvl6pPr marL="2283192" indent="0">
              <a:buNone/>
              <a:defRPr sz="900"/>
            </a:lvl6pPr>
            <a:lvl7pPr marL="2739836" indent="0">
              <a:buNone/>
              <a:defRPr sz="900"/>
            </a:lvl7pPr>
            <a:lvl8pPr marL="3196470" indent="0">
              <a:buNone/>
              <a:defRPr sz="900"/>
            </a:lvl8pPr>
            <a:lvl9pPr marL="3653112" indent="0">
              <a:buNone/>
              <a:defRPr sz="900"/>
            </a:lvl9pPr>
          </a:lstStyle>
          <a:p>
            <a:pPr lvl="0"/>
            <a:r>
              <a:rPr lang="en-US"/>
              <a:t>Click to edit Master text styles</a:t>
            </a:r>
          </a:p>
        </p:txBody>
      </p:sp>
      <p:sp>
        <p:nvSpPr>
          <p:cNvPr id="5" name="Rectangle 65"/>
          <p:cNvSpPr>
            <a:spLocks noGrp="1"/>
          </p:cNvSpPr>
          <p:nvPr>
            <p:ph type="sldNum" sz="quarter" idx="10"/>
          </p:nvPr>
        </p:nvSpPr>
        <p:spPr>
          <a:ln/>
        </p:spPr>
        <p:txBody>
          <a:bodyPr/>
          <a:lstStyle>
            <a:lvl1pPr>
              <a:defRPr/>
            </a:lvl1pPr>
          </a:lstStyle>
          <a:p>
            <a:fld id="{9A844C1E-1E47-4607-BC6D-5569B1BCFA80}"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306163706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05CF16F1-328A-4EFF-AE1B-77D945022F06}"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794596074"/>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5250"/>
            <a:ext cx="2057400" cy="67627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5250"/>
            <a:ext cx="6019800" cy="67627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C692EDB2-21B7-4C59-B000-122A73FF0B25}"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7507192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3EAE9C18-EF80-8840-8C7B-877CD5F72E9F}"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031400485"/>
      </p:ext>
    </p:extLst>
  </p:cSld>
  <p:clrMapOvr>
    <a:masterClrMapping/>
  </p:clrMapOvr>
  <p:transition>
    <p:cut/>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467" indent="0" algn="ctr">
              <a:buNone/>
              <a:defRPr/>
            </a:lvl2pPr>
            <a:lvl3pPr marL="912947" indent="0" algn="ctr">
              <a:buNone/>
              <a:defRPr/>
            </a:lvl3pPr>
            <a:lvl4pPr marL="1369430" indent="0" algn="ctr">
              <a:buNone/>
              <a:defRPr/>
            </a:lvl4pPr>
            <a:lvl5pPr marL="1825903" indent="0" algn="ctr">
              <a:buNone/>
              <a:defRPr/>
            </a:lvl5pPr>
            <a:lvl6pPr marL="2282373" indent="0" algn="ctr">
              <a:buNone/>
              <a:defRPr/>
            </a:lvl6pPr>
            <a:lvl7pPr marL="2738855" indent="0" algn="ctr">
              <a:buNone/>
              <a:defRPr/>
            </a:lvl7pPr>
            <a:lvl8pPr marL="3195327" indent="0" algn="ctr">
              <a:buNone/>
              <a:defRPr/>
            </a:lvl8pPr>
            <a:lvl9pPr marL="3651803"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pPr>
                <a:defRPr/>
              </a:pPr>
              <a:t>‹#›</a:t>
            </a:fld>
            <a:endParaRPr lang="en-US"/>
          </a:p>
        </p:txBody>
      </p:sp>
    </p:spTree>
    <p:extLst>
      <p:ext uri="{BB962C8B-B14F-4D97-AF65-F5344CB8AC3E}">
        <p14:creationId xmlns:p14="http://schemas.microsoft.com/office/powerpoint/2010/main" val="426631146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pPr>
                <a:defRPr/>
              </a:pPr>
              <a:t>‹#›</a:t>
            </a:fld>
            <a:endParaRPr lang="en-US"/>
          </a:p>
        </p:txBody>
      </p:sp>
    </p:spTree>
    <p:extLst>
      <p:ext uri="{BB962C8B-B14F-4D97-AF65-F5344CB8AC3E}">
        <p14:creationId xmlns:p14="http://schemas.microsoft.com/office/powerpoint/2010/main" val="48351176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4"/>
            <a:ext cx="7772400" cy="1500187"/>
          </a:xfrm>
        </p:spPr>
        <p:txBody>
          <a:bodyPr anchor="b"/>
          <a:lstStyle>
            <a:lvl1pPr marL="0" indent="0">
              <a:buNone/>
              <a:defRPr sz="2000"/>
            </a:lvl1pPr>
            <a:lvl2pPr marL="456467" indent="0">
              <a:buNone/>
              <a:defRPr sz="1800"/>
            </a:lvl2pPr>
            <a:lvl3pPr marL="912947" indent="0">
              <a:buNone/>
              <a:defRPr sz="1600"/>
            </a:lvl3pPr>
            <a:lvl4pPr marL="1369430" indent="0">
              <a:buNone/>
              <a:defRPr sz="1400"/>
            </a:lvl4pPr>
            <a:lvl5pPr marL="1825903" indent="0">
              <a:buNone/>
              <a:defRPr sz="1400"/>
            </a:lvl5pPr>
            <a:lvl6pPr marL="2282373" indent="0">
              <a:buNone/>
              <a:defRPr sz="1400"/>
            </a:lvl6pPr>
            <a:lvl7pPr marL="2738855" indent="0">
              <a:buNone/>
              <a:defRPr sz="1400"/>
            </a:lvl7pPr>
            <a:lvl8pPr marL="3195327" indent="0">
              <a:buNone/>
              <a:defRPr sz="1400"/>
            </a:lvl8pPr>
            <a:lvl9pPr marL="3651803"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pPr>
                <a:defRPr/>
              </a:pPr>
              <a:t>‹#›</a:t>
            </a:fld>
            <a:endParaRPr lang="en-US"/>
          </a:p>
        </p:txBody>
      </p:sp>
    </p:spTree>
    <p:extLst>
      <p:ext uri="{BB962C8B-B14F-4D97-AF65-F5344CB8AC3E}">
        <p14:creationId xmlns:p14="http://schemas.microsoft.com/office/powerpoint/2010/main" val="539796857"/>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pPr>
                <a:defRPr/>
              </a:pPr>
              <a:t>‹#›</a:t>
            </a:fld>
            <a:endParaRPr lang="en-US"/>
          </a:p>
        </p:txBody>
      </p:sp>
    </p:spTree>
    <p:extLst>
      <p:ext uri="{BB962C8B-B14F-4D97-AF65-F5344CB8AC3E}">
        <p14:creationId xmlns:p14="http://schemas.microsoft.com/office/powerpoint/2010/main" val="214933243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467" indent="0">
              <a:buNone/>
              <a:defRPr sz="2000" b="1"/>
            </a:lvl2pPr>
            <a:lvl3pPr marL="912947" indent="0">
              <a:buNone/>
              <a:defRPr sz="1800" b="1"/>
            </a:lvl3pPr>
            <a:lvl4pPr marL="1369430" indent="0">
              <a:buNone/>
              <a:defRPr sz="1600" b="1"/>
            </a:lvl4pPr>
            <a:lvl5pPr marL="1825903" indent="0">
              <a:buNone/>
              <a:defRPr sz="1600" b="1"/>
            </a:lvl5pPr>
            <a:lvl6pPr marL="2282373" indent="0">
              <a:buNone/>
              <a:defRPr sz="1600" b="1"/>
            </a:lvl6pPr>
            <a:lvl7pPr marL="2738855" indent="0">
              <a:buNone/>
              <a:defRPr sz="1600" b="1"/>
            </a:lvl7pPr>
            <a:lvl8pPr marL="3195327" indent="0">
              <a:buNone/>
              <a:defRPr sz="1600" b="1"/>
            </a:lvl8pPr>
            <a:lvl9pPr marL="36518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pPr>
                <a:defRPr/>
              </a:pPr>
              <a:t>‹#›</a:t>
            </a:fld>
            <a:endParaRPr lang="en-US"/>
          </a:p>
        </p:txBody>
      </p:sp>
    </p:spTree>
    <p:extLst>
      <p:ext uri="{BB962C8B-B14F-4D97-AF65-F5344CB8AC3E}">
        <p14:creationId xmlns:p14="http://schemas.microsoft.com/office/powerpoint/2010/main" val="1674303351"/>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pPr>
                <a:defRPr/>
              </a:pPr>
              <a:t>‹#›</a:t>
            </a:fld>
            <a:endParaRPr lang="en-US"/>
          </a:p>
        </p:txBody>
      </p:sp>
    </p:spTree>
    <p:extLst>
      <p:ext uri="{BB962C8B-B14F-4D97-AF65-F5344CB8AC3E}">
        <p14:creationId xmlns:p14="http://schemas.microsoft.com/office/powerpoint/2010/main" val="178843249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pPr>
                <a:defRPr/>
              </a:pPr>
              <a:t>‹#›</a:t>
            </a:fld>
            <a:endParaRPr lang="en-US"/>
          </a:p>
        </p:txBody>
      </p:sp>
    </p:spTree>
    <p:extLst>
      <p:ext uri="{BB962C8B-B14F-4D97-AF65-F5344CB8AC3E}">
        <p14:creationId xmlns:p14="http://schemas.microsoft.com/office/powerpoint/2010/main" val="273458448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pPr>
                <a:defRPr/>
              </a:pPr>
              <a:t>‹#›</a:t>
            </a:fld>
            <a:endParaRPr lang="en-US"/>
          </a:p>
        </p:txBody>
      </p:sp>
    </p:spTree>
    <p:extLst>
      <p:ext uri="{BB962C8B-B14F-4D97-AF65-F5344CB8AC3E}">
        <p14:creationId xmlns:p14="http://schemas.microsoft.com/office/powerpoint/2010/main" val="3757031191"/>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6467" indent="0">
              <a:buNone/>
              <a:defRPr sz="2800"/>
            </a:lvl2pPr>
            <a:lvl3pPr marL="912947" indent="0">
              <a:buNone/>
              <a:defRPr sz="2400"/>
            </a:lvl3pPr>
            <a:lvl4pPr marL="1369430" indent="0">
              <a:buNone/>
              <a:defRPr sz="2000"/>
            </a:lvl4pPr>
            <a:lvl5pPr marL="1825903" indent="0">
              <a:buNone/>
              <a:defRPr sz="2000"/>
            </a:lvl5pPr>
            <a:lvl6pPr marL="2282373" indent="0">
              <a:buNone/>
              <a:defRPr sz="2000"/>
            </a:lvl6pPr>
            <a:lvl7pPr marL="2738855" indent="0">
              <a:buNone/>
              <a:defRPr sz="2000"/>
            </a:lvl7pPr>
            <a:lvl8pPr marL="3195327" indent="0">
              <a:buNone/>
              <a:defRPr sz="2000"/>
            </a:lvl8pPr>
            <a:lvl9pPr marL="36518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67" indent="0">
              <a:buNone/>
              <a:defRPr sz="1200"/>
            </a:lvl2pPr>
            <a:lvl3pPr marL="912947" indent="0">
              <a:buNone/>
              <a:defRPr sz="1000"/>
            </a:lvl3pPr>
            <a:lvl4pPr marL="1369430" indent="0">
              <a:buNone/>
              <a:defRPr sz="900"/>
            </a:lvl4pPr>
            <a:lvl5pPr marL="1825903" indent="0">
              <a:buNone/>
              <a:defRPr sz="900"/>
            </a:lvl5pPr>
            <a:lvl6pPr marL="2282373" indent="0">
              <a:buNone/>
              <a:defRPr sz="900"/>
            </a:lvl6pPr>
            <a:lvl7pPr marL="2738855" indent="0">
              <a:buNone/>
              <a:defRPr sz="900"/>
            </a:lvl7pPr>
            <a:lvl8pPr marL="3195327" indent="0">
              <a:buNone/>
              <a:defRPr sz="900"/>
            </a:lvl8pPr>
            <a:lvl9pPr marL="36518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pPr>
                <a:defRPr/>
              </a:pPr>
              <a:t>‹#›</a:t>
            </a:fld>
            <a:endParaRPr lang="en-US"/>
          </a:p>
        </p:txBody>
      </p:sp>
    </p:spTree>
    <p:extLst>
      <p:ext uri="{BB962C8B-B14F-4D97-AF65-F5344CB8AC3E}">
        <p14:creationId xmlns:p14="http://schemas.microsoft.com/office/powerpoint/2010/main" val="3259623463"/>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pPr>
                <a:defRPr/>
              </a:pPr>
              <a:t>‹#›</a:t>
            </a:fld>
            <a:endParaRPr lang="en-US"/>
          </a:p>
        </p:txBody>
      </p:sp>
    </p:spTree>
    <p:extLst>
      <p:ext uri="{BB962C8B-B14F-4D97-AF65-F5344CB8AC3E}">
        <p14:creationId xmlns:p14="http://schemas.microsoft.com/office/powerpoint/2010/main" val="79736916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F42D2BAC-A0D7-BF4D-8FCE-DA8728838DBE}"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81970698"/>
      </p:ext>
    </p:extLst>
  </p:cSld>
  <p:clrMapOvr>
    <a:masterClrMapping/>
  </p:clrMapOvr>
  <p:transition>
    <p:cut/>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31"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pPr>
                <a:defRPr/>
              </a:pPr>
              <a:t>‹#›</a:t>
            </a:fld>
            <a:endParaRPr lang="en-US"/>
          </a:p>
        </p:txBody>
      </p:sp>
    </p:spTree>
    <p:extLst>
      <p:ext uri="{BB962C8B-B14F-4D97-AF65-F5344CB8AC3E}">
        <p14:creationId xmlns:p14="http://schemas.microsoft.com/office/powerpoint/2010/main" val="285426460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CAB94D4-1E26-9945-B2EC-9E7D5305C2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33469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4B56769-3A51-444B-88EE-0FE8574799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2276549"/>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22C8C94-1F94-024F-81FF-BA1245038F1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061683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D2E2B3B-6DE0-3D4B-B660-D61B6792882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0635309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CCBEF8EF-227C-2F41-A0E5-F730EF8A15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899101"/>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58F6A1F-E9B0-F543-A0EC-C6F0B204CA7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9276021"/>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749B17C-16A9-1D44-A356-0092BBB0A2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2557907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24E0C6C-9845-A146-B29F-E0B3F40F38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7199796"/>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C72AFCB-54AD-704E-9605-660AF9498B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66081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08214" y="2286000"/>
            <a:ext cx="3162300"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22915" y="2286000"/>
            <a:ext cx="3163887"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6D408D7D-14AF-BD48-B92C-3FFC0618CAC7}"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94749419"/>
      </p:ext>
    </p:extLst>
  </p:cSld>
  <p:clrMapOvr>
    <a:masterClrMapping/>
  </p:clrMapOvr>
  <p:transition>
    <p:cut/>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26B52A3-2480-524E-AD91-815659DD2A2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8842280"/>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4"/>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4"/>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736F3F-99F0-1547-A9C9-97B5684104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6407960"/>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67"/>
            <a:ext cx="6400354" cy="1752451"/>
          </a:xfrm>
        </p:spPr>
        <p:txBody>
          <a:bodyPr/>
          <a:lstStyle>
            <a:lvl1pPr marL="0" indent="0" algn="ctr">
              <a:buNone/>
              <a:defRPr/>
            </a:lvl1pPr>
            <a:lvl2pPr marL="319468" indent="0" algn="ctr">
              <a:buNone/>
              <a:defRPr/>
            </a:lvl2pPr>
            <a:lvl3pPr marL="638963" indent="0" algn="ctr">
              <a:buNone/>
              <a:defRPr/>
            </a:lvl3pPr>
            <a:lvl4pPr marL="958473" indent="0" algn="ctr">
              <a:buNone/>
              <a:defRPr/>
            </a:lvl4pPr>
            <a:lvl5pPr marL="1277938" indent="0" algn="ctr">
              <a:buNone/>
              <a:defRPr/>
            </a:lvl5pPr>
            <a:lvl6pPr marL="1597442" indent="0" algn="ctr">
              <a:buNone/>
              <a:defRPr/>
            </a:lvl6pPr>
            <a:lvl7pPr marL="1916929" indent="0" algn="ctr">
              <a:buNone/>
              <a:defRPr/>
            </a:lvl7pPr>
            <a:lvl8pPr marL="2236427" indent="0" algn="ctr">
              <a:buNone/>
              <a:defRPr/>
            </a:lvl8pPr>
            <a:lvl9pPr marL="2555912"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373E9B-1B9C-234D-99E7-44D94E76496A}"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377313500"/>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A442E1-9445-9740-9599-407BF181887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685597093"/>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468" indent="0">
              <a:buNone/>
              <a:defRPr sz="1300"/>
            </a:lvl2pPr>
            <a:lvl3pPr marL="638963" indent="0">
              <a:buNone/>
              <a:defRPr sz="1100"/>
            </a:lvl3pPr>
            <a:lvl4pPr marL="958473" indent="0">
              <a:buNone/>
              <a:defRPr sz="1000"/>
            </a:lvl4pPr>
            <a:lvl5pPr marL="1277938" indent="0">
              <a:buNone/>
              <a:defRPr sz="1000"/>
            </a:lvl5pPr>
            <a:lvl6pPr marL="1597442" indent="0">
              <a:buNone/>
              <a:defRPr sz="1000"/>
            </a:lvl6pPr>
            <a:lvl7pPr marL="1916929" indent="0">
              <a:buNone/>
              <a:defRPr sz="1000"/>
            </a:lvl7pPr>
            <a:lvl8pPr marL="2236427" indent="0">
              <a:buNone/>
              <a:defRPr sz="1000"/>
            </a:lvl8pPr>
            <a:lvl9pPr marL="2555912"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A83C3D-108D-3A45-BE80-1F8A40C9870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94102933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6"/>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6"/>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A2347D9-5689-8442-A538-CCFA2C3E6B3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296862445"/>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19468" indent="0">
              <a:buNone/>
              <a:defRPr sz="1400" b="1"/>
            </a:lvl2pPr>
            <a:lvl3pPr marL="638963" indent="0">
              <a:buNone/>
              <a:defRPr sz="1300" b="1"/>
            </a:lvl3pPr>
            <a:lvl4pPr marL="958473" indent="0">
              <a:buNone/>
              <a:defRPr sz="1100" b="1"/>
            </a:lvl4pPr>
            <a:lvl5pPr marL="1277938" indent="0">
              <a:buNone/>
              <a:defRPr sz="1100" b="1"/>
            </a:lvl5pPr>
            <a:lvl6pPr marL="1597442" indent="0">
              <a:buNone/>
              <a:defRPr sz="1100" b="1"/>
            </a:lvl6pPr>
            <a:lvl7pPr marL="1916929" indent="0">
              <a:buNone/>
              <a:defRPr sz="1100" b="1"/>
            </a:lvl7pPr>
            <a:lvl8pPr marL="2236427" indent="0">
              <a:buNone/>
              <a:defRPr sz="1100" b="1"/>
            </a:lvl8pPr>
            <a:lvl9pPr marL="2555912"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19468" indent="0">
              <a:buNone/>
              <a:defRPr sz="1400" b="1"/>
            </a:lvl2pPr>
            <a:lvl3pPr marL="638963" indent="0">
              <a:buNone/>
              <a:defRPr sz="1300" b="1"/>
            </a:lvl3pPr>
            <a:lvl4pPr marL="958473" indent="0">
              <a:buNone/>
              <a:defRPr sz="1100" b="1"/>
            </a:lvl4pPr>
            <a:lvl5pPr marL="1277938" indent="0">
              <a:buNone/>
              <a:defRPr sz="1100" b="1"/>
            </a:lvl5pPr>
            <a:lvl6pPr marL="1597442" indent="0">
              <a:buNone/>
              <a:defRPr sz="1100" b="1"/>
            </a:lvl6pPr>
            <a:lvl7pPr marL="1916929" indent="0">
              <a:buNone/>
              <a:defRPr sz="1100" b="1"/>
            </a:lvl7pPr>
            <a:lvl8pPr marL="2236427" indent="0">
              <a:buNone/>
              <a:defRPr sz="1100" b="1"/>
            </a:lvl8pPr>
            <a:lvl9pPr marL="2555912"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B6F4A41-3564-5749-9A63-701B43743F08}"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785932243"/>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7B3C143-2D82-264D-A997-9BB225A76451}"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48685514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63F8265-F902-584F-8F69-4AB302E4522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308852646"/>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67" y="273593"/>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67" y="1435448"/>
            <a:ext cx="3008189" cy="4690318"/>
          </a:xfrm>
        </p:spPr>
        <p:txBody>
          <a:bodyPr/>
          <a:lstStyle>
            <a:lvl1pPr marL="0" indent="0">
              <a:buNone/>
              <a:defRPr sz="1000"/>
            </a:lvl1pPr>
            <a:lvl2pPr marL="319468" indent="0">
              <a:buNone/>
              <a:defRPr sz="800"/>
            </a:lvl2pPr>
            <a:lvl3pPr marL="638963" indent="0">
              <a:buNone/>
              <a:defRPr sz="700"/>
            </a:lvl3pPr>
            <a:lvl4pPr marL="958473" indent="0">
              <a:buNone/>
              <a:defRPr sz="600"/>
            </a:lvl4pPr>
            <a:lvl5pPr marL="1277938" indent="0">
              <a:buNone/>
              <a:defRPr sz="600"/>
            </a:lvl5pPr>
            <a:lvl6pPr marL="1597442" indent="0">
              <a:buNone/>
              <a:defRPr sz="600"/>
            </a:lvl6pPr>
            <a:lvl7pPr marL="1916929" indent="0">
              <a:buNone/>
              <a:defRPr sz="600"/>
            </a:lvl7pPr>
            <a:lvl8pPr marL="2236427" indent="0">
              <a:buNone/>
              <a:defRPr sz="600"/>
            </a:lvl8pPr>
            <a:lvl9pPr marL="2555912"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022881-EA9B-0746-BABD-CC90EF0C07E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84598683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CC99"/>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CC99"/>
              </a:solidFill>
            </a:endParaRPr>
          </a:p>
        </p:txBody>
      </p:sp>
      <p:sp>
        <p:nvSpPr>
          <p:cNvPr id="9" name="Slide Number Placeholder 8"/>
          <p:cNvSpPr>
            <a:spLocks noGrp="1"/>
          </p:cNvSpPr>
          <p:nvPr>
            <p:ph type="sldNum" sz="quarter" idx="12"/>
          </p:nvPr>
        </p:nvSpPr>
        <p:spPr/>
        <p:txBody>
          <a:bodyPr/>
          <a:lstStyle>
            <a:lvl1pPr>
              <a:defRPr/>
            </a:lvl1pPr>
          </a:lstStyle>
          <a:p>
            <a:fld id="{BD7FDE9A-79E4-C245-BB38-C111267235C6}"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0928458"/>
      </p:ext>
    </p:extLst>
  </p:cSld>
  <p:clrMapOvr>
    <a:masterClrMapping/>
  </p:clrMapOvr>
  <p:transition>
    <p:cut/>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55"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55" y="612800"/>
            <a:ext cx="5486177" cy="4114354"/>
          </a:xfrm>
        </p:spPr>
        <p:txBody>
          <a:bodyPr/>
          <a:lstStyle>
            <a:lvl1pPr marL="0" indent="0">
              <a:buNone/>
              <a:defRPr sz="2200"/>
            </a:lvl1pPr>
            <a:lvl2pPr marL="319468" indent="0">
              <a:buNone/>
              <a:defRPr sz="2000"/>
            </a:lvl2pPr>
            <a:lvl3pPr marL="638963" indent="0">
              <a:buNone/>
              <a:defRPr sz="1700"/>
            </a:lvl3pPr>
            <a:lvl4pPr marL="958473" indent="0">
              <a:buNone/>
              <a:defRPr sz="1400"/>
            </a:lvl4pPr>
            <a:lvl5pPr marL="1277938" indent="0">
              <a:buNone/>
              <a:defRPr sz="1400"/>
            </a:lvl5pPr>
            <a:lvl6pPr marL="1597442" indent="0">
              <a:buNone/>
              <a:defRPr sz="1400"/>
            </a:lvl6pPr>
            <a:lvl7pPr marL="1916929" indent="0">
              <a:buNone/>
              <a:defRPr sz="1400"/>
            </a:lvl7pPr>
            <a:lvl8pPr marL="2236427" indent="0">
              <a:buNone/>
              <a:defRPr sz="1400"/>
            </a:lvl8pPr>
            <a:lvl9pPr marL="2555912" indent="0">
              <a:buNone/>
              <a:defRPr sz="1400"/>
            </a:lvl9pPr>
          </a:lstStyle>
          <a:p>
            <a:pPr lvl="0"/>
            <a:endParaRPr lang="en-US" noProof="0"/>
          </a:p>
        </p:txBody>
      </p:sp>
      <p:sp>
        <p:nvSpPr>
          <p:cNvPr id="4" name="Text Placeholder 3"/>
          <p:cNvSpPr>
            <a:spLocks noGrp="1"/>
          </p:cNvSpPr>
          <p:nvPr>
            <p:ph type="body" sz="half" idx="2"/>
          </p:nvPr>
        </p:nvSpPr>
        <p:spPr>
          <a:xfrm>
            <a:off x="1792755" y="5367860"/>
            <a:ext cx="5486177" cy="804788"/>
          </a:xfrm>
        </p:spPr>
        <p:txBody>
          <a:bodyPr/>
          <a:lstStyle>
            <a:lvl1pPr marL="0" indent="0">
              <a:buNone/>
              <a:defRPr sz="1000"/>
            </a:lvl1pPr>
            <a:lvl2pPr marL="319468" indent="0">
              <a:buNone/>
              <a:defRPr sz="800"/>
            </a:lvl2pPr>
            <a:lvl3pPr marL="638963" indent="0">
              <a:buNone/>
              <a:defRPr sz="700"/>
            </a:lvl3pPr>
            <a:lvl4pPr marL="958473" indent="0">
              <a:buNone/>
              <a:defRPr sz="600"/>
            </a:lvl4pPr>
            <a:lvl5pPr marL="1277938" indent="0">
              <a:buNone/>
              <a:defRPr sz="600"/>
            </a:lvl5pPr>
            <a:lvl6pPr marL="1597442" indent="0">
              <a:buNone/>
              <a:defRPr sz="600"/>
            </a:lvl6pPr>
            <a:lvl7pPr marL="1916929" indent="0">
              <a:buNone/>
              <a:defRPr sz="600"/>
            </a:lvl7pPr>
            <a:lvl8pPr marL="2236427" indent="0">
              <a:buNone/>
              <a:defRPr sz="600"/>
            </a:lvl8pPr>
            <a:lvl9pPr marL="2555912"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0CAC920-72C1-8B47-BA62-CA2BD22C7F9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985436418"/>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BB87FDF-FAFD-7943-96AE-A8278899A8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3434151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7" y="380628"/>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8"/>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C43164-6FBD-314C-8B0A-AA3EC4178E2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044240812"/>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58"/>
            <a:ext cx="6400354" cy="1752451"/>
          </a:xfrm>
        </p:spPr>
        <p:txBody>
          <a:bodyPr/>
          <a:lstStyle>
            <a:lvl1pPr marL="0" indent="0" algn="ctr">
              <a:buNone/>
              <a:defRPr/>
            </a:lvl1pPr>
            <a:lvl2pPr marL="319617" indent="0" algn="ctr">
              <a:buNone/>
              <a:defRPr/>
            </a:lvl2pPr>
            <a:lvl3pPr marL="639259" indent="0" algn="ctr">
              <a:buNone/>
              <a:defRPr/>
            </a:lvl3pPr>
            <a:lvl4pPr marL="958914" indent="0" algn="ctr">
              <a:buNone/>
              <a:defRPr/>
            </a:lvl4pPr>
            <a:lvl5pPr marL="1278528" indent="0" algn="ctr">
              <a:buNone/>
              <a:defRPr/>
            </a:lvl5pPr>
            <a:lvl6pPr marL="1598180" indent="0" algn="ctr">
              <a:buNone/>
              <a:defRPr/>
            </a:lvl6pPr>
            <a:lvl7pPr marL="1917811" indent="0" algn="ctr">
              <a:buNone/>
              <a:defRPr/>
            </a:lvl7pPr>
            <a:lvl8pPr marL="2237455" indent="0" algn="ctr">
              <a:buNone/>
              <a:defRPr/>
            </a:lvl8pPr>
            <a:lvl9pPr marL="25570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373E9B-1B9C-234D-99E7-44D94E76496A}"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73798588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A442E1-9445-9740-9599-407BF181887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028969327"/>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617" indent="0">
              <a:buNone/>
              <a:defRPr sz="1300"/>
            </a:lvl2pPr>
            <a:lvl3pPr marL="639259" indent="0">
              <a:buNone/>
              <a:defRPr sz="1100"/>
            </a:lvl3pPr>
            <a:lvl4pPr marL="958914" indent="0">
              <a:buNone/>
              <a:defRPr sz="1000"/>
            </a:lvl4pPr>
            <a:lvl5pPr marL="1278528" indent="0">
              <a:buNone/>
              <a:defRPr sz="1000"/>
            </a:lvl5pPr>
            <a:lvl6pPr marL="1598180" indent="0">
              <a:buNone/>
              <a:defRPr sz="1000"/>
            </a:lvl6pPr>
            <a:lvl7pPr marL="1917811" indent="0">
              <a:buNone/>
              <a:defRPr sz="1000"/>
            </a:lvl7pPr>
            <a:lvl8pPr marL="2237455" indent="0">
              <a:buNone/>
              <a:defRPr sz="1000"/>
            </a:lvl8pPr>
            <a:lvl9pPr marL="2557091"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A83C3D-108D-3A45-BE80-1F8A40C9870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84478427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6"/>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6"/>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A2347D9-5689-8442-A538-CCFA2C3E6B3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522851906"/>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19617" indent="0">
              <a:buNone/>
              <a:defRPr sz="1400" b="1"/>
            </a:lvl2pPr>
            <a:lvl3pPr marL="639259" indent="0">
              <a:buNone/>
              <a:defRPr sz="1300" b="1"/>
            </a:lvl3pPr>
            <a:lvl4pPr marL="958914" indent="0">
              <a:buNone/>
              <a:defRPr sz="1100" b="1"/>
            </a:lvl4pPr>
            <a:lvl5pPr marL="1278528" indent="0">
              <a:buNone/>
              <a:defRPr sz="1100" b="1"/>
            </a:lvl5pPr>
            <a:lvl6pPr marL="1598180" indent="0">
              <a:buNone/>
              <a:defRPr sz="1100" b="1"/>
            </a:lvl6pPr>
            <a:lvl7pPr marL="1917811" indent="0">
              <a:buNone/>
              <a:defRPr sz="1100" b="1"/>
            </a:lvl7pPr>
            <a:lvl8pPr marL="2237455" indent="0">
              <a:buNone/>
              <a:defRPr sz="1100" b="1"/>
            </a:lvl8pPr>
            <a:lvl9pPr marL="2557091"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19617" indent="0">
              <a:buNone/>
              <a:defRPr sz="1400" b="1"/>
            </a:lvl2pPr>
            <a:lvl3pPr marL="639259" indent="0">
              <a:buNone/>
              <a:defRPr sz="1300" b="1"/>
            </a:lvl3pPr>
            <a:lvl4pPr marL="958914" indent="0">
              <a:buNone/>
              <a:defRPr sz="1100" b="1"/>
            </a:lvl4pPr>
            <a:lvl5pPr marL="1278528" indent="0">
              <a:buNone/>
              <a:defRPr sz="1100" b="1"/>
            </a:lvl5pPr>
            <a:lvl6pPr marL="1598180" indent="0">
              <a:buNone/>
              <a:defRPr sz="1100" b="1"/>
            </a:lvl6pPr>
            <a:lvl7pPr marL="1917811" indent="0">
              <a:buNone/>
              <a:defRPr sz="1100" b="1"/>
            </a:lvl7pPr>
            <a:lvl8pPr marL="2237455" indent="0">
              <a:buNone/>
              <a:defRPr sz="1100" b="1"/>
            </a:lvl8pPr>
            <a:lvl9pPr marL="2557091"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B6F4A41-3564-5749-9A63-701B43743F08}"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637122012"/>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7B3C143-2D82-264D-A997-9BB225A76451}"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235011502"/>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63F8265-F902-584F-8F69-4AB302E4522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83372597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CC99"/>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CC99"/>
              </a:solidFill>
            </a:endParaRPr>
          </a:p>
        </p:txBody>
      </p:sp>
      <p:sp>
        <p:nvSpPr>
          <p:cNvPr id="5" name="Slide Number Placeholder 4"/>
          <p:cNvSpPr>
            <a:spLocks noGrp="1"/>
          </p:cNvSpPr>
          <p:nvPr>
            <p:ph type="sldNum" sz="quarter" idx="12"/>
          </p:nvPr>
        </p:nvSpPr>
        <p:spPr/>
        <p:txBody>
          <a:bodyPr/>
          <a:lstStyle>
            <a:lvl1pPr>
              <a:defRPr/>
            </a:lvl1pPr>
          </a:lstStyle>
          <a:p>
            <a:fld id="{F1D2FD66-130A-674D-A6CB-515C9E5CA2E1}"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5044293"/>
      </p:ext>
    </p:extLst>
  </p:cSld>
  <p:clrMapOvr>
    <a:masterClrMapping/>
  </p:clrMapOvr>
  <p:transition>
    <p:cut/>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8" y="273584"/>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8" y="1435448"/>
            <a:ext cx="3008189" cy="4690318"/>
          </a:xfrm>
        </p:spPr>
        <p:txBody>
          <a:bodyPr/>
          <a:lstStyle>
            <a:lvl1pPr marL="0" indent="0">
              <a:buNone/>
              <a:defRPr sz="1000"/>
            </a:lvl1pPr>
            <a:lvl2pPr marL="319617" indent="0">
              <a:buNone/>
              <a:defRPr sz="800"/>
            </a:lvl2pPr>
            <a:lvl3pPr marL="639259" indent="0">
              <a:buNone/>
              <a:defRPr sz="700"/>
            </a:lvl3pPr>
            <a:lvl4pPr marL="958914" indent="0">
              <a:buNone/>
              <a:defRPr sz="600"/>
            </a:lvl4pPr>
            <a:lvl5pPr marL="1278528" indent="0">
              <a:buNone/>
              <a:defRPr sz="600"/>
            </a:lvl5pPr>
            <a:lvl6pPr marL="1598180" indent="0">
              <a:buNone/>
              <a:defRPr sz="600"/>
            </a:lvl6pPr>
            <a:lvl7pPr marL="1917811" indent="0">
              <a:buNone/>
              <a:defRPr sz="600"/>
            </a:lvl7pPr>
            <a:lvl8pPr marL="2237455" indent="0">
              <a:buNone/>
              <a:defRPr sz="600"/>
            </a:lvl8pPr>
            <a:lvl9pPr marL="2557091"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022881-EA9B-0746-BABD-CC90EF0C07E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081528566"/>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46"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46" y="612800"/>
            <a:ext cx="5486177" cy="4114354"/>
          </a:xfrm>
        </p:spPr>
        <p:txBody>
          <a:bodyPr/>
          <a:lstStyle>
            <a:lvl1pPr marL="0" indent="0">
              <a:buNone/>
              <a:defRPr sz="2200"/>
            </a:lvl1pPr>
            <a:lvl2pPr marL="319617" indent="0">
              <a:buNone/>
              <a:defRPr sz="2000"/>
            </a:lvl2pPr>
            <a:lvl3pPr marL="639259" indent="0">
              <a:buNone/>
              <a:defRPr sz="1700"/>
            </a:lvl3pPr>
            <a:lvl4pPr marL="958914" indent="0">
              <a:buNone/>
              <a:defRPr sz="1400"/>
            </a:lvl4pPr>
            <a:lvl5pPr marL="1278528" indent="0">
              <a:buNone/>
              <a:defRPr sz="1400"/>
            </a:lvl5pPr>
            <a:lvl6pPr marL="1598180" indent="0">
              <a:buNone/>
              <a:defRPr sz="1400"/>
            </a:lvl6pPr>
            <a:lvl7pPr marL="1917811" indent="0">
              <a:buNone/>
              <a:defRPr sz="1400"/>
            </a:lvl7pPr>
            <a:lvl8pPr marL="2237455" indent="0">
              <a:buNone/>
              <a:defRPr sz="1400"/>
            </a:lvl8pPr>
            <a:lvl9pPr marL="2557091" indent="0">
              <a:buNone/>
              <a:defRPr sz="1400"/>
            </a:lvl9pPr>
          </a:lstStyle>
          <a:p>
            <a:pPr lvl="0"/>
            <a:endParaRPr lang="en-US" noProof="0"/>
          </a:p>
        </p:txBody>
      </p:sp>
      <p:sp>
        <p:nvSpPr>
          <p:cNvPr id="4" name="Text Placeholder 3"/>
          <p:cNvSpPr>
            <a:spLocks noGrp="1"/>
          </p:cNvSpPr>
          <p:nvPr>
            <p:ph type="body" sz="half" idx="2"/>
          </p:nvPr>
        </p:nvSpPr>
        <p:spPr>
          <a:xfrm>
            <a:off x="1792746" y="5367860"/>
            <a:ext cx="5486177" cy="804788"/>
          </a:xfrm>
        </p:spPr>
        <p:txBody>
          <a:bodyPr/>
          <a:lstStyle>
            <a:lvl1pPr marL="0" indent="0">
              <a:buNone/>
              <a:defRPr sz="1000"/>
            </a:lvl1pPr>
            <a:lvl2pPr marL="319617" indent="0">
              <a:buNone/>
              <a:defRPr sz="800"/>
            </a:lvl2pPr>
            <a:lvl3pPr marL="639259" indent="0">
              <a:buNone/>
              <a:defRPr sz="700"/>
            </a:lvl3pPr>
            <a:lvl4pPr marL="958914" indent="0">
              <a:buNone/>
              <a:defRPr sz="600"/>
            </a:lvl4pPr>
            <a:lvl5pPr marL="1278528" indent="0">
              <a:buNone/>
              <a:defRPr sz="600"/>
            </a:lvl5pPr>
            <a:lvl6pPr marL="1598180" indent="0">
              <a:buNone/>
              <a:defRPr sz="600"/>
            </a:lvl6pPr>
            <a:lvl7pPr marL="1917811" indent="0">
              <a:buNone/>
              <a:defRPr sz="600"/>
            </a:lvl7pPr>
            <a:lvl8pPr marL="2237455" indent="0">
              <a:buNone/>
              <a:defRPr sz="600"/>
            </a:lvl8pPr>
            <a:lvl9pPr marL="2557091"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0CAC920-72C1-8B47-BA62-CA2BD22C7F9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088939081"/>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BB87FDF-FAFD-7943-96AE-A8278899A8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156744910"/>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7" y="380628"/>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8"/>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C43164-6FBD-314C-8B0A-AA3EC4178E2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519486835"/>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50"/>
            <a:ext cx="6400354" cy="1752451"/>
          </a:xfrm>
        </p:spPr>
        <p:txBody>
          <a:bodyPr/>
          <a:lstStyle>
            <a:lvl1pPr marL="0" indent="0" algn="ctr">
              <a:buNone/>
              <a:defRPr/>
            </a:lvl1pPr>
            <a:lvl2pPr marL="319749" indent="0" algn="ctr">
              <a:buNone/>
              <a:defRPr/>
            </a:lvl2pPr>
            <a:lvl3pPr marL="639522" indent="0" algn="ctr">
              <a:buNone/>
              <a:defRPr/>
            </a:lvl3pPr>
            <a:lvl4pPr marL="959306" indent="0" algn="ctr">
              <a:buNone/>
              <a:defRPr/>
            </a:lvl4pPr>
            <a:lvl5pPr marL="1279054" indent="0" algn="ctr">
              <a:buNone/>
              <a:defRPr/>
            </a:lvl5pPr>
            <a:lvl6pPr marL="1598836" indent="0" algn="ctr">
              <a:buNone/>
              <a:defRPr/>
            </a:lvl6pPr>
            <a:lvl7pPr marL="1918595" indent="0" algn="ctr">
              <a:buNone/>
              <a:defRPr/>
            </a:lvl7pPr>
            <a:lvl8pPr marL="2238369" indent="0" algn="ctr">
              <a:buNone/>
              <a:defRPr/>
            </a:lvl8pPr>
            <a:lvl9pPr marL="255813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F98FD9-8BEA-1C41-9C8C-A3B600D7229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86278367"/>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6EBE544-F64D-BC44-9350-D776565DF7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124854342"/>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749" indent="0">
              <a:buNone/>
              <a:defRPr sz="1300"/>
            </a:lvl2pPr>
            <a:lvl3pPr marL="639522" indent="0">
              <a:buNone/>
              <a:defRPr sz="1100"/>
            </a:lvl3pPr>
            <a:lvl4pPr marL="959306" indent="0">
              <a:buNone/>
              <a:defRPr sz="1000"/>
            </a:lvl4pPr>
            <a:lvl5pPr marL="1279054" indent="0">
              <a:buNone/>
              <a:defRPr sz="1000"/>
            </a:lvl5pPr>
            <a:lvl6pPr marL="1598836" indent="0">
              <a:buNone/>
              <a:defRPr sz="1000"/>
            </a:lvl6pPr>
            <a:lvl7pPr marL="1918595" indent="0">
              <a:buNone/>
              <a:defRPr sz="1000"/>
            </a:lvl7pPr>
            <a:lvl8pPr marL="2238369" indent="0">
              <a:buNone/>
              <a:defRPr sz="1000"/>
            </a:lvl8pPr>
            <a:lvl9pPr marL="2558139"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4FE11E-1F26-8F49-BA1E-8C4A8B89415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107711189"/>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6"/>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6"/>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6B7F652-F4AB-4D4A-AC19-0E3C739232E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249340230"/>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19749" indent="0">
              <a:buNone/>
              <a:defRPr sz="1400" b="1"/>
            </a:lvl2pPr>
            <a:lvl3pPr marL="639522" indent="0">
              <a:buNone/>
              <a:defRPr sz="1300" b="1"/>
            </a:lvl3pPr>
            <a:lvl4pPr marL="959306" indent="0">
              <a:buNone/>
              <a:defRPr sz="1100" b="1"/>
            </a:lvl4pPr>
            <a:lvl5pPr marL="1279054" indent="0">
              <a:buNone/>
              <a:defRPr sz="1100" b="1"/>
            </a:lvl5pPr>
            <a:lvl6pPr marL="1598836" indent="0">
              <a:buNone/>
              <a:defRPr sz="1100" b="1"/>
            </a:lvl6pPr>
            <a:lvl7pPr marL="1918595" indent="0">
              <a:buNone/>
              <a:defRPr sz="1100" b="1"/>
            </a:lvl7pPr>
            <a:lvl8pPr marL="2238369" indent="0">
              <a:buNone/>
              <a:defRPr sz="1100" b="1"/>
            </a:lvl8pPr>
            <a:lvl9pPr marL="255813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19749" indent="0">
              <a:buNone/>
              <a:defRPr sz="1400" b="1"/>
            </a:lvl2pPr>
            <a:lvl3pPr marL="639522" indent="0">
              <a:buNone/>
              <a:defRPr sz="1300" b="1"/>
            </a:lvl3pPr>
            <a:lvl4pPr marL="959306" indent="0">
              <a:buNone/>
              <a:defRPr sz="1100" b="1"/>
            </a:lvl4pPr>
            <a:lvl5pPr marL="1279054" indent="0">
              <a:buNone/>
              <a:defRPr sz="1100" b="1"/>
            </a:lvl5pPr>
            <a:lvl6pPr marL="1598836" indent="0">
              <a:buNone/>
              <a:defRPr sz="1100" b="1"/>
            </a:lvl6pPr>
            <a:lvl7pPr marL="1918595" indent="0">
              <a:buNone/>
              <a:defRPr sz="1100" b="1"/>
            </a:lvl7pPr>
            <a:lvl8pPr marL="2238369" indent="0">
              <a:buNone/>
              <a:defRPr sz="1100" b="1"/>
            </a:lvl8pPr>
            <a:lvl9pPr marL="255813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B8E224B-4378-9647-8C06-E6624C17A31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25842730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CD020A0-E4DE-6142-80EF-79CC309C757E}"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90570137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CC99"/>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CC99"/>
              </a:solidFill>
            </a:endParaRPr>
          </a:p>
        </p:txBody>
      </p:sp>
      <p:sp>
        <p:nvSpPr>
          <p:cNvPr id="4" name="Slide Number Placeholder 3"/>
          <p:cNvSpPr>
            <a:spLocks noGrp="1"/>
          </p:cNvSpPr>
          <p:nvPr>
            <p:ph type="sldNum" sz="quarter" idx="12"/>
          </p:nvPr>
        </p:nvSpPr>
        <p:spPr/>
        <p:txBody>
          <a:bodyPr/>
          <a:lstStyle>
            <a:lvl1pPr>
              <a:defRPr/>
            </a:lvl1pPr>
          </a:lstStyle>
          <a:p>
            <a:fld id="{6EF657AF-171F-F54A-B9AA-40B87125FD0A}"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134365734"/>
      </p:ext>
    </p:extLst>
  </p:cSld>
  <p:clrMapOvr>
    <a:masterClrMapping/>
  </p:clrMapOvr>
  <p:transition>
    <p:cut/>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9C563BD-FF9A-7E4C-90A8-B79EDB5196B5}"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52888629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3576"/>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0" y="1435448"/>
            <a:ext cx="3008189" cy="4690318"/>
          </a:xfrm>
        </p:spPr>
        <p:txBody>
          <a:bodyPr/>
          <a:lstStyle>
            <a:lvl1pPr marL="0" indent="0">
              <a:buNone/>
              <a:defRPr sz="1000"/>
            </a:lvl1pPr>
            <a:lvl2pPr marL="319749" indent="0">
              <a:buNone/>
              <a:defRPr sz="800"/>
            </a:lvl2pPr>
            <a:lvl3pPr marL="639522" indent="0">
              <a:buNone/>
              <a:defRPr sz="700"/>
            </a:lvl3pPr>
            <a:lvl4pPr marL="959306" indent="0">
              <a:buNone/>
              <a:defRPr sz="600"/>
            </a:lvl4pPr>
            <a:lvl5pPr marL="1279054" indent="0">
              <a:buNone/>
              <a:defRPr sz="600"/>
            </a:lvl5pPr>
            <a:lvl6pPr marL="1598836" indent="0">
              <a:buNone/>
              <a:defRPr sz="600"/>
            </a:lvl6pPr>
            <a:lvl7pPr marL="1918595" indent="0">
              <a:buNone/>
              <a:defRPr sz="600"/>
            </a:lvl7pPr>
            <a:lvl8pPr marL="2238369" indent="0">
              <a:buNone/>
              <a:defRPr sz="600"/>
            </a:lvl8pPr>
            <a:lvl9pPr marL="2558139"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3271DA-4784-FE4C-99E5-02FE0F76F52B}"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22804940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38"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38" y="612800"/>
            <a:ext cx="5486177" cy="4114354"/>
          </a:xfrm>
        </p:spPr>
        <p:txBody>
          <a:bodyPr/>
          <a:lstStyle>
            <a:lvl1pPr marL="0" indent="0">
              <a:buNone/>
              <a:defRPr sz="2200"/>
            </a:lvl1pPr>
            <a:lvl2pPr marL="319749" indent="0">
              <a:buNone/>
              <a:defRPr sz="2000"/>
            </a:lvl2pPr>
            <a:lvl3pPr marL="639522" indent="0">
              <a:buNone/>
              <a:defRPr sz="1700"/>
            </a:lvl3pPr>
            <a:lvl4pPr marL="959306" indent="0">
              <a:buNone/>
              <a:defRPr sz="1400"/>
            </a:lvl4pPr>
            <a:lvl5pPr marL="1279054" indent="0">
              <a:buNone/>
              <a:defRPr sz="1400"/>
            </a:lvl5pPr>
            <a:lvl6pPr marL="1598836" indent="0">
              <a:buNone/>
              <a:defRPr sz="1400"/>
            </a:lvl6pPr>
            <a:lvl7pPr marL="1918595" indent="0">
              <a:buNone/>
              <a:defRPr sz="1400"/>
            </a:lvl7pPr>
            <a:lvl8pPr marL="2238369" indent="0">
              <a:buNone/>
              <a:defRPr sz="1400"/>
            </a:lvl8pPr>
            <a:lvl9pPr marL="2558139" indent="0">
              <a:buNone/>
              <a:defRPr sz="1400"/>
            </a:lvl9pPr>
          </a:lstStyle>
          <a:p>
            <a:pPr lvl="0"/>
            <a:endParaRPr lang="en-US" noProof="0"/>
          </a:p>
        </p:txBody>
      </p:sp>
      <p:sp>
        <p:nvSpPr>
          <p:cNvPr id="4" name="Text Placeholder 3"/>
          <p:cNvSpPr>
            <a:spLocks noGrp="1"/>
          </p:cNvSpPr>
          <p:nvPr>
            <p:ph type="body" sz="half" idx="2"/>
          </p:nvPr>
        </p:nvSpPr>
        <p:spPr>
          <a:xfrm>
            <a:off x="1792738" y="5367860"/>
            <a:ext cx="5486177" cy="804788"/>
          </a:xfrm>
        </p:spPr>
        <p:txBody>
          <a:bodyPr/>
          <a:lstStyle>
            <a:lvl1pPr marL="0" indent="0">
              <a:buNone/>
              <a:defRPr sz="1000"/>
            </a:lvl1pPr>
            <a:lvl2pPr marL="319749" indent="0">
              <a:buNone/>
              <a:defRPr sz="800"/>
            </a:lvl2pPr>
            <a:lvl3pPr marL="639522" indent="0">
              <a:buNone/>
              <a:defRPr sz="700"/>
            </a:lvl3pPr>
            <a:lvl4pPr marL="959306" indent="0">
              <a:buNone/>
              <a:defRPr sz="600"/>
            </a:lvl4pPr>
            <a:lvl5pPr marL="1279054" indent="0">
              <a:buNone/>
              <a:defRPr sz="600"/>
            </a:lvl5pPr>
            <a:lvl6pPr marL="1598836" indent="0">
              <a:buNone/>
              <a:defRPr sz="600"/>
            </a:lvl6pPr>
            <a:lvl7pPr marL="1918595" indent="0">
              <a:buNone/>
              <a:defRPr sz="600"/>
            </a:lvl7pPr>
            <a:lvl8pPr marL="2238369" indent="0">
              <a:buNone/>
              <a:defRPr sz="600"/>
            </a:lvl8pPr>
            <a:lvl9pPr marL="2558139"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310C4F-54D2-B24C-B0AD-31A3764B7D75}"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77024747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F0CA5D-5AD9-A847-8E94-1EA430982413}"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811030956"/>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7" y="380628"/>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8"/>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A1A3A9-9BA2-A14F-B467-21AF2E3AF91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15724852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pPr lvl="0"/>
            <a:r>
              <a:rPr lang="en-US" noProof="0"/>
              <a:t>Click to edit Master title style</a:t>
            </a:r>
          </a:p>
        </p:txBody>
      </p:sp>
      <p:sp>
        <p:nvSpPr>
          <p:cNvPr id="8919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solidFill>
                  <a:srgbClr val="FFFFFF"/>
                </a:solidFill>
              </a:defRPr>
            </a:lvl1pPr>
          </a:lstStyle>
          <a:p>
            <a:pPr>
              <a:defRPr/>
            </a:pPr>
            <a:fld id="{2E397141-1782-FB4A-846B-8EE2A33373DC}" type="slidenum">
              <a:rPr lang="zh-CN" altLang="en-US"/>
              <a:pPr>
                <a:defRPr/>
              </a:pPr>
              <a:t>‹#›</a:t>
            </a:fld>
            <a:endParaRPr lang="en-US" altLang="zh-CN"/>
          </a:p>
        </p:txBody>
      </p:sp>
    </p:spTree>
    <p:extLst>
      <p:ext uri="{BB962C8B-B14F-4D97-AF65-F5344CB8AC3E}">
        <p14:creationId xmlns:p14="http://schemas.microsoft.com/office/powerpoint/2010/main" val="1218865435"/>
      </p:ext>
    </p:extLst>
  </p:cSld>
  <p:clrMapOvr>
    <a:masterClrMapping/>
  </p:clrMapOvr>
  <p:transition>
    <p:random/>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96B06B-BF50-F642-A89F-8A2B7E24F214}" type="slidenum">
              <a:rPr lang="zh-CN" altLang="en-US"/>
              <a:pPr>
                <a:defRPr/>
              </a:pPr>
              <a:t>‹#›</a:t>
            </a:fld>
            <a:endParaRPr lang="en-US" altLang="zh-CN"/>
          </a:p>
        </p:txBody>
      </p:sp>
    </p:spTree>
    <p:extLst>
      <p:ext uri="{BB962C8B-B14F-4D97-AF65-F5344CB8AC3E}">
        <p14:creationId xmlns:p14="http://schemas.microsoft.com/office/powerpoint/2010/main" val="3830897101"/>
      </p:ext>
    </p:extLst>
  </p:cSld>
  <p:clrMapOvr>
    <a:masterClrMapping/>
  </p:clrMapOvr>
  <p:transition>
    <p:random/>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E53EED-BD6D-0D42-951C-138CC254FB78}" type="slidenum">
              <a:rPr lang="zh-CN" altLang="en-US"/>
              <a:pPr>
                <a:defRPr/>
              </a:pPr>
              <a:t>‹#›</a:t>
            </a:fld>
            <a:endParaRPr lang="en-US" altLang="zh-CN"/>
          </a:p>
        </p:txBody>
      </p:sp>
    </p:spTree>
    <p:extLst>
      <p:ext uri="{BB962C8B-B14F-4D97-AF65-F5344CB8AC3E}">
        <p14:creationId xmlns:p14="http://schemas.microsoft.com/office/powerpoint/2010/main" val="1158002496"/>
      </p:ext>
    </p:extLst>
  </p:cSld>
  <p:clrMapOvr>
    <a:masterClrMapping/>
  </p:clrMapOvr>
  <p:transition>
    <p:random/>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4F42A39-E2A3-8B42-8963-2B9E03D98A81}" type="slidenum">
              <a:rPr lang="zh-CN" altLang="en-US"/>
              <a:pPr>
                <a:defRPr/>
              </a:pPr>
              <a:t>‹#›</a:t>
            </a:fld>
            <a:endParaRPr lang="en-US" altLang="zh-CN"/>
          </a:p>
        </p:txBody>
      </p:sp>
    </p:spTree>
    <p:extLst>
      <p:ext uri="{BB962C8B-B14F-4D97-AF65-F5344CB8AC3E}">
        <p14:creationId xmlns:p14="http://schemas.microsoft.com/office/powerpoint/2010/main" val="2047845905"/>
      </p:ext>
    </p:extLst>
  </p:cSld>
  <p:clrMapOvr>
    <a:masterClrMapping/>
  </p:clrMapOvr>
  <p:transition>
    <p:random/>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93A3B3D-BA5A-9A49-B9F6-9192F1D333A8}" type="slidenum">
              <a:rPr lang="zh-CN" altLang="en-US"/>
              <a:pPr>
                <a:defRPr/>
              </a:pPr>
              <a:t>‹#›</a:t>
            </a:fld>
            <a:endParaRPr lang="en-US" altLang="zh-CN"/>
          </a:p>
        </p:txBody>
      </p:sp>
    </p:spTree>
    <p:extLst>
      <p:ext uri="{BB962C8B-B14F-4D97-AF65-F5344CB8AC3E}">
        <p14:creationId xmlns:p14="http://schemas.microsoft.com/office/powerpoint/2010/main" val="949716930"/>
      </p:ext>
    </p:extLst>
  </p:cSld>
  <p:clrMapOvr>
    <a:masterClrMapping/>
  </p:clrMapOvr>
  <p:transition>
    <p:random/>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3D5F32FB-ACA9-2F4C-9914-9C20D52BF79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753975746"/>
      </p:ext>
    </p:extLst>
  </p:cSld>
  <p:clrMapOvr>
    <a:masterClrMapping/>
  </p:clrMapOvr>
  <p:transition>
    <p:cut/>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CCF5175-5681-F443-89F9-EF31D1890025}" type="slidenum">
              <a:rPr lang="zh-CN" altLang="en-US"/>
              <a:pPr>
                <a:defRPr/>
              </a:pPr>
              <a:t>‹#›</a:t>
            </a:fld>
            <a:endParaRPr lang="en-US" altLang="zh-CN"/>
          </a:p>
        </p:txBody>
      </p:sp>
    </p:spTree>
    <p:extLst>
      <p:ext uri="{BB962C8B-B14F-4D97-AF65-F5344CB8AC3E}">
        <p14:creationId xmlns:p14="http://schemas.microsoft.com/office/powerpoint/2010/main" val="1061535361"/>
      </p:ext>
    </p:extLst>
  </p:cSld>
  <p:clrMapOvr>
    <a:masterClrMapping/>
  </p:clrMapOvr>
  <p:transition>
    <p:random/>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995CF32-914A-AF41-8B71-9F0E2755CDE1}" type="slidenum">
              <a:rPr lang="zh-CN" altLang="en-US"/>
              <a:pPr>
                <a:defRPr/>
              </a:pPr>
              <a:t>‹#›</a:t>
            </a:fld>
            <a:endParaRPr lang="en-US" altLang="zh-CN"/>
          </a:p>
        </p:txBody>
      </p:sp>
    </p:spTree>
    <p:extLst>
      <p:ext uri="{BB962C8B-B14F-4D97-AF65-F5344CB8AC3E}">
        <p14:creationId xmlns:p14="http://schemas.microsoft.com/office/powerpoint/2010/main" val="1590336957"/>
      </p:ext>
    </p:extLst>
  </p:cSld>
  <p:clrMapOvr>
    <a:masterClrMapping/>
  </p:clrMapOvr>
  <p:transition>
    <p:random/>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BB22D22-3D1B-FF40-8D39-B27A7347E03A}" type="slidenum">
              <a:rPr lang="zh-CN" altLang="en-US"/>
              <a:pPr>
                <a:defRPr/>
              </a:pPr>
              <a:t>‹#›</a:t>
            </a:fld>
            <a:endParaRPr lang="en-US" altLang="zh-CN"/>
          </a:p>
        </p:txBody>
      </p:sp>
    </p:spTree>
    <p:extLst>
      <p:ext uri="{BB962C8B-B14F-4D97-AF65-F5344CB8AC3E}">
        <p14:creationId xmlns:p14="http://schemas.microsoft.com/office/powerpoint/2010/main" val="3751982461"/>
      </p:ext>
    </p:extLst>
  </p:cSld>
  <p:clrMapOvr>
    <a:masterClrMapping/>
  </p:clrMapOvr>
  <p:transition>
    <p:random/>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81498C-0622-FD49-8D88-76747B32868C}" type="slidenum">
              <a:rPr lang="zh-CN" altLang="en-US"/>
              <a:pPr>
                <a:defRPr/>
              </a:pPr>
              <a:t>‹#›</a:t>
            </a:fld>
            <a:endParaRPr lang="en-US" altLang="zh-CN"/>
          </a:p>
        </p:txBody>
      </p:sp>
    </p:spTree>
    <p:extLst>
      <p:ext uri="{BB962C8B-B14F-4D97-AF65-F5344CB8AC3E}">
        <p14:creationId xmlns:p14="http://schemas.microsoft.com/office/powerpoint/2010/main" val="255668836"/>
      </p:ext>
    </p:extLst>
  </p:cSld>
  <p:clrMapOvr>
    <a:masterClrMapping/>
  </p:clrMapOvr>
  <p:transition>
    <p:random/>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360D98-B819-8741-9EF3-D58EA993BB42}" type="slidenum">
              <a:rPr lang="zh-CN" altLang="en-US"/>
              <a:pPr>
                <a:defRPr/>
              </a:pPr>
              <a:t>‹#›</a:t>
            </a:fld>
            <a:endParaRPr lang="en-US" altLang="zh-CN"/>
          </a:p>
        </p:txBody>
      </p:sp>
    </p:spTree>
    <p:extLst>
      <p:ext uri="{BB962C8B-B14F-4D97-AF65-F5344CB8AC3E}">
        <p14:creationId xmlns:p14="http://schemas.microsoft.com/office/powerpoint/2010/main" val="2789293624"/>
      </p:ext>
    </p:extLst>
  </p:cSld>
  <p:clrMapOvr>
    <a:masterClrMapping/>
  </p:clrMapOvr>
  <p:transition>
    <p:random/>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42C16F7-4A38-844F-BDC0-139C78C032AB}" type="slidenum">
              <a:rPr lang="zh-CN" altLang="en-US"/>
              <a:pPr>
                <a:defRPr/>
              </a:pPr>
              <a:t>‹#›</a:t>
            </a:fld>
            <a:endParaRPr lang="en-US" altLang="zh-CN"/>
          </a:p>
        </p:txBody>
      </p:sp>
    </p:spTree>
    <p:extLst>
      <p:ext uri="{BB962C8B-B14F-4D97-AF65-F5344CB8AC3E}">
        <p14:creationId xmlns:p14="http://schemas.microsoft.com/office/powerpoint/2010/main" val="1811398524"/>
      </p:ext>
    </p:extLst>
  </p:cSld>
  <p:clrMapOvr>
    <a:masterClrMapping/>
  </p:clrMapOvr>
  <p:transition>
    <p:random/>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5 w 1699"/>
                <a:gd name="T1" fmla="*/ 869 h 3264"/>
                <a:gd name="T2" fmla="*/ 12 w 1699"/>
                <a:gd name="T3" fmla="*/ 289 h 3264"/>
                <a:gd name="T4" fmla="*/ 25 w 1699"/>
                <a:gd name="T5" fmla="*/ 53 h 3264"/>
                <a:gd name="T6" fmla="*/ 45 w 1699"/>
                <a:gd name="T7" fmla="*/ 53 h 3264"/>
                <a:gd name="T8" fmla="*/ 68 w 1699"/>
                <a:gd name="T9" fmla="*/ 17 h 3264"/>
                <a:gd name="T10" fmla="*/ 84 w 1699"/>
                <a:gd name="T11" fmla="*/ 41 h 3264"/>
                <a:gd name="T12" fmla="*/ 94 w 1699"/>
                <a:gd name="T13" fmla="*/ 264 h 3264"/>
                <a:gd name="T14" fmla="*/ 94 w 1699"/>
                <a:gd name="T15" fmla="*/ 671 h 3264"/>
                <a:gd name="T16" fmla="*/ 89 w 1699"/>
                <a:gd name="T17" fmla="*/ 1217 h 3264"/>
                <a:gd name="T18" fmla="*/ 88 w 1699"/>
                <a:gd name="T19" fmla="*/ 1945 h 3264"/>
                <a:gd name="T20" fmla="*/ 92 w 1699"/>
                <a:gd name="T21" fmla="*/ 2613 h 3264"/>
                <a:gd name="T22" fmla="*/ 96 w 1699"/>
                <a:gd name="T23" fmla="*/ 3689 h 3264"/>
                <a:gd name="T24" fmla="*/ 90 w 1699"/>
                <a:gd name="T25" fmla="*/ 4678 h 3264"/>
                <a:gd name="T26" fmla="*/ 92 w 1699"/>
                <a:gd name="T27" fmla="*/ 5050 h 3264"/>
                <a:gd name="T28" fmla="*/ 87 w 1699"/>
                <a:gd name="T29" fmla="*/ 5345 h 3264"/>
                <a:gd name="T30" fmla="*/ 75 w 1699"/>
                <a:gd name="T31" fmla="*/ 5345 h 3264"/>
                <a:gd name="T32" fmla="*/ 52 w 1699"/>
                <a:gd name="T33" fmla="*/ 5296 h 3264"/>
                <a:gd name="T34" fmla="*/ 29 w 1699"/>
                <a:gd name="T35" fmla="*/ 5370 h 3264"/>
                <a:gd name="T36" fmla="*/ 8 w 1699"/>
                <a:gd name="T37" fmla="*/ 5235 h 3264"/>
                <a:gd name="T38" fmla="*/ 2 w 1699"/>
                <a:gd name="T39" fmla="*/ 4876 h 3264"/>
                <a:gd name="T40" fmla="*/ 6 w 1699"/>
                <a:gd name="T41" fmla="*/ 4382 h 3264"/>
                <a:gd name="T42" fmla="*/ 6 w 1699"/>
                <a:gd name="T43" fmla="*/ 3689 h 3264"/>
                <a:gd name="T44" fmla="*/ 1 w 1699"/>
                <a:gd name="T45" fmla="*/ 2997 h 3264"/>
                <a:gd name="T46" fmla="*/ 3 w 1699"/>
                <a:gd name="T47" fmla="*/ 2081 h 3264"/>
                <a:gd name="T48" fmla="*/ 3 w 1699"/>
                <a:gd name="T49" fmla="*/ 1512 h 3264"/>
                <a:gd name="T50" fmla="*/ 5 w 1699"/>
                <a:gd name="T51" fmla="*/ 869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5"/>
                <a:ext cx="2346" cy="654"/>
                <a:chOff x="1865" y="1811"/>
                <a:chExt cx="2346" cy="654"/>
              </a:xfrm>
            </p:grpSpPr>
            <p:sp>
              <p:nvSpPr>
                <p:cNvPr id="11" name="Freeform 6"/>
                <p:cNvSpPr>
                  <a:spLocks/>
                </p:cNvSpPr>
                <p:nvPr/>
              </p:nvSpPr>
              <p:spPr bwMode="auto">
                <a:xfrm>
                  <a:off x="2050" y="2008"/>
                  <a:ext cx="2161" cy="457"/>
                </a:xfrm>
                <a:custGeom>
                  <a:avLst/>
                  <a:gdLst>
                    <a:gd name="T0" fmla="*/ 7 w 2161"/>
                    <a:gd name="T1" fmla="*/ 139 h 457"/>
                    <a:gd name="T2" fmla="*/ 89 w 2161"/>
                    <a:gd name="T3" fmla="*/ 266 h 457"/>
                    <a:gd name="T4" fmla="*/ 187 w 2161"/>
                    <a:gd name="T5" fmla="*/ 333 h 457"/>
                    <a:gd name="T6" fmla="*/ 351 w 2161"/>
                    <a:gd name="T7" fmla="*/ 303 h 457"/>
                    <a:gd name="T8" fmla="*/ 561 w 2161"/>
                    <a:gd name="T9" fmla="*/ 281 h 457"/>
                    <a:gd name="T10" fmla="*/ 852 w 2161"/>
                    <a:gd name="T11" fmla="*/ 259 h 457"/>
                    <a:gd name="T12" fmla="*/ 1167 w 2161"/>
                    <a:gd name="T13" fmla="*/ 259 h 457"/>
                    <a:gd name="T14" fmla="*/ 1541 w 2161"/>
                    <a:gd name="T15" fmla="*/ 318 h 457"/>
                    <a:gd name="T16" fmla="*/ 1758 w 2161"/>
                    <a:gd name="T17" fmla="*/ 401 h 457"/>
                    <a:gd name="T18" fmla="*/ 1907 w 2161"/>
                    <a:gd name="T19" fmla="*/ 453 h 457"/>
                    <a:gd name="T20" fmla="*/ 2049 w 2161"/>
                    <a:gd name="T21" fmla="*/ 423 h 457"/>
                    <a:gd name="T22" fmla="*/ 2109 w 2161"/>
                    <a:gd name="T23" fmla="*/ 348 h 457"/>
                    <a:gd name="T24" fmla="*/ 2109 w 2161"/>
                    <a:gd name="T25" fmla="*/ 251 h 457"/>
                    <a:gd name="T26" fmla="*/ 2004 w 2161"/>
                    <a:gd name="T27" fmla="*/ 154 h 457"/>
                    <a:gd name="T28" fmla="*/ 1167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12" name="Freeform 7"/>
                <p:cNvSpPr>
                  <a:spLocks/>
                </p:cNvSpPr>
                <p:nvPr/>
              </p:nvSpPr>
              <p:spPr bwMode="auto">
                <a:xfrm>
                  <a:off x="1865" y="1811"/>
                  <a:ext cx="2341" cy="585"/>
                </a:xfrm>
                <a:custGeom>
                  <a:avLst/>
                  <a:gdLst>
                    <a:gd name="T0" fmla="*/ 506 w 2341"/>
                    <a:gd name="T1" fmla="*/ 441 h 585"/>
                    <a:gd name="T2" fmla="*/ 274 w 2341"/>
                    <a:gd name="T3" fmla="*/ 515 h 585"/>
                    <a:gd name="T4" fmla="*/ 72 w 2341"/>
                    <a:gd name="T5" fmla="*/ 486 h 585"/>
                    <a:gd name="T6" fmla="*/ 5 w 2341"/>
                    <a:gd name="T7" fmla="*/ 373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7 w 2341"/>
                    <a:gd name="T19" fmla="*/ 7 h 585"/>
                    <a:gd name="T20" fmla="*/ 1778 w 2341"/>
                    <a:gd name="T21" fmla="*/ 7 h 585"/>
                    <a:gd name="T22" fmla="*/ 2204 w 2341"/>
                    <a:gd name="T23" fmla="*/ 52 h 585"/>
                    <a:gd name="T24" fmla="*/ 2287 w 2341"/>
                    <a:gd name="T25" fmla="*/ 111 h 585"/>
                    <a:gd name="T26" fmla="*/ 2332 w 2341"/>
                    <a:gd name="T27" fmla="*/ 246 h 585"/>
                    <a:gd name="T28" fmla="*/ 2339 w 2341"/>
                    <a:gd name="T29" fmla="*/ 373 h 585"/>
                    <a:gd name="T30" fmla="*/ 2324 w 2341"/>
                    <a:gd name="T31" fmla="*/ 456 h 585"/>
                    <a:gd name="T32" fmla="*/ 2339 w 2341"/>
                    <a:gd name="T33" fmla="*/ 538 h 585"/>
                    <a:gd name="T34" fmla="*/ 2309 w 2341"/>
                    <a:gd name="T35" fmla="*/ 583 h 585"/>
                    <a:gd name="T36" fmla="*/ 2234 w 2341"/>
                    <a:gd name="T37" fmla="*/ 553 h 585"/>
                    <a:gd name="T38" fmla="*/ 2062 w 2341"/>
                    <a:gd name="T39" fmla="*/ 486 h 585"/>
                    <a:gd name="T40" fmla="*/ 1778 w 2341"/>
                    <a:gd name="T41" fmla="*/ 448 h 585"/>
                    <a:gd name="T42" fmla="*/ 1613 w 2341"/>
                    <a:gd name="T43" fmla="*/ 448 h 585"/>
                    <a:gd name="T44" fmla="*/ 1329 w 2341"/>
                    <a:gd name="T45" fmla="*/ 418 h 585"/>
                    <a:gd name="T46" fmla="*/ 1195 w 2341"/>
                    <a:gd name="T47" fmla="*/ 411 h 585"/>
                    <a:gd name="T48" fmla="*/ 895 w 2341"/>
                    <a:gd name="T49" fmla="*/ 426 h 585"/>
                    <a:gd name="T50" fmla="*/ 671 w 2341"/>
                    <a:gd name="T51" fmla="*/ 411 h 585"/>
                    <a:gd name="T52" fmla="*/ 506 w 2341"/>
                    <a:gd name="T53" fmla="*/ 441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grpSp>
          <p:sp>
            <p:nvSpPr>
              <p:cNvPr id="8" name="Freeform 8"/>
              <p:cNvSpPr>
                <a:spLocks/>
              </p:cNvSpPr>
              <p:nvPr/>
            </p:nvSpPr>
            <p:spPr bwMode="auto">
              <a:xfrm>
                <a:off x="1863" y="3172"/>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9" name="Freeform 9"/>
              <p:cNvSpPr>
                <a:spLocks/>
              </p:cNvSpPr>
              <p:nvPr/>
            </p:nvSpPr>
            <p:spPr bwMode="auto">
              <a:xfrm>
                <a:off x="3352" y="3074"/>
                <a:ext cx="157" cy="337"/>
              </a:xfrm>
              <a:custGeom>
                <a:avLst/>
                <a:gdLst>
                  <a:gd name="T0" fmla="*/ 90 w 157"/>
                  <a:gd name="T1" fmla="*/ 8 h 337"/>
                  <a:gd name="T2" fmla="*/ 157 w 157"/>
                  <a:gd name="T3" fmla="*/ 195 h 337"/>
                  <a:gd name="T4" fmla="*/ 142 w 157"/>
                  <a:gd name="T5" fmla="*/ 337 h 337"/>
                  <a:gd name="T6" fmla="*/ 0 w 157"/>
                  <a:gd name="T7" fmla="*/ 0 h 337"/>
                  <a:gd name="T8" fmla="*/ 90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10" name="Freeform 10"/>
              <p:cNvSpPr>
                <a:spLocks/>
              </p:cNvSpPr>
              <p:nvPr/>
            </p:nvSpPr>
            <p:spPr bwMode="auto">
              <a:xfrm>
                <a:off x="3306" y="3128"/>
                <a:ext cx="808" cy="396"/>
              </a:xfrm>
              <a:custGeom>
                <a:avLst/>
                <a:gdLst>
                  <a:gd name="T0" fmla="*/ 0 w 808"/>
                  <a:gd name="T1" fmla="*/ 366 h 396"/>
                  <a:gd name="T2" fmla="*/ 105 w 808"/>
                  <a:gd name="T3" fmla="*/ 366 h 396"/>
                  <a:gd name="T4" fmla="*/ 255 w 808"/>
                  <a:gd name="T5" fmla="*/ 306 h 396"/>
                  <a:gd name="T6" fmla="*/ 471 w 808"/>
                  <a:gd name="T7" fmla="*/ 112 h 396"/>
                  <a:gd name="T8" fmla="*/ 307 w 808"/>
                  <a:gd name="T9" fmla="*/ 67 h 396"/>
                  <a:gd name="T10" fmla="*/ 232 w 808"/>
                  <a:gd name="T11" fmla="*/ 22 h 396"/>
                  <a:gd name="T12" fmla="*/ 352 w 808"/>
                  <a:gd name="T13" fmla="*/ 22 h 396"/>
                  <a:gd name="T14" fmla="*/ 524 w 808"/>
                  <a:gd name="T15" fmla="*/ 74 h 396"/>
                  <a:gd name="T16" fmla="*/ 621 w 808"/>
                  <a:gd name="T17" fmla="*/ 0 h 396"/>
                  <a:gd name="T18" fmla="*/ 681 w 808"/>
                  <a:gd name="T19" fmla="*/ 0 h 396"/>
                  <a:gd name="T20" fmla="*/ 576 w 808"/>
                  <a:gd name="T21" fmla="*/ 82 h 396"/>
                  <a:gd name="T22" fmla="*/ 801 w 808"/>
                  <a:gd name="T23" fmla="*/ 134 h 396"/>
                  <a:gd name="T24" fmla="*/ 808 w 808"/>
                  <a:gd name="T25" fmla="*/ 209 h 396"/>
                  <a:gd name="T26" fmla="*/ 516 w 808"/>
                  <a:gd name="T27" fmla="*/ 134 h 396"/>
                  <a:gd name="T28" fmla="*/ 344 w 808"/>
                  <a:gd name="T29" fmla="*/ 291 h 396"/>
                  <a:gd name="T30" fmla="*/ 277 w 808"/>
                  <a:gd name="T31" fmla="*/ 344 h 396"/>
                  <a:gd name="T32" fmla="*/ 157 w 808"/>
                  <a:gd name="T33" fmla="*/ 396 h 396"/>
                  <a:gd name="T34" fmla="*/ 0 w 808"/>
                  <a:gd name="T35" fmla="*/ 366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pPr lvl="0"/>
            <a:r>
              <a:rPr lang="en-US" noProof="0"/>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a:xfrm>
            <a:off x="685800" y="6324600"/>
            <a:ext cx="1905000" cy="457200"/>
          </a:xfrm>
          <a:extLst>
            <a:ext uri="{FAA26D3D-D897-4be2-8F04-BA451C77F1D7}">
              <ma14:placeholderFlag xmlns:ma14="http://schemas.microsoft.com/office/mac/drawingml/2011/main" xmlns="" val="1"/>
            </a:ext>
          </a:extLst>
        </p:spPr>
        <p:txBody>
          <a:bodyPr/>
          <a:lstStyle>
            <a:lvl1pPr>
              <a:defRPr/>
            </a:lvl1pPr>
          </a:lstStyle>
          <a:p>
            <a:endParaRPr lang="en-US" altLang="en-US">
              <a:solidFill>
                <a:srgbClr val="000000"/>
              </a:solidFill>
            </a:endParaRPr>
          </a:p>
        </p:txBody>
      </p:sp>
      <p:sp>
        <p:nvSpPr>
          <p:cNvPr id="14" name="Rectangle 14"/>
          <p:cNvSpPr>
            <a:spLocks noGrp="1" noChangeArrowheads="1"/>
          </p:cNvSpPr>
          <p:nvPr>
            <p:ph type="ftr" sz="quarter" idx="11"/>
          </p:nvPr>
        </p:nvSpPr>
        <p:spPr>
          <a:xfrm>
            <a:off x="3124200" y="6324600"/>
            <a:ext cx="2895600" cy="457200"/>
          </a:xfrm>
          <a:extLst>
            <a:ext uri="{FAA26D3D-D897-4be2-8F04-BA451C77F1D7}">
              <ma14:placeholderFlag xmlns:ma14="http://schemas.microsoft.com/office/mac/drawingml/2011/main" xmlns="" val="1"/>
            </a:ext>
          </a:extLst>
        </p:spPr>
        <p:txBody>
          <a:bodyPr/>
          <a:lstStyle>
            <a:lvl1pPr>
              <a:defRPr/>
            </a:lvl1pPr>
          </a:lstStyle>
          <a:p>
            <a:endParaRPr lang="en-US" altLang="en-US">
              <a:solidFill>
                <a:srgbClr val="000000"/>
              </a:solidFill>
            </a:endParaRPr>
          </a:p>
        </p:txBody>
      </p:sp>
      <p:sp>
        <p:nvSpPr>
          <p:cNvPr id="15" name="Rectangle 15"/>
          <p:cNvSpPr>
            <a:spLocks noGrp="1" noChangeArrowheads="1"/>
          </p:cNvSpPr>
          <p:nvPr>
            <p:ph type="sldNum" sz="quarter" idx="12"/>
          </p:nvPr>
        </p:nvSpPr>
        <p:spPr>
          <a:xfrm>
            <a:off x="6553200" y="6324600"/>
            <a:ext cx="1905000" cy="457200"/>
          </a:xfrm>
          <a:extLst>
            <a:ext uri="{FAA26D3D-D897-4be2-8F04-BA451C77F1D7}">
              <ma14:placeholderFlag xmlns:ma14="http://schemas.microsoft.com/office/mac/drawingml/2011/main" xmlns="" val="1"/>
            </a:ext>
          </a:extLst>
        </p:spPr>
        <p:txBody>
          <a:bodyPr/>
          <a:lstStyle>
            <a:lvl1pPr>
              <a:defRPr/>
            </a:lvl1pPr>
          </a:lstStyle>
          <a:p>
            <a:fld id="{709BDCCB-FA74-4926-B4F3-8B1DC653912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426279"/>
      </p:ext>
    </p:extLst>
  </p:cSld>
  <p:clrMapOvr>
    <a:masterClrMapping/>
  </p:clrMapOvr>
  <p:transition>
    <p:fade thruBlk="1"/>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76C4AF22-B48C-4759-9753-EE7CA77329B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513387"/>
      </p:ext>
    </p:extLst>
  </p:cSld>
  <p:clrMapOvr>
    <a:masterClrMapping/>
  </p:clrMapOvr>
  <p:transition>
    <p:fade thruBlk="1"/>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8D5A2045-B68B-4C92-A806-9D10689918A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170356"/>
      </p:ext>
    </p:extLst>
  </p:cSld>
  <p:clrMapOvr>
    <a:masterClrMapping/>
  </p:clrMapOvr>
  <p:transition>
    <p:fade thruBlk="1"/>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2B07D21B-7C53-4B18-BE9C-6EA7378ADF2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5780808"/>
      </p:ext>
    </p:extLst>
  </p:cSld>
  <p:clrMapOvr>
    <a:masterClrMapping/>
  </p:clrMapOvr>
  <p:transition>
    <p:fade thruBlk="1"/>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pPr/>
              <a:t>‹#›</a:t>
            </a:fld>
            <a:endParaRPr lang="en-US"/>
          </a:p>
        </p:txBody>
      </p:sp>
    </p:spTree>
    <p:extLst>
      <p:ext uri="{BB962C8B-B14F-4D97-AF65-F5344CB8AC3E}">
        <p14:creationId xmlns:p14="http://schemas.microsoft.com/office/powerpoint/2010/main" val="316980957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D1783BB6-0EC0-484C-820A-278AEA5DECE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369698579"/>
      </p:ext>
    </p:extLst>
  </p:cSld>
  <p:clrMapOvr>
    <a:masterClrMapping/>
  </p:clrMapOvr>
  <p:transition>
    <p:cut/>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1033"/>
          <p:cNvSpPr>
            <a:spLocks noGrp="1" noChangeArrowheads="1"/>
          </p:cNvSpPr>
          <p:nvPr>
            <p:ph type="sldNum" sz="quarter" idx="12"/>
          </p:nvPr>
        </p:nvSpPr>
        <p:spPr>
          <a:ln/>
        </p:spPr>
        <p:txBody>
          <a:bodyPr/>
          <a:lstStyle>
            <a:lvl1pPr>
              <a:defRPr/>
            </a:lvl1pPr>
          </a:lstStyle>
          <a:p>
            <a:fld id="{2B2A81F3-81E5-446E-9FAD-B57FEEE042F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4302572"/>
      </p:ext>
    </p:extLst>
  </p:cSld>
  <p:clrMapOvr>
    <a:masterClrMapping/>
  </p:clrMapOvr>
  <p:transition>
    <p:fade thruBlk="1"/>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1033"/>
          <p:cNvSpPr>
            <a:spLocks noGrp="1" noChangeArrowheads="1"/>
          </p:cNvSpPr>
          <p:nvPr>
            <p:ph type="sldNum" sz="quarter" idx="12"/>
          </p:nvPr>
        </p:nvSpPr>
        <p:spPr>
          <a:ln/>
        </p:spPr>
        <p:txBody>
          <a:bodyPr/>
          <a:lstStyle>
            <a:lvl1pPr>
              <a:defRPr/>
            </a:lvl1pPr>
          </a:lstStyle>
          <a:p>
            <a:fld id="{E5542BB7-9E50-4085-905A-540EA15A335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08693"/>
      </p:ext>
    </p:extLst>
  </p:cSld>
  <p:clrMapOvr>
    <a:masterClrMapping/>
  </p:clrMapOvr>
  <p:transition>
    <p:fade thruBlk="1"/>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1033"/>
          <p:cNvSpPr>
            <a:spLocks noGrp="1" noChangeArrowheads="1"/>
          </p:cNvSpPr>
          <p:nvPr>
            <p:ph type="sldNum" sz="quarter" idx="12"/>
          </p:nvPr>
        </p:nvSpPr>
        <p:spPr>
          <a:ln/>
        </p:spPr>
        <p:txBody>
          <a:bodyPr/>
          <a:lstStyle>
            <a:lvl1pPr>
              <a:defRPr/>
            </a:lvl1pPr>
          </a:lstStyle>
          <a:p>
            <a:fld id="{76502D33-C7C7-4439-9981-7B17F259E1E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1409296"/>
      </p:ext>
    </p:extLst>
  </p:cSld>
  <p:clrMapOvr>
    <a:masterClrMapping/>
  </p:clrMapOvr>
  <p:transition>
    <p:fade thruBlk="1"/>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08D1615D-12A1-4534-9520-723C6B2CB1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470435"/>
      </p:ext>
    </p:extLst>
  </p:cSld>
  <p:clrMapOvr>
    <a:masterClrMapping/>
  </p:clrMapOvr>
  <p:transition>
    <p:fade thruBlk="1"/>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A855D546-216E-43DF-9379-58B3541ED7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1320782"/>
      </p:ext>
    </p:extLst>
  </p:cSld>
  <p:clrMapOvr>
    <a:masterClrMapping/>
  </p:clrMapOvr>
  <p:transition>
    <p:fade thruBlk="1"/>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BB9D240D-9F91-4932-9104-C7A003140BF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0934"/>
      </p:ext>
    </p:extLst>
  </p:cSld>
  <p:clrMapOvr>
    <a:masterClrMapping/>
  </p:clrMapOvr>
  <p:transition>
    <p:fade thruBlk="1"/>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AA298B70-7414-4870-8C1B-DE3B8C0253C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5814574"/>
      </p:ext>
    </p:extLst>
  </p:cSld>
  <p:clrMapOvr>
    <a:masterClrMapping/>
  </p:clrMapOvr>
  <p:transition>
    <p:fade thruBlk="1"/>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407D210-DFD8-614D-823A-429667EE6B6C}" type="slidenum">
              <a:rPr lang="en-US"/>
              <a:pPr>
                <a:defRPr/>
              </a:pPr>
              <a:t>‹#›</a:t>
            </a:fld>
            <a:endParaRPr lang="en-US"/>
          </a:p>
        </p:txBody>
      </p:sp>
    </p:spTree>
    <p:extLst>
      <p:ext uri="{BB962C8B-B14F-4D97-AF65-F5344CB8AC3E}">
        <p14:creationId xmlns:p14="http://schemas.microsoft.com/office/powerpoint/2010/main" val="2801875177"/>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A3871F3-D43A-5642-AF5B-8DD62B847C97}" type="slidenum">
              <a:rPr lang="en-US"/>
              <a:pPr>
                <a:defRPr/>
              </a:pPr>
              <a:t>‹#›</a:t>
            </a:fld>
            <a:endParaRPr lang="en-US"/>
          </a:p>
        </p:txBody>
      </p:sp>
    </p:spTree>
    <p:extLst>
      <p:ext uri="{BB962C8B-B14F-4D97-AF65-F5344CB8AC3E}">
        <p14:creationId xmlns:p14="http://schemas.microsoft.com/office/powerpoint/2010/main" val="3463066895"/>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AD4DF9D8-9D14-EE4F-9558-07B05409A26D}" type="slidenum">
              <a:rPr lang="en-US"/>
              <a:pPr>
                <a:defRPr/>
              </a:pPr>
              <a:t>‹#›</a:t>
            </a:fld>
            <a:endParaRPr lang="en-US"/>
          </a:p>
        </p:txBody>
      </p:sp>
    </p:spTree>
    <p:extLst>
      <p:ext uri="{BB962C8B-B14F-4D97-AF65-F5344CB8AC3E}">
        <p14:creationId xmlns:p14="http://schemas.microsoft.com/office/powerpoint/2010/main" val="13450803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A58366A5-CEBC-0540-93A7-DE6A1B3D557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260810237"/>
      </p:ext>
    </p:extLst>
  </p:cSld>
  <p:clrMapOvr>
    <a:masterClrMapping/>
  </p:clrMapOvr>
  <p:transition>
    <p:cut/>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6F79456-5B2D-2B4E-97C4-90F3F0F70E8B}" type="slidenum">
              <a:rPr lang="en-US"/>
              <a:pPr>
                <a:defRPr/>
              </a:pPr>
              <a:t>‹#›</a:t>
            </a:fld>
            <a:endParaRPr lang="en-US"/>
          </a:p>
        </p:txBody>
      </p:sp>
    </p:spTree>
    <p:extLst>
      <p:ext uri="{BB962C8B-B14F-4D97-AF65-F5344CB8AC3E}">
        <p14:creationId xmlns:p14="http://schemas.microsoft.com/office/powerpoint/2010/main" val="3643043065"/>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F4A0F91-9BAE-F24E-A15C-84C4F8A90FFC}" type="slidenum">
              <a:rPr lang="en-US"/>
              <a:pPr>
                <a:defRPr/>
              </a:pPr>
              <a:t>‹#›</a:t>
            </a:fld>
            <a:endParaRPr lang="en-US"/>
          </a:p>
        </p:txBody>
      </p:sp>
    </p:spTree>
    <p:extLst>
      <p:ext uri="{BB962C8B-B14F-4D97-AF65-F5344CB8AC3E}">
        <p14:creationId xmlns:p14="http://schemas.microsoft.com/office/powerpoint/2010/main" val="3427082154"/>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93FC788-8C97-1A4D-A4BE-363E6E5B4A37}" type="slidenum">
              <a:rPr lang="en-US"/>
              <a:pPr>
                <a:defRPr/>
              </a:pPr>
              <a:t>‹#›</a:t>
            </a:fld>
            <a:endParaRPr lang="en-US"/>
          </a:p>
        </p:txBody>
      </p:sp>
    </p:spTree>
    <p:extLst>
      <p:ext uri="{BB962C8B-B14F-4D97-AF65-F5344CB8AC3E}">
        <p14:creationId xmlns:p14="http://schemas.microsoft.com/office/powerpoint/2010/main" val="2435397432"/>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08D3A76-26A9-D244-903B-37FEB4277590}" type="slidenum">
              <a:rPr lang="en-US"/>
              <a:pPr>
                <a:defRPr/>
              </a:pPr>
              <a:t>‹#›</a:t>
            </a:fld>
            <a:endParaRPr lang="en-US"/>
          </a:p>
        </p:txBody>
      </p:sp>
    </p:spTree>
    <p:extLst>
      <p:ext uri="{BB962C8B-B14F-4D97-AF65-F5344CB8AC3E}">
        <p14:creationId xmlns:p14="http://schemas.microsoft.com/office/powerpoint/2010/main" val="349442242"/>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75F42A0-31C7-7147-AF79-3FC29BBEE6A5}" type="slidenum">
              <a:rPr lang="en-US"/>
              <a:pPr>
                <a:defRPr/>
              </a:pPr>
              <a:t>‹#›</a:t>
            </a:fld>
            <a:endParaRPr lang="en-US"/>
          </a:p>
        </p:txBody>
      </p:sp>
    </p:spTree>
    <p:extLst>
      <p:ext uri="{BB962C8B-B14F-4D97-AF65-F5344CB8AC3E}">
        <p14:creationId xmlns:p14="http://schemas.microsoft.com/office/powerpoint/2010/main" val="161947828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9F682D0-C4CB-304B-9D4F-A1580F281DA4}" type="slidenum">
              <a:rPr lang="en-US"/>
              <a:pPr>
                <a:defRPr/>
              </a:pPr>
              <a:t>‹#›</a:t>
            </a:fld>
            <a:endParaRPr lang="en-US"/>
          </a:p>
        </p:txBody>
      </p:sp>
    </p:spTree>
    <p:extLst>
      <p:ext uri="{BB962C8B-B14F-4D97-AF65-F5344CB8AC3E}">
        <p14:creationId xmlns:p14="http://schemas.microsoft.com/office/powerpoint/2010/main" val="444853654"/>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CBC1256F-2F0A-C14E-B131-73B13A1724C0}" type="slidenum">
              <a:rPr lang="en-US"/>
              <a:pPr>
                <a:defRPr/>
              </a:pPr>
              <a:t>‹#›</a:t>
            </a:fld>
            <a:endParaRPr lang="en-US"/>
          </a:p>
        </p:txBody>
      </p:sp>
    </p:spTree>
    <p:extLst>
      <p:ext uri="{BB962C8B-B14F-4D97-AF65-F5344CB8AC3E}">
        <p14:creationId xmlns:p14="http://schemas.microsoft.com/office/powerpoint/2010/main" val="2548888617"/>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3153DF5-FFC8-DC4E-A707-C6B0ADD3951A}" type="slidenum">
              <a:rPr lang="en-US"/>
              <a:pPr>
                <a:defRPr/>
              </a:pPr>
              <a:t>‹#›</a:t>
            </a:fld>
            <a:endParaRPr lang="en-US"/>
          </a:p>
        </p:txBody>
      </p:sp>
    </p:spTree>
    <p:extLst>
      <p:ext uri="{BB962C8B-B14F-4D97-AF65-F5344CB8AC3E}">
        <p14:creationId xmlns:p14="http://schemas.microsoft.com/office/powerpoint/2010/main" val="141685043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372080-101C-AA48-8282-F71F95757588}" type="slidenum">
              <a:rPr lang="en-US"/>
              <a:pPr>
                <a:defRPr/>
              </a:pPr>
              <a:t>‹#›</a:t>
            </a:fld>
            <a:endParaRPr lang="en-US"/>
          </a:p>
        </p:txBody>
      </p:sp>
    </p:spTree>
    <p:extLst>
      <p:ext uri="{BB962C8B-B14F-4D97-AF65-F5344CB8AC3E}">
        <p14:creationId xmlns:p14="http://schemas.microsoft.com/office/powerpoint/2010/main" val="4265698333"/>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B7BD92C-7E27-E54C-B2C5-1C37FDC10ECB}" type="slidenum">
              <a:rPr lang="en-US"/>
              <a:pPr>
                <a:defRPr/>
              </a:pPr>
              <a:t>‹#›</a:t>
            </a:fld>
            <a:endParaRPr lang="en-US"/>
          </a:p>
        </p:txBody>
      </p:sp>
    </p:spTree>
    <p:extLst>
      <p:ext uri="{BB962C8B-B14F-4D97-AF65-F5344CB8AC3E}">
        <p14:creationId xmlns:p14="http://schemas.microsoft.com/office/powerpoint/2010/main" val="130848667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77101" y="381000"/>
            <a:ext cx="17907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905001" y="381000"/>
            <a:ext cx="52197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9625F45C-36C2-8B42-887F-86B49A8C6820}"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4092706809"/>
      </p:ext>
    </p:extLst>
  </p:cSld>
  <p:clrMapOvr>
    <a:masterClrMapping/>
  </p:clrMapOvr>
  <p:transition>
    <p:cut/>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B79CF4F-1067-6043-BB74-3D3E4F0964EA}" type="slidenum">
              <a:rPr lang="en-US"/>
              <a:pPr>
                <a:defRPr/>
              </a:pPr>
              <a:t>‹#›</a:t>
            </a:fld>
            <a:endParaRPr lang="en-US"/>
          </a:p>
        </p:txBody>
      </p:sp>
    </p:spTree>
    <p:extLst>
      <p:ext uri="{BB962C8B-B14F-4D97-AF65-F5344CB8AC3E}">
        <p14:creationId xmlns:p14="http://schemas.microsoft.com/office/powerpoint/2010/main" val="1151648148"/>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261BA54-F753-C54F-B4F1-3D2BC85264BA}" type="slidenum">
              <a:rPr lang="en-US"/>
              <a:pPr>
                <a:defRPr/>
              </a:pPr>
              <a:t>‹#›</a:t>
            </a:fld>
            <a:endParaRPr lang="en-US"/>
          </a:p>
        </p:txBody>
      </p:sp>
    </p:spTree>
    <p:extLst>
      <p:ext uri="{BB962C8B-B14F-4D97-AF65-F5344CB8AC3E}">
        <p14:creationId xmlns:p14="http://schemas.microsoft.com/office/powerpoint/2010/main" val="3019619657"/>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0546"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620547"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eaLnBrk="0" hangingPunct="0">
              <a:defRPr/>
            </a:lvl1pPr>
          </a:lstStyle>
          <a:p>
            <a:pPr>
              <a:defRPr/>
            </a:pPr>
            <a:endParaRPr lang="en-US"/>
          </a:p>
        </p:txBody>
      </p:sp>
      <p:sp>
        <p:nvSpPr>
          <p:cNvPr id="9" name="Rectangle 1029"/>
          <p:cNvSpPr>
            <a:spLocks noGrp="1" noChangeArrowheads="1"/>
          </p:cNvSpPr>
          <p:nvPr>
            <p:ph type="ftr" sz="quarter" idx="11"/>
          </p:nvPr>
        </p:nvSpPr>
        <p:spPr>
          <a:xfrm>
            <a:off x="3505200" y="6400800"/>
            <a:ext cx="2895600" cy="457200"/>
          </a:xfrm>
        </p:spPr>
        <p:txBody>
          <a:bodyPr anchorCtr="0"/>
          <a:lstStyle>
            <a:lvl1pPr eaLnBrk="0" hangingPunct="0">
              <a:defRPr/>
            </a:lvl1pPr>
          </a:lstStyle>
          <a:p>
            <a:pPr>
              <a:defRPr/>
            </a:pPr>
            <a:endParaRPr lang="en-US"/>
          </a:p>
        </p:txBody>
      </p:sp>
      <p:sp>
        <p:nvSpPr>
          <p:cNvPr id="10" name="Rectangle 1030"/>
          <p:cNvSpPr>
            <a:spLocks noGrp="1" noChangeArrowheads="1"/>
          </p:cNvSpPr>
          <p:nvPr>
            <p:ph type="sldNum" sz="quarter" idx="12"/>
          </p:nvPr>
        </p:nvSpPr>
        <p:spPr/>
        <p:txBody>
          <a:bodyPr anchorCtr="0"/>
          <a:lstStyle>
            <a:lvl1pPr eaLnBrk="0" hangingPunct="0">
              <a:defRPr>
                <a:ea typeface="ＭＳ Ｐゴシック" charset="0"/>
                <a:cs typeface="ＭＳ Ｐゴシック" charset="0"/>
              </a:defRPr>
            </a:lvl1pPr>
          </a:lstStyle>
          <a:p>
            <a:pPr>
              <a:defRPr/>
            </a:pPr>
            <a:fld id="{8DCAAB6F-DE34-0F40-A455-0E01D11C25A4}" type="slidenum">
              <a:rPr lang="en-US"/>
              <a:pPr>
                <a:defRPr/>
              </a:pPr>
              <a:t>‹#›</a:t>
            </a:fld>
            <a:endParaRPr lang="en-US"/>
          </a:p>
        </p:txBody>
      </p:sp>
    </p:spTree>
    <p:extLst>
      <p:ext uri="{BB962C8B-B14F-4D97-AF65-F5344CB8AC3E}">
        <p14:creationId xmlns:p14="http://schemas.microsoft.com/office/powerpoint/2010/main" val="2315989058"/>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30C05B3-445C-B44A-AC11-DE41AB6CB6FD}" type="slidenum">
              <a:rPr lang="en-US"/>
              <a:pPr>
                <a:defRPr/>
              </a:pPr>
              <a:t>‹#›</a:t>
            </a:fld>
            <a:endParaRPr lang="en-US"/>
          </a:p>
        </p:txBody>
      </p:sp>
    </p:spTree>
    <p:extLst>
      <p:ext uri="{BB962C8B-B14F-4D97-AF65-F5344CB8AC3E}">
        <p14:creationId xmlns:p14="http://schemas.microsoft.com/office/powerpoint/2010/main" val="711160201"/>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0D06557-B1DD-D04D-8B8F-E5819AFAC0CE}" type="slidenum">
              <a:rPr lang="en-US"/>
              <a:pPr>
                <a:defRPr/>
              </a:pPr>
              <a:t>‹#›</a:t>
            </a:fld>
            <a:endParaRPr lang="en-US"/>
          </a:p>
        </p:txBody>
      </p:sp>
    </p:spTree>
    <p:extLst>
      <p:ext uri="{BB962C8B-B14F-4D97-AF65-F5344CB8AC3E}">
        <p14:creationId xmlns:p14="http://schemas.microsoft.com/office/powerpoint/2010/main" val="439671889"/>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23EBB5B-DE67-8D4A-B084-630D70EDB1A8}" type="slidenum">
              <a:rPr lang="en-US"/>
              <a:pPr>
                <a:defRPr/>
              </a:pPr>
              <a:t>‹#›</a:t>
            </a:fld>
            <a:endParaRPr lang="en-US"/>
          </a:p>
        </p:txBody>
      </p:sp>
    </p:spTree>
    <p:extLst>
      <p:ext uri="{BB962C8B-B14F-4D97-AF65-F5344CB8AC3E}">
        <p14:creationId xmlns:p14="http://schemas.microsoft.com/office/powerpoint/2010/main" val="3540961216"/>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7B9E212-E4C8-3E47-BF8C-77D43902AF79}" type="slidenum">
              <a:rPr lang="en-US"/>
              <a:pPr>
                <a:defRPr/>
              </a:pPr>
              <a:t>‹#›</a:t>
            </a:fld>
            <a:endParaRPr lang="en-US"/>
          </a:p>
        </p:txBody>
      </p:sp>
    </p:spTree>
    <p:extLst>
      <p:ext uri="{BB962C8B-B14F-4D97-AF65-F5344CB8AC3E}">
        <p14:creationId xmlns:p14="http://schemas.microsoft.com/office/powerpoint/2010/main" val="1441934520"/>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07CFCFD-4C32-0743-A72A-7FD218E04CB0}" type="slidenum">
              <a:rPr lang="en-US"/>
              <a:pPr>
                <a:defRPr/>
              </a:pPr>
              <a:t>‹#›</a:t>
            </a:fld>
            <a:endParaRPr lang="en-US"/>
          </a:p>
        </p:txBody>
      </p:sp>
    </p:spTree>
    <p:extLst>
      <p:ext uri="{BB962C8B-B14F-4D97-AF65-F5344CB8AC3E}">
        <p14:creationId xmlns:p14="http://schemas.microsoft.com/office/powerpoint/2010/main" val="82936649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002BC468-F94D-AF47-8ABF-EF787E56D49D}" type="slidenum">
              <a:rPr lang="en-US"/>
              <a:pPr>
                <a:defRPr/>
              </a:pPr>
              <a:t>‹#›</a:t>
            </a:fld>
            <a:endParaRPr lang="en-US"/>
          </a:p>
        </p:txBody>
      </p:sp>
    </p:spTree>
    <p:extLst>
      <p:ext uri="{BB962C8B-B14F-4D97-AF65-F5344CB8AC3E}">
        <p14:creationId xmlns:p14="http://schemas.microsoft.com/office/powerpoint/2010/main" val="3428456767"/>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5CE0913-735C-7647-A725-7F906BC68B81}" type="slidenum">
              <a:rPr lang="en-US"/>
              <a:pPr>
                <a:defRPr/>
              </a:pPr>
              <a:t>‹#›</a:t>
            </a:fld>
            <a:endParaRPr lang="en-US"/>
          </a:p>
        </p:txBody>
      </p:sp>
    </p:spTree>
    <p:extLst>
      <p:ext uri="{BB962C8B-B14F-4D97-AF65-F5344CB8AC3E}">
        <p14:creationId xmlns:p14="http://schemas.microsoft.com/office/powerpoint/2010/main" val="40225226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88504746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9CA3F0D-195F-B648-8707-F184DBE26642}" type="slidenum">
              <a:rPr lang="en-US"/>
              <a:pPr>
                <a:defRPr/>
              </a:pPr>
              <a:t>‹#›</a:t>
            </a:fld>
            <a:endParaRPr lang="en-US"/>
          </a:p>
        </p:txBody>
      </p:sp>
    </p:spTree>
    <p:extLst>
      <p:ext uri="{BB962C8B-B14F-4D97-AF65-F5344CB8AC3E}">
        <p14:creationId xmlns:p14="http://schemas.microsoft.com/office/powerpoint/2010/main" val="4023632854"/>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7C3D55A-D2C3-B84C-B425-66BEE9361069}" type="slidenum">
              <a:rPr lang="en-US"/>
              <a:pPr>
                <a:defRPr/>
              </a:pPr>
              <a:t>‹#›</a:t>
            </a:fld>
            <a:endParaRPr lang="en-US"/>
          </a:p>
        </p:txBody>
      </p:sp>
    </p:spTree>
    <p:extLst>
      <p:ext uri="{BB962C8B-B14F-4D97-AF65-F5344CB8AC3E}">
        <p14:creationId xmlns:p14="http://schemas.microsoft.com/office/powerpoint/2010/main" val="163118387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4FADEC75-BC80-F44F-AD6D-A832DA26C9DF}" type="slidenum">
              <a:rPr lang="en-US"/>
              <a:pPr>
                <a:defRPr/>
              </a:pPr>
              <a:t>‹#›</a:t>
            </a:fld>
            <a:endParaRPr lang="en-US"/>
          </a:p>
        </p:txBody>
      </p:sp>
    </p:spTree>
    <p:extLst>
      <p:ext uri="{BB962C8B-B14F-4D97-AF65-F5344CB8AC3E}">
        <p14:creationId xmlns:p14="http://schemas.microsoft.com/office/powerpoint/2010/main" val="95120673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37954"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37955"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304C96F-B2C9-C14F-8F20-F43F2FA67373}" type="slidenum">
              <a:rPr lang="en-US"/>
              <a:pPr>
                <a:defRPr/>
              </a:pPr>
              <a:t>‹#›</a:t>
            </a:fld>
            <a:endParaRPr lang="en-US"/>
          </a:p>
        </p:txBody>
      </p:sp>
    </p:spTree>
    <p:extLst>
      <p:ext uri="{BB962C8B-B14F-4D97-AF65-F5344CB8AC3E}">
        <p14:creationId xmlns:p14="http://schemas.microsoft.com/office/powerpoint/2010/main" val="3838892658"/>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3019896-595D-E64C-88DC-52663F981385}" type="slidenum">
              <a:rPr lang="en-US"/>
              <a:pPr>
                <a:defRPr/>
              </a:pPr>
              <a:t>‹#›</a:t>
            </a:fld>
            <a:endParaRPr lang="en-US"/>
          </a:p>
        </p:txBody>
      </p:sp>
    </p:spTree>
    <p:extLst>
      <p:ext uri="{BB962C8B-B14F-4D97-AF65-F5344CB8AC3E}">
        <p14:creationId xmlns:p14="http://schemas.microsoft.com/office/powerpoint/2010/main" val="3957096442"/>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29E50D5-931D-9441-8444-F8AC57CC2D5D}" type="slidenum">
              <a:rPr lang="en-US"/>
              <a:pPr>
                <a:defRPr/>
              </a:pPr>
              <a:t>‹#›</a:t>
            </a:fld>
            <a:endParaRPr lang="en-US"/>
          </a:p>
        </p:txBody>
      </p:sp>
    </p:spTree>
    <p:extLst>
      <p:ext uri="{BB962C8B-B14F-4D97-AF65-F5344CB8AC3E}">
        <p14:creationId xmlns:p14="http://schemas.microsoft.com/office/powerpoint/2010/main" val="2680503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BE821F3-045D-F84C-8764-E75E05533A41}" type="slidenum">
              <a:rPr lang="en-US"/>
              <a:pPr>
                <a:defRPr/>
              </a:pPr>
              <a:t>‹#›</a:t>
            </a:fld>
            <a:endParaRPr lang="en-US"/>
          </a:p>
        </p:txBody>
      </p:sp>
    </p:spTree>
    <p:extLst>
      <p:ext uri="{BB962C8B-B14F-4D97-AF65-F5344CB8AC3E}">
        <p14:creationId xmlns:p14="http://schemas.microsoft.com/office/powerpoint/2010/main" val="352772657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A04AA3-9046-754C-8F32-8A5BC3743E62}" type="slidenum">
              <a:rPr lang="en-US"/>
              <a:pPr>
                <a:defRPr/>
              </a:pPr>
              <a:t>‹#›</a:t>
            </a:fld>
            <a:endParaRPr lang="en-US"/>
          </a:p>
        </p:txBody>
      </p:sp>
    </p:spTree>
    <p:extLst>
      <p:ext uri="{BB962C8B-B14F-4D97-AF65-F5344CB8AC3E}">
        <p14:creationId xmlns:p14="http://schemas.microsoft.com/office/powerpoint/2010/main" val="1135776434"/>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E823B2-E294-C94F-AD2D-B6A685EB02C3}" type="slidenum">
              <a:rPr lang="en-US"/>
              <a:pPr>
                <a:defRPr/>
              </a:pPr>
              <a:t>‹#›</a:t>
            </a:fld>
            <a:endParaRPr lang="en-US"/>
          </a:p>
        </p:txBody>
      </p:sp>
    </p:spTree>
    <p:extLst>
      <p:ext uri="{BB962C8B-B14F-4D97-AF65-F5344CB8AC3E}">
        <p14:creationId xmlns:p14="http://schemas.microsoft.com/office/powerpoint/2010/main" val="3982975390"/>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7F7FE6D-DC38-3C43-A64C-3F5DE7E4AA44}" type="slidenum">
              <a:rPr lang="en-US"/>
              <a:pPr>
                <a:defRPr/>
              </a:pPr>
              <a:t>‹#›</a:t>
            </a:fld>
            <a:endParaRPr lang="en-US"/>
          </a:p>
        </p:txBody>
      </p:sp>
    </p:spTree>
    <p:extLst>
      <p:ext uri="{BB962C8B-B14F-4D97-AF65-F5344CB8AC3E}">
        <p14:creationId xmlns:p14="http://schemas.microsoft.com/office/powerpoint/2010/main" val="221454238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5672203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3FC2415-17B2-4444-B852-7F1AEBBC5909}" type="slidenum">
              <a:rPr lang="en-US"/>
              <a:pPr>
                <a:defRPr/>
              </a:pPr>
              <a:t>‹#›</a:t>
            </a:fld>
            <a:endParaRPr lang="en-US"/>
          </a:p>
        </p:txBody>
      </p:sp>
    </p:spTree>
    <p:extLst>
      <p:ext uri="{BB962C8B-B14F-4D97-AF65-F5344CB8AC3E}">
        <p14:creationId xmlns:p14="http://schemas.microsoft.com/office/powerpoint/2010/main" val="330778763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D7127BE-6353-5141-BB4C-306B52124F55}" type="slidenum">
              <a:rPr lang="en-US"/>
              <a:pPr>
                <a:defRPr/>
              </a:pPr>
              <a:t>‹#›</a:t>
            </a:fld>
            <a:endParaRPr lang="en-US"/>
          </a:p>
        </p:txBody>
      </p:sp>
    </p:spTree>
    <p:extLst>
      <p:ext uri="{BB962C8B-B14F-4D97-AF65-F5344CB8AC3E}">
        <p14:creationId xmlns:p14="http://schemas.microsoft.com/office/powerpoint/2010/main" val="1328915873"/>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BA6DB5A-04B3-0448-9025-C305A4DED7D1}" type="slidenum">
              <a:rPr lang="en-US"/>
              <a:pPr>
                <a:defRPr/>
              </a:pPr>
              <a:t>‹#›</a:t>
            </a:fld>
            <a:endParaRPr lang="en-US"/>
          </a:p>
        </p:txBody>
      </p:sp>
    </p:spTree>
    <p:extLst>
      <p:ext uri="{BB962C8B-B14F-4D97-AF65-F5344CB8AC3E}">
        <p14:creationId xmlns:p14="http://schemas.microsoft.com/office/powerpoint/2010/main" val="3604424476"/>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589F4EC-21D1-E045-8489-6FCDE476C652}" type="slidenum">
              <a:rPr lang="en-US"/>
              <a:pPr>
                <a:defRPr/>
              </a:pPr>
              <a:t>‹#›</a:t>
            </a:fld>
            <a:endParaRPr lang="en-US"/>
          </a:p>
        </p:txBody>
      </p:sp>
    </p:spTree>
    <p:extLst>
      <p:ext uri="{BB962C8B-B14F-4D97-AF65-F5344CB8AC3E}">
        <p14:creationId xmlns:p14="http://schemas.microsoft.com/office/powerpoint/2010/main" val="3262648480"/>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5B40EDC-9E8A-D440-A17A-20A79D0CA47C}" type="slidenum">
              <a:rPr lang="en-US"/>
              <a:pPr>
                <a:defRPr/>
              </a:pPr>
              <a:t>‹#›</a:t>
            </a:fld>
            <a:endParaRPr lang="en-US"/>
          </a:p>
        </p:txBody>
      </p:sp>
    </p:spTree>
    <p:extLst>
      <p:ext uri="{BB962C8B-B14F-4D97-AF65-F5344CB8AC3E}">
        <p14:creationId xmlns:p14="http://schemas.microsoft.com/office/powerpoint/2010/main" val="4192378798"/>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0BF22AB-2BDE-D34D-AF57-BB298C63514C}" type="slidenum">
              <a:rPr lang="en-US"/>
              <a:pPr>
                <a:defRPr/>
              </a:pPr>
              <a:t>‹#›</a:t>
            </a:fld>
            <a:endParaRPr lang="en-US"/>
          </a:p>
        </p:txBody>
      </p:sp>
    </p:spTree>
    <p:extLst>
      <p:ext uri="{BB962C8B-B14F-4D97-AF65-F5344CB8AC3E}">
        <p14:creationId xmlns:p14="http://schemas.microsoft.com/office/powerpoint/2010/main" val="4286852796"/>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9818F18-F8CB-A44A-8FC0-82F993B707AE}" type="slidenum">
              <a:rPr lang="en-US"/>
              <a:pPr>
                <a:defRPr/>
              </a:pPr>
              <a:t>‹#›</a:t>
            </a:fld>
            <a:endParaRPr lang="en-US"/>
          </a:p>
        </p:txBody>
      </p:sp>
    </p:spTree>
    <p:extLst>
      <p:ext uri="{BB962C8B-B14F-4D97-AF65-F5344CB8AC3E}">
        <p14:creationId xmlns:p14="http://schemas.microsoft.com/office/powerpoint/2010/main" val="708425107"/>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725DD2C-39DC-0546-A847-C666F24BC455}" type="slidenum">
              <a:rPr lang="en-US"/>
              <a:pPr>
                <a:defRPr/>
              </a:pPr>
              <a:t>‹#›</a:t>
            </a:fld>
            <a:endParaRPr lang="en-US"/>
          </a:p>
        </p:txBody>
      </p:sp>
    </p:spTree>
    <p:extLst>
      <p:ext uri="{BB962C8B-B14F-4D97-AF65-F5344CB8AC3E}">
        <p14:creationId xmlns:p14="http://schemas.microsoft.com/office/powerpoint/2010/main" val="1534726765"/>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261AF01-A4E4-294F-8756-63124623178B}" type="slidenum">
              <a:rPr lang="en-US"/>
              <a:pPr>
                <a:defRPr/>
              </a:pPr>
              <a:t>‹#›</a:t>
            </a:fld>
            <a:endParaRPr lang="en-US"/>
          </a:p>
        </p:txBody>
      </p:sp>
    </p:spTree>
    <p:extLst>
      <p:ext uri="{BB962C8B-B14F-4D97-AF65-F5344CB8AC3E}">
        <p14:creationId xmlns:p14="http://schemas.microsoft.com/office/powerpoint/2010/main" val="1002079731"/>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2800DA6-86C6-2044-A61A-558C19F2DCB6}" type="slidenum">
              <a:rPr lang="en-US"/>
              <a:pPr>
                <a:defRPr/>
              </a:pPr>
              <a:t>‹#›</a:t>
            </a:fld>
            <a:endParaRPr lang="en-US"/>
          </a:p>
        </p:txBody>
      </p:sp>
    </p:spTree>
    <p:extLst>
      <p:ext uri="{BB962C8B-B14F-4D97-AF65-F5344CB8AC3E}">
        <p14:creationId xmlns:p14="http://schemas.microsoft.com/office/powerpoint/2010/main" val="132699402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681521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0E812D-5612-D34C-A0DA-BA931497A2A7}" type="slidenum">
              <a:rPr lang="en-US"/>
              <a:pPr>
                <a:defRPr/>
              </a:pPr>
              <a:t>‹#›</a:t>
            </a:fld>
            <a:endParaRPr lang="en-US"/>
          </a:p>
        </p:txBody>
      </p:sp>
    </p:spTree>
    <p:extLst>
      <p:ext uri="{BB962C8B-B14F-4D97-AF65-F5344CB8AC3E}">
        <p14:creationId xmlns:p14="http://schemas.microsoft.com/office/powerpoint/2010/main" val="360490937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D9E1228-897C-0043-A3A9-2D5F5C6584AA}" type="slidenum">
              <a:rPr lang="en-US"/>
              <a:pPr>
                <a:defRPr/>
              </a:pPr>
              <a:t>‹#›</a:t>
            </a:fld>
            <a:endParaRPr lang="en-US"/>
          </a:p>
        </p:txBody>
      </p:sp>
    </p:spTree>
    <p:extLst>
      <p:ext uri="{BB962C8B-B14F-4D97-AF65-F5344CB8AC3E}">
        <p14:creationId xmlns:p14="http://schemas.microsoft.com/office/powerpoint/2010/main" val="1256913912"/>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74CFAAE-E437-234C-9A95-94C13D881359}" type="slidenum">
              <a:rPr lang="en-US"/>
              <a:pPr>
                <a:defRPr/>
              </a:pPr>
              <a:t>‹#›</a:t>
            </a:fld>
            <a:endParaRPr lang="en-US"/>
          </a:p>
        </p:txBody>
      </p:sp>
    </p:spTree>
    <p:extLst>
      <p:ext uri="{BB962C8B-B14F-4D97-AF65-F5344CB8AC3E}">
        <p14:creationId xmlns:p14="http://schemas.microsoft.com/office/powerpoint/2010/main" val="1478046375"/>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B35DB1-CD09-B845-B4FA-745805D80017}" type="slidenum">
              <a:rPr lang="en-US"/>
              <a:pPr>
                <a:defRPr/>
              </a:pPr>
              <a:t>‹#›</a:t>
            </a:fld>
            <a:endParaRPr lang="en-US"/>
          </a:p>
        </p:txBody>
      </p:sp>
    </p:spTree>
    <p:extLst>
      <p:ext uri="{BB962C8B-B14F-4D97-AF65-F5344CB8AC3E}">
        <p14:creationId xmlns:p14="http://schemas.microsoft.com/office/powerpoint/2010/main" val="2136016504"/>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CEC0925-7E87-6F40-A788-D01D0228E10F}" type="slidenum">
              <a:rPr lang="en-US"/>
              <a:pPr>
                <a:defRPr/>
              </a:pPr>
              <a:t>‹#›</a:t>
            </a:fld>
            <a:endParaRPr lang="en-US"/>
          </a:p>
        </p:txBody>
      </p:sp>
    </p:spTree>
    <p:extLst>
      <p:ext uri="{BB962C8B-B14F-4D97-AF65-F5344CB8AC3E}">
        <p14:creationId xmlns:p14="http://schemas.microsoft.com/office/powerpoint/2010/main" val="930322136"/>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0"/>
                <a:cs typeface="ＭＳ Ｐゴシック"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0"/>
                <a:cs typeface="ＭＳ Ｐゴシック"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58BD280-74FC-D949-8C47-ADBEE30161E5}" type="slidenum">
              <a:rPr lang="en-US"/>
              <a:pPr>
                <a:defRPr/>
              </a:pPr>
              <a:t>‹#›</a:t>
            </a:fld>
            <a:endParaRPr lang="en-US"/>
          </a:p>
        </p:txBody>
      </p:sp>
    </p:spTree>
    <p:extLst>
      <p:ext uri="{BB962C8B-B14F-4D97-AF65-F5344CB8AC3E}">
        <p14:creationId xmlns:p14="http://schemas.microsoft.com/office/powerpoint/2010/main" val="278260604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6BE5030-9F3E-6245-9289-02251582AF1D}" type="slidenum">
              <a:rPr lang="en-US"/>
              <a:pPr>
                <a:defRPr/>
              </a:pPr>
              <a:t>‹#›</a:t>
            </a:fld>
            <a:endParaRPr lang="en-US"/>
          </a:p>
        </p:txBody>
      </p:sp>
    </p:spTree>
    <p:extLst>
      <p:ext uri="{BB962C8B-B14F-4D97-AF65-F5344CB8AC3E}">
        <p14:creationId xmlns:p14="http://schemas.microsoft.com/office/powerpoint/2010/main" val="710421523"/>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0C0BE89-0C97-4A40-9243-C80E465181F1}" type="slidenum">
              <a:rPr lang="en-US"/>
              <a:pPr>
                <a:defRPr/>
              </a:pPr>
              <a:t>‹#›</a:t>
            </a:fld>
            <a:endParaRPr lang="en-US"/>
          </a:p>
        </p:txBody>
      </p:sp>
    </p:spTree>
    <p:extLst>
      <p:ext uri="{BB962C8B-B14F-4D97-AF65-F5344CB8AC3E}">
        <p14:creationId xmlns:p14="http://schemas.microsoft.com/office/powerpoint/2010/main" val="273942347"/>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44C14215-CA96-4E41-ADF4-D05E66C42D25}" type="slidenum">
              <a:rPr lang="en-US"/>
              <a:pPr>
                <a:defRPr/>
              </a:pPr>
              <a:t>‹#›</a:t>
            </a:fld>
            <a:endParaRPr lang="en-US"/>
          </a:p>
        </p:txBody>
      </p:sp>
    </p:spTree>
    <p:extLst>
      <p:ext uri="{BB962C8B-B14F-4D97-AF65-F5344CB8AC3E}">
        <p14:creationId xmlns:p14="http://schemas.microsoft.com/office/powerpoint/2010/main" val="242471201"/>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F694FDA-D748-8B46-8085-8E0EE70ADD11}" type="slidenum">
              <a:rPr lang="en-US"/>
              <a:pPr>
                <a:defRPr/>
              </a:pPr>
              <a:t>‹#›</a:t>
            </a:fld>
            <a:endParaRPr lang="en-US"/>
          </a:p>
        </p:txBody>
      </p:sp>
    </p:spTree>
    <p:extLst>
      <p:ext uri="{BB962C8B-B14F-4D97-AF65-F5344CB8AC3E}">
        <p14:creationId xmlns:p14="http://schemas.microsoft.com/office/powerpoint/2010/main" val="268436839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82098773"/>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8"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9"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5BE95F0-A3E4-E84A-95A8-47BC4A74C66A}" type="slidenum">
              <a:rPr lang="en-US"/>
              <a:pPr>
                <a:defRPr/>
              </a:pPr>
              <a:t>‹#›</a:t>
            </a:fld>
            <a:endParaRPr lang="en-US"/>
          </a:p>
        </p:txBody>
      </p:sp>
    </p:spTree>
    <p:extLst>
      <p:ext uri="{BB962C8B-B14F-4D97-AF65-F5344CB8AC3E}">
        <p14:creationId xmlns:p14="http://schemas.microsoft.com/office/powerpoint/2010/main" val="173137553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A84F720-DC46-D647-A5ED-ADC8509F621A}" type="slidenum">
              <a:rPr lang="en-US"/>
              <a:pPr>
                <a:defRPr/>
              </a:pPr>
              <a:t>‹#›</a:t>
            </a:fld>
            <a:endParaRPr lang="en-US"/>
          </a:p>
        </p:txBody>
      </p:sp>
    </p:spTree>
    <p:extLst>
      <p:ext uri="{BB962C8B-B14F-4D97-AF65-F5344CB8AC3E}">
        <p14:creationId xmlns:p14="http://schemas.microsoft.com/office/powerpoint/2010/main" val="1330885549"/>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3"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FEA5580B-3978-B846-92EE-692E5F155FE1}" type="slidenum">
              <a:rPr lang="en-US"/>
              <a:pPr>
                <a:defRPr/>
              </a:pPr>
              <a:t>‹#›</a:t>
            </a:fld>
            <a:endParaRPr lang="en-US"/>
          </a:p>
        </p:txBody>
      </p:sp>
    </p:spTree>
    <p:extLst>
      <p:ext uri="{BB962C8B-B14F-4D97-AF65-F5344CB8AC3E}">
        <p14:creationId xmlns:p14="http://schemas.microsoft.com/office/powerpoint/2010/main" val="174852826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9F0F4BC-3FBB-3742-A5C5-80E042E241BE}" type="slidenum">
              <a:rPr lang="en-US"/>
              <a:pPr>
                <a:defRPr/>
              </a:pPr>
              <a:t>‹#›</a:t>
            </a:fld>
            <a:endParaRPr lang="en-US"/>
          </a:p>
        </p:txBody>
      </p:sp>
    </p:spTree>
    <p:extLst>
      <p:ext uri="{BB962C8B-B14F-4D97-AF65-F5344CB8AC3E}">
        <p14:creationId xmlns:p14="http://schemas.microsoft.com/office/powerpoint/2010/main" val="1988608289"/>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DB35D27-4E68-6A4B-A9A8-2770C7944788}" type="slidenum">
              <a:rPr lang="en-US"/>
              <a:pPr>
                <a:defRPr/>
              </a:pPr>
              <a:t>‹#›</a:t>
            </a:fld>
            <a:endParaRPr lang="en-US"/>
          </a:p>
        </p:txBody>
      </p:sp>
    </p:spTree>
    <p:extLst>
      <p:ext uri="{BB962C8B-B14F-4D97-AF65-F5344CB8AC3E}">
        <p14:creationId xmlns:p14="http://schemas.microsoft.com/office/powerpoint/2010/main" val="1635286942"/>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15A283E-9F05-0B4A-890D-20F8F12F19AB}" type="slidenum">
              <a:rPr lang="en-US"/>
              <a:pPr>
                <a:defRPr/>
              </a:pPr>
              <a:t>‹#›</a:t>
            </a:fld>
            <a:endParaRPr lang="en-US"/>
          </a:p>
        </p:txBody>
      </p:sp>
    </p:spTree>
    <p:extLst>
      <p:ext uri="{BB962C8B-B14F-4D97-AF65-F5344CB8AC3E}">
        <p14:creationId xmlns:p14="http://schemas.microsoft.com/office/powerpoint/2010/main" val="1722136879"/>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29"/>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E512841-456C-E74E-B984-558535C261CB}" type="slidenum">
              <a:rPr lang="en-US"/>
              <a:pPr>
                <a:defRPr/>
              </a:pPr>
              <a:t>‹#›</a:t>
            </a:fld>
            <a:endParaRPr lang="en-US"/>
          </a:p>
        </p:txBody>
      </p:sp>
    </p:spTree>
    <p:extLst>
      <p:ext uri="{BB962C8B-B14F-4D97-AF65-F5344CB8AC3E}">
        <p14:creationId xmlns:p14="http://schemas.microsoft.com/office/powerpoint/2010/main" val="231351707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p>
            <a:pPr fontAlgn="base"/>
            <a:r>
              <a:rPr lang="en-US" strike="noStrike" noProof="1"/>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pPr fontAlgn="base"/>
            <a:r>
              <a:rPr lang="en-US" strike="noStrike" noProof="1"/>
              <a:t>Click to edit Master subtitle style</a:t>
            </a:r>
          </a:p>
        </p:txBody>
      </p:sp>
    </p:spTree>
    <p:extLst>
      <p:ext uri="{BB962C8B-B14F-4D97-AF65-F5344CB8AC3E}">
        <p14:creationId xmlns:p14="http://schemas.microsoft.com/office/powerpoint/2010/main" val="3464903781"/>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Content Placeholder 2"/>
          <p:cNvSpPr>
            <a:spLocks noGrp="1"/>
          </p:cNvSpPr>
          <p:nvPr>
            <p:ph idx="1"/>
          </p:nvPr>
        </p:nvSpPr>
        <p:spPr/>
        <p:txBody>
          <a:body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408EDFF3-0040-684B-86D2-84D2E1469221}"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133686585"/>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pPr fontAlgn="base"/>
            <a:r>
              <a:rPr lang="en-US" strike="noStrike" noProof="1"/>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fontAlgn="base"/>
            <a:r>
              <a:rPr lang="en-US" strike="noStrike" noProof="1"/>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037D7863-3C4C-EF43-9E54-B46E090E06A9}"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403118979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12508611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14B9BF4A-3162-8F43-BCC7-3A2786AE4877}"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714030455"/>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pPr fontAlgn="base"/>
            <a:r>
              <a:rPr lang="en-US" strike="noStrike" noProof="1"/>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base"/>
            <a:r>
              <a:rPr lang="en-US" strike="noStrike" noProof="1"/>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base"/>
            <a:r>
              <a:rPr lang="en-US" strike="noStrike" noProof="1"/>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1DC99EC6-9AAC-1844-BDDE-43CB6B2E68C3}"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1768531146"/>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3B510EF2-425D-FB45-AD66-40356B5F7E4D}"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351291710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tx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F5A1DB7B-5109-6043-91D5-5FBA41FB12DA}"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642468396"/>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pPr fontAlgn="base"/>
            <a:r>
              <a:rPr lang="en-US" strike="noStrike" noProof="1"/>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fontAlgn="base"/>
            <a:r>
              <a:rPr lang="en-US" strike="noStrike" noProof="1"/>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93EDF2A1-3BE2-A743-9304-97CF762DB66C}"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45275040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pPr fontAlgn="base"/>
            <a:r>
              <a:rPr lang="en-US" strike="noStrike" noProof="1"/>
              <a:t>Click to edit Master title style</a:t>
            </a:r>
          </a:p>
        </p:txBody>
      </p:sp>
      <p:sp>
        <p:nvSpPr>
          <p:cNvPr id="3" name="Picture Placeholder 2"/>
          <p:cNvSpPr>
            <a:spLocks noGrp="1"/>
          </p:cNvSpPr>
          <p:nvPr>
            <p:ph type="pic" idx="1" hasCustomPrompt="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fontAlgn="base"/>
            <a:r>
              <a:rPr lang="en-US" strike="noStrike"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fontAlgn="base"/>
            <a:r>
              <a:rPr lang="en-US" strike="noStrike" noProof="1"/>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78CEEBA4-1958-F84D-9C2A-C30FE7748735}"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62095918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Vertical Text Placeholder 2"/>
          <p:cNvSpPr>
            <a:spLocks noGrp="1"/>
          </p:cNvSpPr>
          <p:nvPr>
            <p:ph type="body" orient="vert" idx="1"/>
          </p:nvPr>
        </p:nvSpPr>
        <p:spPr/>
        <p:txBody>
          <a:bodyPr vert="eaVert"/>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ED271E7C-B3B6-8A4C-88F8-97A5026B6224}"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547115826"/>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tx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pPr fontAlgn="base"/>
            <a:r>
              <a:rPr lang="en-US" strike="noStrike" noProof="1"/>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452F1761-D6FB-9042-B50F-35386A3BAB6B}"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558787848"/>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p>
            <a:pPr fontAlgn="base"/>
            <a:r>
              <a:rPr lang="en-US" strike="noStrike" noProof="1"/>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pPr fontAlgn="base"/>
            <a:r>
              <a:rPr lang="en-US" strike="noStrike" noProof="1"/>
              <a:t>Click to edit Master subtitle style</a:t>
            </a:r>
          </a:p>
        </p:txBody>
      </p:sp>
    </p:spTree>
    <p:extLst>
      <p:ext uri="{BB962C8B-B14F-4D97-AF65-F5344CB8AC3E}">
        <p14:creationId xmlns:p14="http://schemas.microsoft.com/office/powerpoint/2010/main" val="1867025935"/>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Content Placeholder 2"/>
          <p:cNvSpPr>
            <a:spLocks noGrp="1"/>
          </p:cNvSpPr>
          <p:nvPr>
            <p:ph idx="1"/>
          </p:nvPr>
        </p:nvSpPr>
        <p:spPr/>
        <p:txBody>
          <a:body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408EDFF3-0040-684B-86D2-84D2E1469221}"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76429631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34435803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pPr fontAlgn="base"/>
            <a:r>
              <a:rPr lang="en-US" strike="noStrike" noProof="1"/>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fontAlgn="base"/>
            <a:r>
              <a:rPr lang="en-US" strike="noStrike" noProof="1"/>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037D7863-3C4C-EF43-9E54-B46E090E06A9}"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175875502"/>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14B9BF4A-3162-8F43-BCC7-3A2786AE4877}"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361018746"/>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pPr fontAlgn="base"/>
            <a:r>
              <a:rPr lang="en-US" strike="noStrike" noProof="1"/>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base"/>
            <a:r>
              <a:rPr lang="en-US" strike="noStrike" noProof="1"/>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fontAlgn="base"/>
            <a:r>
              <a:rPr lang="en-US" strike="noStrike" noProof="1"/>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1DC99EC6-9AAC-1844-BDDE-43CB6B2E68C3}"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3666420818"/>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3B510EF2-425D-FB45-AD66-40356B5F7E4D}"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1479049731"/>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tx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F5A1DB7B-5109-6043-91D5-5FBA41FB12DA}"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23308587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pPr fontAlgn="base"/>
            <a:r>
              <a:rPr lang="en-US" strike="noStrike" noProof="1"/>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fontAlgn="base"/>
            <a:r>
              <a:rPr lang="en-US" strike="noStrike" noProof="1"/>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93EDF2A1-3BE2-A743-9304-97CF762DB66C}"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3886249531"/>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pPr fontAlgn="base"/>
            <a:r>
              <a:rPr lang="en-US" strike="noStrike" noProof="1"/>
              <a:t>Click to edit Master title style</a:t>
            </a:r>
          </a:p>
        </p:txBody>
      </p:sp>
      <p:sp>
        <p:nvSpPr>
          <p:cNvPr id="3" name="Picture Placeholder 2"/>
          <p:cNvSpPr>
            <a:spLocks noGrp="1"/>
          </p:cNvSpPr>
          <p:nvPr>
            <p:ph type="pic" idx="1" hasCustomPrompt="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fontAlgn="base"/>
            <a:r>
              <a:rPr lang="en-US" strike="noStrike"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fontAlgn="base"/>
            <a:r>
              <a:rPr lang="en-US" strike="noStrike" noProof="1"/>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78CEEBA4-1958-F84D-9C2A-C30FE7748735}"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45540048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fontAlgn="base"/>
            <a:r>
              <a:rPr lang="en-US" strike="noStrike" noProof="1"/>
              <a:t>Click to edit Master title style</a:t>
            </a:r>
          </a:p>
        </p:txBody>
      </p:sp>
      <p:sp>
        <p:nvSpPr>
          <p:cNvPr id="3" name="Vertical Text Placeholder 2"/>
          <p:cNvSpPr>
            <a:spLocks noGrp="1"/>
          </p:cNvSpPr>
          <p:nvPr>
            <p:ph type="body" orient="vert" idx="1"/>
          </p:nvPr>
        </p:nvSpPr>
        <p:spPr/>
        <p:txBody>
          <a:bodyPr vert="eaVert"/>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ED271E7C-B3B6-8A4C-88F8-97A5026B6224}"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224501384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tx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pPr fontAlgn="base"/>
            <a:r>
              <a:rPr lang="en-US" strike="noStrike" noProof="1"/>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fontAlgn="base"/>
            <a:r>
              <a:rPr lang="en-US" strike="noStrike" noProof="1"/>
              <a:t>Click to edit Master text styles</a:t>
            </a:r>
          </a:p>
          <a:p>
            <a:pPr lvl="1" fontAlgn="base"/>
            <a:r>
              <a:rPr lang="en-US" strike="noStrike" noProof="1"/>
              <a:t>Second level</a:t>
            </a:r>
          </a:p>
          <a:p>
            <a:pPr lvl="2" fontAlgn="base"/>
            <a:r>
              <a:rPr lang="en-US" strike="noStrike" noProof="1"/>
              <a:t>Third level</a:t>
            </a:r>
          </a:p>
          <a:p>
            <a:pPr lvl="3" fontAlgn="base"/>
            <a:r>
              <a:rPr lang="en-US" strike="noStrike" noProof="1"/>
              <a:t>Fourth level</a:t>
            </a:r>
          </a:p>
          <a:p>
            <a:pPr lvl="4" fontAlgn="base"/>
            <a:r>
              <a:rPr lang="en-US" strike="noStrike" noProof="1"/>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endParaRPr lang="en-US" noProof="1">
              <a:ea typeface="MS PGothic" pitchFamily="34" charset="-128"/>
              <a:sym typeface="Helvetica" charset="0"/>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0" hangingPunct="0">
              <a:defRPr>
                <a:solidFill>
                  <a:srgbClr val="000000"/>
                </a:solidFill>
                <a:latin typeface="Arial" charset="0"/>
              </a:defRPr>
            </a:lvl1pPr>
          </a:lstStyle>
          <a:p>
            <a:pPr>
              <a:buFont typeface="Arial" pitchFamily="34" charset="0"/>
              <a:buNone/>
              <a:defRPr/>
            </a:pPr>
            <a:fld id="{452F1761-D6FB-9042-B50F-35386A3BAB6B}" type="slidenum">
              <a:rPr lang="en-US" noProof="1">
                <a:ea typeface="MS PGothic" pitchFamily="34" charset="-128"/>
                <a:cs typeface="ＭＳ Ｐゴシック"/>
                <a:sym typeface="Helvetica" charset="0"/>
              </a:rPr>
              <a:pPr>
                <a:buFont typeface="Arial" pitchFamily="34" charset="0"/>
                <a:buNone/>
                <a:defRPr/>
              </a:pPr>
              <a:t>‹#›</a:t>
            </a:fld>
            <a:endParaRPr lang="en-US" noProof="1">
              <a:ea typeface="MS PGothic" pitchFamily="34" charset="-128"/>
              <a:sym typeface="Helvetica" charset="0"/>
            </a:endParaRPr>
          </a:p>
        </p:txBody>
      </p:sp>
    </p:spTree>
    <p:extLst>
      <p:ext uri="{BB962C8B-B14F-4D97-AF65-F5344CB8AC3E}">
        <p14:creationId xmlns:p14="http://schemas.microsoft.com/office/powerpoint/2010/main" val="61399568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08A4FFB-DC1D-AA46-B0EC-7B90C890AB4B}" type="datetimeFigureOut">
              <a:rPr lang="en-SG"/>
              <a:pPr>
                <a:defRPr/>
              </a:pPr>
              <a:t>27/1/25</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4564815-0BB6-B541-A7E9-AEFB47CD2593}" type="slidenum">
              <a:rPr lang="en-SG"/>
              <a:pPr>
                <a:defRPr/>
              </a:pPr>
              <a:t>‹#›</a:t>
            </a:fld>
            <a:endParaRPr lang="en-SG"/>
          </a:p>
        </p:txBody>
      </p:sp>
    </p:spTree>
    <p:extLst>
      <p:ext uri="{BB962C8B-B14F-4D97-AF65-F5344CB8AC3E}">
        <p14:creationId xmlns:p14="http://schemas.microsoft.com/office/powerpoint/2010/main" val="56406838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993910934"/>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6D76C66-1880-C043-9E52-AEEA58EA71DE}" type="datetimeFigureOut">
              <a:rPr lang="en-SG"/>
              <a:pPr>
                <a:defRPr/>
              </a:pPr>
              <a:t>27/1/25</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067BA5C-B1D0-DC45-9B26-7568F30AD070}" type="slidenum">
              <a:rPr lang="en-SG"/>
              <a:pPr>
                <a:defRPr/>
              </a:pPr>
              <a:t>‹#›</a:t>
            </a:fld>
            <a:endParaRPr lang="en-SG"/>
          </a:p>
        </p:txBody>
      </p:sp>
    </p:spTree>
    <p:extLst>
      <p:ext uri="{BB962C8B-B14F-4D97-AF65-F5344CB8AC3E}">
        <p14:creationId xmlns:p14="http://schemas.microsoft.com/office/powerpoint/2010/main" val="133727130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3E5785F-73DA-9F42-8B9D-8CDC2C6A5A52}" type="datetimeFigureOut">
              <a:rPr lang="en-SG"/>
              <a:pPr>
                <a:defRPr/>
              </a:pPr>
              <a:t>27/1/25</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E3BC30E-CE26-0A4F-840F-9BFFD11FB1D7}" type="slidenum">
              <a:rPr lang="en-SG"/>
              <a:pPr>
                <a:defRPr/>
              </a:pPr>
              <a:t>‹#›</a:t>
            </a:fld>
            <a:endParaRPr lang="en-SG"/>
          </a:p>
        </p:txBody>
      </p:sp>
    </p:spTree>
    <p:extLst>
      <p:ext uri="{BB962C8B-B14F-4D97-AF65-F5344CB8AC3E}">
        <p14:creationId xmlns:p14="http://schemas.microsoft.com/office/powerpoint/2010/main" val="871949061"/>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24716E0-2BDA-5347-BDA0-361BBBADB6FB}" type="datetimeFigureOut">
              <a:rPr lang="en-SG"/>
              <a:pPr>
                <a:defRPr/>
              </a:pPr>
              <a:t>27/1/25</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0F7A968-8FAF-3C43-9EC5-E0B7DFCE9265}" type="slidenum">
              <a:rPr lang="en-SG"/>
              <a:pPr>
                <a:defRPr/>
              </a:pPr>
              <a:t>‹#›</a:t>
            </a:fld>
            <a:endParaRPr lang="en-SG"/>
          </a:p>
        </p:txBody>
      </p:sp>
    </p:spTree>
    <p:extLst>
      <p:ext uri="{BB962C8B-B14F-4D97-AF65-F5344CB8AC3E}">
        <p14:creationId xmlns:p14="http://schemas.microsoft.com/office/powerpoint/2010/main" val="3416350820"/>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9D64CA8-227A-D84A-B9A7-9DF395D5B0E8}" type="datetimeFigureOut">
              <a:rPr lang="en-SG"/>
              <a:pPr>
                <a:defRPr/>
              </a:pPr>
              <a:t>27/1/25</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25F67FE-85F6-6644-9258-60AC9C80D894}" type="slidenum">
              <a:rPr lang="en-SG"/>
              <a:pPr>
                <a:defRPr/>
              </a:pPr>
              <a:t>‹#›</a:t>
            </a:fld>
            <a:endParaRPr lang="en-SG"/>
          </a:p>
        </p:txBody>
      </p:sp>
    </p:spTree>
    <p:extLst>
      <p:ext uri="{BB962C8B-B14F-4D97-AF65-F5344CB8AC3E}">
        <p14:creationId xmlns:p14="http://schemas.microsoft.com/office/powerpoint/2010/main" val="97049991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DCFDF2E-5364-4C40-82DD-6865FA548905}" type="datetimeFigureOut">
              <a:rPr lang="en-SG"/>
              <a:pPr>
                <a:defRPr/>
              </a:pPr>
              <a:t>27/1/25</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58F16DB-3B9E-EE44-AE9D-12115C8843B1}" type="slidenum">
              <a:rPr lang="en-SG"/>
              <a:pPr>
                <a:defRPr/>
              </a:pPr>
              <a:t>‹#›</a:t>
            </a:fld>
            <a:endParaRPr lang="en-SG"/>
          </a:p>
        </p:txBody>
      </p:sp>
    </p:spTree>
    <p:extLst>
      <p:ext uri="{BB962C8B-B14F-4D97-AF65-F5344CB8AC3E}">
        <p14:creationId xmlns:p14="http://schemas.microsoft.com/office/powerpoint/2010/main" val="2791244695"/>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F51ACB8-3A1E-B545-B04F-B77F767DE5B0}" type="datetimeFigureOut">
              <a:rPr lang="en-SG"/>
              <a:pPr>
                <a:defRPr/>
              </a:pPr>
              <a:t>27/1/25</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7340C9B-54F0-BC42-AD84-106548DFED56}" type="slidenum">
              <a:rPr lang="en-SG"/>
              <a:pPr>
                <a:defRPr/>
              </a:pPr>
              <a:t>‹#›</a:t>
            </a:fld>
            <a:endParaRPr lang="en-SG"/>
          </a:p>
        </p:txBody>
      </p:sp>
    </p:spTree>
    <p:extLst>
      <p:ext uri="{BB962C8B-B14F-4D97-AF65-F5344CB8AC3E}">
        <p14:creationId xmlns:p14="http://schemas.microsoft.com/office/powerpoint/2010/main" val="129556334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85D0D7F-F571-B842-A7C8-CCD890D7387C}" type="datetimeFigureOut">
              <a:rPr lang="en-SG"/>
              <a:pPr>
                <a:defRPr/>
              </a:pPr>
              <a:t>27/1/25</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EC77371-22AB-7C4E-A7A7-2C46AD3DE155}" type="slidenum">
              <a:rPr lang="en-SG"/>
              <a:pPr>
                <a:defRPr/>
              </a:pPr>
              <a:t>‹#›</a:t>
            </a:fld>
            <a:endParaRPr lang="en-SG"/>
          </a:p>
        </p:txBody>
      </p:sp>
    </p:spTree>
    <p:extLst>
      <p:ext uri="{BB962C8B-B14F-4D97-AF65-F5344CB8AC3E}">
        <p14:creationId xmlns:p14="http://schemas.microsoft.com/office/powerpoint/2010/main" val="1879482457"/>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27BB36E-64DC-FD43-8685-B1F9578AC27A}" type="datetimeFigureOut">
              <a:rPr lang="en-SG"/>
              <a:pPr>
                <a:defRPr/>
              </a:pPr>
              <a:t>27/1/25</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9C37387-569A-7C4F-9982-3087420045A2}" type="slidenum">
              <a:rPr lang="en-SG"/>
              <a:pPr>
                <a:defRPr/>
              </a:pPr>
              <a:t>‹#›</a:t>
            </a:fld>
            <a:endParaRPr lang="en-SG"/>
          </a:p>
        </p:txBody>
      </p:sp>
    </p:spTree>
    <p:extLst>
      <p:ext uri="{BB962C8B-B14F-4D97-AF65-F5344CB8AC3E}">
        <p14:creationId xmlns:p14="http://schemas.microsoft.com/office/powerpoint/2010/main" val="1604699593"/>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CD3354-08AE-5B41-B938-00349DC60252}" type="datetimeFigureOut">
              <a:rPr lang="en-SG"/>
              <a:pPr>
                <a:defRPr/>
              </a:pPr>
              <a:t>27/1/25</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1E4CE93-9BD0-C748-9C1D-BDBE92525558}" type="slidenum">
              <a:rPr lang="en-SG"/>
              <a:pPr>
                <a:defRPr/>
              </a:pPr>
              <a:t>‹#›</a:t>
            </a:fld>
            <a:endParaRPr lang="en-SG"/>
          </a:p>
        </p:txBody>
      </p:sp>
    </p:spTree>
    <p:extLst>
      <p:ext uri="{BB962C8B-B14F-4D97-AF65-F5344CB8AC3E}">
        <p14:creationId xmlns:p14="http://schemas.microsoft.com/office/powerpoint/2010/main" val="2946184112"/>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6ADA465-97F9-954F-B2DD-9DFF11A7C7CC}" type="datetimeFigureOut">
              <a:rPr lang="en-SG"/>
              <a:pPr>
                <a:defRPr/>
              </a:pPr>
              <a:t>27/1/25</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A39E09D-0713-5F4A-8105-52BD0F4B0356}" type="slidenum">
              <a:rPr lang="en-SG"/>
              <a:pPr>
                <a:defRPr/>
              </a:pPr>
              <a:t>‹#›</a:t>
            </a:fld>
            <a:endParaRPr lang="en-SG"/>
          </a:p>
        </p:txBody>
      </p:sp>
    </p:spTree>
    <p:extLst>
      <p:ext uri="{BB962C8B-B14F-4D97-AF65-F5344CB8AC3E}">
        <p14:creationId xmlns:p14="http://schemas.microsoft.com/office/powerpoint/2010/main" val="36342993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pPr/>
              <a:t>‹#›</a:t>
            </a:fld>
            <a:endParaRPr lang="en-US"/>
          </a:p>
        </p:txBody>
      </p:sp>
    </p:spTree>
    <p:extLst>
      <p:ext uri="{BB962C8B-B14F-4D97-AF65-F5344CB8AC3E}">
        <p14:creationId xmlns:p14="http://schemas.microsoft.com/office/powerpoint/2010/main" val="252322938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939754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1"/>
          <p:cNvSpPr>
            <a:spLocks noGrp="1"/>
          </p:cNvSpPr>
          <p:nvPr>
            <p:ph type="sldNum" sz="quarter" idx="10"/>
          </p:nvPr>
        </p:nvSpPr>
        <p:spPr>
          <a:ln/>
        </p:spPr>
        <p:txBody>
          <a:bodyPr/>
          <a:lstStyle>
            <a:lvl1pPr>
              <a:defRPr/>
            </a:lvl1pPr>
          </a:lstStyle>
          <a:p>
            <a:fld id="{4D23D170-981F-485A-974D-AD8A581CBBE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169658598"/>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p:cNvSpPr>
          <p:nvPr>
            <p:ph type="sldNum" sz="quarter" idx="10"/>
          </p:nvPr>
        </p:nvSpPr>
        <p:spPr>
          <a:ln/>
        </p:spPr>
        <p:txBody>
          <a:bodyPr/>
          <a:lstStyle>
            <a:lvl1pPr>
              <a:defRPr/>
            </a:lvl1pPr>
          </a:lstStyle>
          <a:p>
            <a:fld id="{A6BC4652-4FAB-42DB-BB49-EF8A817473F0}"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01438349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1"/>
          <p:cNvSpPr>
            <a:spLocks noGrp="1"/>
          </p:cNvSpPr>
          <p:nvPr>
            <p:ph type="sldNum" sz="quarter" idx="10"/>
          </p:nvPr>
        </p:nvSpPr>
        <p:spPr>
          <a:ln/>
        </p:spPr>
        <p:txBody>
          <a:bodyPr/>
          <a:lstStyle>
            <a:lvl1pPr>
              <a:defRPr/>
            </a:lvl1pPr>
          </a:lstStyle>
          <a:p>
            <a:fld id="{B1C38D86-ECE3-4FF6-83FE-50617594A992}"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671668065"/>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4267200"/>
            <a:ext cx="3124200" cy="2590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4267200"/>
            <a:ext cx="3124200" cy="2590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p:cNvSpPr>
          <p:nvPr>
            <p:ph type="sldNum" sz="quarter" idx="10"/>
          </p:nvPr>
        </p:nvSpPr>
        <p:spPr>
          <a:ln/>
        </p:spPr>
        <p:txBody>
          <a:bodyPr/>
          <a:lstStyle>
            <a:lvl1pPr>
              <a:defRPr/>
            </a:lvl1pPr>
          </a:lstStyle>
          <a:p>
            <a:fld id="{56E33BF3-325D-4425-B739-8346D40B37D4}"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4279098233"/>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
          <p:cNvSpPr>
            <a:spLocks noGrp="1"/>
          </p:cNvSpPr>
          <p:nvPr>
            <p:ph type="sldNum" sz="quarter" idx="10"/>
          </p:nvPr>
        </p:nvSpPr>
        <p:spPr>
          <a:ln/>
        </p:spPr>
        <p:txBody>
          <a:bodyPr/>
          <a:lstStyle>
            <a:lvl1pPr>
              <a:defRPr/>
            </a:lvl1pPr>
          </a:lstStyle>
          <a:p>
            <a:fld id="{EB198CD7-86E7-4621-9E7A-EE44EE8034E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867647088"/>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p:cNvSpPr>
          <p:nvPr>
            <p:ph type="sldNum" sz="quarter" idx="10"/>
          </p:nvPr>
        </p:nvSpPr>
        <p:spPr>
          <a:ln/>
        </p:spPr>
        <p:txBody>
          <a:bodyPr/>
          <a:lstStyle>
            <a:lvl1pPr>
              <a:defRPr/>
            </a:lvl1pPr>
          </a:lstStyle>
          <a:p>
            <a:fld id="{056641F1-0268-4F17-A329-504B7644F3DD}"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079072142"/>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p:cNvSpPr>
          <p:nvPr>
            <p:ph type="sldNum" sz="quarter" idx="10"/>
          </p:nvPr>
        </p:nvSpPr>
        <p:spPr>
          <a:ln/>
        </p:spPr>
        <p:txBody>
          <a:bodyPr/>
          <a:lstStyle>
            <a:lvl1pPr>
              <a:defRPr/>
            </a:lvl1pPr>
          </a:lstStyle>
          <a:p>
            <a:fld id="{50391547-8CAF-4217-A92B-B09A369BEA5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608325723"/>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p:cNvSpPr>
          <p:nvPr>
            <p:ph type="sldNum" sz="quarter" idx="10"/>
          </p:nvPr>
        </p:nvSpPr>
        <p:spPr>
          <a:ln/>
        </p:spPr>
        <p:txBody>
          <a:bodyPr/>
          <a:lstStyle>
            <a:lvl1pPr>
              <a:defRPr/>
            </a:lvl1pPr>
          </a:lstStyle>
          <a:p>
            <a:fld id="{AB3375C7-6154-4F36-A982-E1E8B25C1194}"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49060257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p:cNvSpPr>
          <p:nvPr>
            <p:ph type="sldNum" sz="quarter" idx="10"/>
          </p:nvPr>
        </p:nvSpPr>
        <p:spPr>
          <a:ln/>
        </p:spPr>
        <p:txBody>
          <a:bodyPr/>
          <a:lstStyle>
            <a:lvl1pPr>
              <a:defRPr/>
            </a:lvl1pPr>
          </a:lstStyle>
          <a:p>
            <a:fld id="{A1378A60-5912-4E71-8BEF-5AF52C0241F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62733882"/>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p:cNvSpPr>
          <p:nvPr>
            <p:ph type="sldNum" sz="quarter" idx="10"/>
          </p:nvPr>
        </p:nvSpPr>
        <p:spPr>
          <a:ln/>
        </p:spPr>
        <p:txBody>
          <a:bodyPr/>
          <a:lstStyle>
            <a:lvl1pPr>
              <a:defRPr/>
            </a:lvl1pPr>
          </a:lstStyle>
          <a:p>
            <a:fld id="{1045DAE4-E355-43F6-885F-3AD59A529C56}"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8595104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8" indent="0">
              <a:buNone/>
              <a:defRPr sz="2800"/>
            </a:lvl2pPr>
            <a:lvl3pPr marL="912713" indent="0">
              <a:buNone/>
              <a:defRPr sz="2400"/>
            </a:lvl3pPr>
            <a:lvl4pPr marL="1369080" indent="0">
              <a:buNone/>
              <a:defRPr sz="2000"/>
            </a:lvl4pPr>
            <a:lvl5pPr marL="1825435" indent="0">
              <a:buNone/>
              <a:defRPr sz="2000"/>
            </a:lvl5pPr>
            <a:lvl6pPr marL="2281788" indent="0">
              <a:buNone/>
              <a:defRPr sz="2000"/>
            </a:lvl6pPr>
            <a:lvl7pPr marL="2738155" indent="0">
              <a:buNone/>
              <a:defRPr sz="2000"/>
            </a:lvl7pPr>
            <a:lvl8pPr marL="3194510" indent="0">
              <a:buNone/>
              <a:defRPr sz="2000"/>
            </a:lvl8pPr>
            <a:lvl9pPr marL="3650868"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8" indent="0">
              <a:buNone/>
              <a:defRPr sz="1200"/>
            </a:lvl2pPr>
            <a:lvl3pPr marL="912713" indent="0">
              <a:buNone/>
              <a:defRPr sz="1000"/>
            </a:lvl3pPr>
            <a:lvl4pPr marL="1369080" indent="0">
              <a:buNone/>
              <a:defRPr sz="900"/>
            </a:lvl4pPr>
            <a:lvl5pPr marL="1825435" indent="0">
              <a:buNone/>
              <a:defRPr sz="900"/>
            </a:lvl5pPr>
            <a:lvl6pPr marL="2281788" indent="0">
              <a:buNone/>
              <a:defRPr sz="900"/>
            </a:lvl6pPr>
            <a:lvl7pPr marL="2738155" indent="0">
              <a:buNone/>
              <a:defRPr sz="900"/>
            </a:lvl7pPr>
            <a:lvl8pPr marL="3194510" indent="0">
              <a:buNone/>
              <a:defRPr sz="900"/>
            </a:lvl8pPr>
            <a:lvl9pPr marL="36508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82369356"/>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00900" y="1600200"/>
            <a:ext cx="1943100" cy="5257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1600200"/>
            <a:ext cx="5676900" cy="5257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p:cNvSpPr>
          <p:nvPr>
            <p:ph type="sldNum" sz="quarter" idx="10"/>
          </p:nvPr>
        </p:nvSpPr>
        <p:spPr>
          <a:ln/>
        </p:spPr>
        <p:txBody>
          <a:bodyPr/>
          <a:lstStyle>
            <a:lvl1pPr>
              <a:defRPr/>
            </a:lvl1pPr>
          </a:lstStyle>
          <a:p>
            <a:fld id="{9C447F6D-5BA2-42BB-80B6-ADA4DFAF6BC7}"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468589903"/>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8"/>
          <p:cNvSpPr>
            <a:spLocks noGrp="1"/>
          </p:cNvSpPr>
          <p:nvPr>
            <p:ph type="sldNum" sz="quarter" idx="10"/>
          </p:nvPr>
        </p:nvSpPr>
        <p:spPr>
          <a:ln/>
        </p:spPr>
        <p:txBody>
          <a:bodyPr/>
          <a:lstStyle>
            <a:lvl1pPr>
              <a:defRPr/>
            </a:lvl1pPr>
          </a:lstStyle>
          <a:p>
            <a:fld id="{AD2ED6A2-3212-4FF1-B557-068EA9D70B53}"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934841830"/>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EAA4AA69-C173-4E28-B1A2-B2A9853BABD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713446669"/>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8"/>
          <p:cNvSpPr>
            <a:spLocks noGrp="1"/>
          </p:cNvSpPr>
          <p:nvPr>
            <p:ph type="sldNum" sz="quarter" idx="10"/>
          </p:nvPr>
        </p:nvSpPr>
        <p:spPr>
          <a:ln/>
        </p:spPr>
        <p:txBody>
          <a:bodyPr/>
          <a:lstStyle>
            <a:lvl1pPr>
              <a:defRPr/>
            </a:lvl1pPr>
          </a:lstStyle>
          <a:p>
            <a:fld id="{E545E131-FC11-43F2-8F42-5F8742731A7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667426648"/>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4213" y="1981200"/>
            <a:ext cx="1830387"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2667000" y="1981200"/>
            <a:ext cx="1831975"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8"/>
          <p:cNvSpPr>
            <a:spLocks noGrp="1"/>
          </p:cNvSpPr>
          <p:nvPr>
            <p:ph type="sldNum" sz="quarter" idx="10"/>
          </p:nvPr>
        </p:nvSpPr>
        <p:spPr>
          <a:ln/>
        </p:spPr>
        <p:txBody>
          <a:bodyPr/>
          <a:lstStyle>
            <a:lvl1pPr>
              <a:defRPr/>
            </a:lvl1pPr>
          </a:lstStyle>
          <a:p>
            <a:fld id="{B8C1794F-EAE7-46B1-9CB7-404144A495AE}"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249136832"/>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8"/>
          <p:cNvSpPr>
            <a:spLocks noGrp="1"/>
          </p:cNvSpPr>
          <p:nvPr>
            <p:ph type="sldNum" sz="quarter" idx="10"/>
          </p:nvPr>
        </p:nvSpPr>
        <p:spPr>
          <a:ln/>
        </p:spPr>
        <p:txBody>
          <a:bodyPr/>
          <a:lstStyle>
            <a:lvl1pPr>
              <a:defRPr/>
            </a:lvl1pPr>
          </a:lstStyle>
          <a:p>
            <a:fld id="{3BB6F136-58E8-4071-89EC-50B23675F5DE}"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52396547"/>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8"/>
          <p:cNvSpPr>
            <a:spLocks noGrp="1"/>
          </p:cNvSpPr>
          <p:nvPr>
            <p:ph type="sldNum" sz="quarter" idx="10"/>
          </p:nvPr>
        </p:nvSpPr>
        <p:spPr>
          <a:ln/>
        </p:spPr>
        <p:txBody>
          <a:bodyPr/>
          <a:lstStyle>
            <a:lvl1pPr>
              <a:defRPr/>
            </a:lvl1pPr>
          </a:lstStyle>
          <a:p>
            <a:fld id="{5BEFA221-67B1-4076-B86D-55315D58E012}"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309553999"/>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8"/>
          <p:cNvSpPr>
            <a:spLocks noGrp="1"/>
          </p:cNvSpPr>
          <p:nvPr>
            <p:ph type="sldNum" sz="quarter" idx="10"/>
          </p:nvPr>
        </p:nvSpPr>
        <p:spPr>
          <a:ln/>
        </p:spPr>
        <p:txBody>
          <a:bodyPr/>
          <a:lstStyle>
            <a:lvl1pPr>
              <a:defRPr/>
            </a:lvl1pPr>
          </a:lstStyle>
          <a:p>
            <a:fld id="{499F75DB-E972-4585-B6C0-32A19CE492F7}"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47467042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0F9D6021-0D99-4F97-AC27-51AAB7CAA8C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01713884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129335B8-72DA-45B5-9A72-33728B0D20CD}"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27341625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61284578"/>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1EAE478A-9853-4B56-88C3-516655ECEA4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049877568"/>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5938" y="76200"/>
            <a:ext cx="2060575" cy="6781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4213" y="76200"/>
            <a:ext cx="6029325" cy="6781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B145CB5C-119E-4507-ADD3-F882EC165B39}"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683338012"/>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8"/>
          <p:cNvSpPr>
            <a:spLocks noGrp="1"/>
          </p:cNvSpPr>
          <p:nvPr>
            <p:ph type="sldNum" sz="quarter" idx="10"/>
          </p:nvPr>
        </p:nvSpPr>
        <p:spPr>
          <a:ln/>
        </p:spPr>
        <p:txBody>
          <a:bodyPr/>
          <a:lstStyle>
            <a:lvl1pPr>
              <a:defRPr/>
            </a:lvl1pPr>
          </a:lstStyle>
          <a:p>
            <a:fld id="{071ED74D-EAF9-4EA5-973D-525EA0329FA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591115566"/>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F8D5B7B0-63BB-48E7-94E1-364420383CC4}"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217734134"/>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8"/>
          <p:cNvSpPr>
            <a:spLocks noGrp="1"/>
          </p:cNvSpPr>
          <p:nvPr>
            <p:ph type="sldNum" sz="quarter" idx="10"/>
          </p:nvPr>
        </p:nvSpPr>
        <p:spPr>
          <a:ln/>
        </p:spPr>
        <p:txBody>
          <a:bodyPr/>
          <a:lstStyle>
            <a:lvl1pPr>
              <a:defRPr/>
            </a:lvl1pPr>
          </a:lstStyle>
          <a:p>
            <a:fld id="{114BE42E-47E4-40ED-A322-F28D77643EAC}"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893996826"/>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643438" y="1981200"/>
            <a:ext cx="1830387"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626225" y="1981200"/>
            <a:ext cx="1831975"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8"/>
          <p:cNvSpPr>
            <a:spLocks noGrp="1"/>
          </p:cNvSpPr>
          <p:nvPr>
            <p:ph type="sldNum" sz="quarter" idx="10"/>
          </p:nvPr>
        </p:nvSpPr>
        <p:spPr>
          <a:ln/>
        </p:spPr>
        <p:txBody>
          <a:bodyPr/>
          <a:lstStyle>
            <a:lvl1pPr>
              <a:defRPr/>
            </a:lvl1pPr>
          </a:lstStyle>
          <a:p>
            <a:fld id="{DE5DAD8E-87C9-4FFE-938A-B7103FA8F889}"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417402979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8"/>
          <p:cNvSpPr>
            <a:spLocks noGrp="1"/>
          </p:cNvSpPr>
          <p:nvPr>
            <p:ph type="sldNum" sz="quarter" idx="10"/>
          </p:nvPr>
        </p:nvSpPr>
        <p:spPr>
          <a:ln/>
        </p:spPr>
        <p:txBody>
          <a:bodyPr/>
          <a:lstStyle>
            <a:lvl1pPr>
              <a:defRPr/>
            </a:lvl1pPr>
          </a:lstStyle>
          <a:p>
            <a:fld id="{FD0537C2-F57A-4CC1-A65E-1AEA2421FDE0}"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78959747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8"/>
          <p:cNvSpPr>
            <a:spLocks noGrp="1"/>
          </p:cNvSpPr>
          <p:nvPr>
            <p:ph type="sldNum" sz="quarter" idx="10"/>
          </p:nvPr>
        </p:nvSpPr>
        <p:spPr>
          <a:ln/>
        </p:spPr>
        <p:txBody>
          <a:bodyPr/>
          <a:lstStyle>
            <a:lvl1pPr>
              <a:defRPr/>
            </a:lvl1pPr>
          </a:lstStyle>
          <a:p>
            <a:fld id="{B4B6E184-4702-4D76-8A34-5D95EA3E5DB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389317943"/>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8"/>
          <p:cNvSpPr>
            <a:spLocks noGrp="1"/>
          </p:cNvSpPr>
          <p:nvPr>
            <p:ph type="sldNum" sz="quarter" idx="10"/>
          </p:nvPr>
        </p:nvSpPr>
        <p:spPr>
          <a:ln/>
        </p:spPr>
        <p:txBody>
          <a:bodyPr/>
          <a:lstStyle>
            <a:lvl1pPr>
              <a:defRPr/>
            </a:lvl1pPr>
          </a:lstStyle>
          <a:p>
            <a:fld id="{BCA2639D-C2F5-43FB-951D-A819CC1A90A5}"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15900890"/>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54EC6EE5-4B07-4F3A-B256-0E12892D3DD5}"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35056021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71742995"/>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AB2EB5B0-8141-4C88-8440-00EE8868ECE2}"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355896147"/>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79CE8A80-8E0D-4E4E-8449-0A6CB61C4882}"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370497272"/>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83413" y="76200"/>
            <a:ext cx="1943100" cy="6781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4113" y="76200"/>
            <a:ext cx="5676900" cy="6781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79493C3D-9302-46CF-95FC-F27DBDED7CCC}"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989508773"/>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
          <p:cNvSpPr>
            <a:spLocks noGrp="1"/>
          </p:cNvSpPr>
          <p:nvPr>
            <p:ph type="sldNum" sz="quarter" idx="10"/>
          </p:nvPr>
        </p:nvSpPr>
        <p:spPr>
          <a:ln/>
        </p:spPr>
        <p:txBody>
          <a:bodyPr/>
          <a:lstStyle>
            <a:lvl1pPr>
              <a:defRPr/>
            </a:lvl1pPr>
          </a:lstStyle>
          <a:p>
            <a:fld id="{8932FE3E-7CFE-4F2C-A80F-C56B8C621B26}"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62882010"/>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CAD92365-E724-4D6F-A7EB-75A06B1E2C1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666832100"/>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
          <p:cNvSpPr>
            <a:spLocks noGrp="1"/>
          </p:cNvSpPr>
          <p:nvPr>
            <p:ph type="sldNum" sz="quarter" idx="10"/>
          </p:nvPr>
        </p:nvSpPr>
        <p:spPr>
          <a:ln/>
        </p:spPr>
        <p:txBody>
          <a:bodyPr/>
          <a:lstStyle>
            <a:lvl1pPr>
              <a:defRPr/>
            </a:lvl1pPr>
          </a:lstStyle>
          <a:p>
            <a:fld id="{84608837-BA45-4E9B-A62C-C80D55CA8A76}"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714964607"/>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4213" y="1981200"/>
            <a:ext cx="1830387"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2667000" y="1981200"/>
            <a:ext cx="1831975"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
          <p:cNvSpPr>
            <a:spLocks noGrp="1"/>
          </p:cNvSpPr>
          <p:nvPr>
            <p:ph type="sldNum" sz="quarter" idx="10"/>
          </p:nvPr>
        </p:nvSpPr>
        <p:spPr>
          <a:ln/>
        </p:spPr>
        <p:txBody>
          <a:bodyPr/>
          <a:lstStyle>
            <a:lvl1pPr>
              <a:defRPr/>
            </a:lvl1pPr>
          </a:lstStyle>
          <a:p>
            <a:fld id="{AE7645EB-D79F-4CA0-A545-F61DDB866BD8}"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905614872"/>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
          <p:cNvSpPr>
            <a:spLocks noGrp="1"/>
          </p:cNvSpPr>
          <p:nvPr>
            <p:ph type="sldNum" sz="quarter" idx="10"/>
          </p:nvPr>
        </p:nvSpPr>
        <p:spPr>
          <a:ln/>
        </p:spPr>
        <p:txBody>
          <a:bodyPr/>
          <a:lstStyle>
            <a:lvl1pPr>
              <a:defRPr/>
            </a:lvl1pPr>
          </a:lstStyle>
          <a:p>
            <a:fld id="{A8538E1A-1071-49F9-B059-79920E445351}"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847849093"/>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
          <p:cNvSpPr>
            <a:spLocks noGrp="1"/>
          </p:cNvSpPr>
          <p:nvPr>
            <p:ph type="sldNum" sz="quarter" idx="10"/>
          </p:nvPr>
        </p:nvSpPr>
        <p:spPr>
          <a:ln/>
        </p:spPr>
        <p:txBody>
          <a:bodyPr/>
          <a:lstStyle>
            <a:lvl1pPr>
              <a:defRPr/>
            </a:lvl1pPr>
          </a:lstStyle>
          <a:p>
            <a:fld id="{ED423721-906B-491A-9035-15A5407A72DD}"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258014524"/>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p:cNvSpPr>
          <p:nvPr>
            <p:ph type="sldNum" sz="quarter" idx="10"/>
          </p:nvPr>
        </p:nvSpPr>
        <p:spPr>
          <a:ln/>
        </p:spPr>
        <p:txBody>
          <a:bodyPr/>
          <a:lstStyle>
            <a:lvl1pPr>
              <a:defRPr/>
            </a:lvl1pPr>
          </a:lstStyle>
          <a:p>
            <a:fld id="{9B6DE368-0092-4525-A3C8-173C0D629999}"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17095714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348" indent="0" algn="ctr">
              <a:buNone/>
              <a:defRPr/>
            </a:lvl2pPr>
            <a:lvl3pPr marL="912713" indent="0" algn="ctr">
              <a:buNone/>
              <a:defRPr/>
            </a:lvl3pPr>
            <a:lvl4pPr marL="1369080" indent="0" algn="ctr">
              <a:buNone/>
              <a:defRPr/>
            </a:lvl4pPr>
            <a:lvl5pPr marL="1825435" indent="0" algn="ctr">
              <a:buNone/>
              <a:defRPr/>
            </a:lvl5pPr>
            <a:lvl6pPr marL="2281788" indent="0" algn="ctr">
              <a:buNone/>
              <a:defRPr/>
            </a:lvl6pPr>
            <a:lvl7pPr marL="2738155" indent="0" algn="ctr">
              <a:buNone/>
              <a:defRPr/>
            </a:lvl7pPr>
            <a:lvl8pPr marL="3194510" indent="0" algn="ctr">
              <a:buNone/>
              <a:defRPr/>
            </a:lvl8pPr>
            <a:lvl9pPr marL="365086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A7209BC-A144-9D49-891F-3A6BD393149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0050867"/>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fld id="{BB645D76-43B9-4AB3-A8F9-BEC022B9FF3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101736608"/>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fld id="{B67432AA-4589-4908-BD59-3403656454CB}"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18911638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240018E6-7884-430F-88FC-36F351DEFC57}"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46206233"/>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5938" y="76200"/>
            <a:ext cx="2060575" cy="6781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4213" y="76200"/>
            <a:ext cx="6029325" cy="6781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CCEB14B1-089C-4167-B856-E9F624F463C8}"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965745303"/>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hangingPunct="0">
              <a:defRPr/>
            </a:lvl1pPr>
          </a:lstStyle>
          <a:p>
            <a:endParaRPr lang="en-US" altLang="en-US"/>
          </a:p>
        </p:txBody>
      </p:sp>
      <p:sp>
        <p:nvSpPr>
          <p:cNvPr id="69" name="Rectangle 69"/>
          <p:cNvSpPr>
            <a:spLocks noGrp="1" noChangeArrowheads="1"/>
          </p:cNvSpPr>
          <p:nvPr>
            <p:ph type="ftr" sz="quarter" idx="11"/>
          </p:nvPr>
        </p:nvSpPr>
        <p:spPr/>
        <p:txBody>
          <a:bodyPr/>
          <a:lstStyle>
            <a:lvl1pPr hangingPunct="0">
              <a:defRPr/>
            </a:lvl1pPr>
          </a:lstStyle>
          <a:p>
            <a:endParaRPr lang="en-US" altLang="en-US"/>
          </a:p>
        </p:txBody>
      </p:sp>
      <p:sp>
        <p:nvSpPr>
          <p:cNvPr id="70" name="Rectangle 70"/>
          <p:cNvSpPr>
            <a:spLocks noGrp="1" noChangeArrowheads="1"/>
          </p:cNvSpPr>
          <p:nvPr>
            <p:ph type="sldNum" sz="quarter" idx="12"/>
          </p:nvPr>
        </p:nvSpPr>
        <p:spPr/>
        <p:txBody>
          <a:bodyPr/>
          <a:lstStyle>
            <a:lvl1pPr hangingPunct="0">
              <a:defRPr/>
            </a:lvl1pPr>
          </a:lstStyle>
          <a:p>
            <a:fld id="{8C5B8D73-67F4-4567-92BE-1270747EEC0C}" type="slidenum">
              <a:rPr lang="en-US" altLang="en-US"/>
              <a:pPr/>
              <a:t>‹#›</a:t>
            </a:fld>
            <a:endParaRPr lang="en-US" altLang="en-US"/>
          </a:p>
        </p:txBody>
      </p:sp>
    </p:spTree>
    <p:extLst>
      <p:ext uri="{BB962C8B-B14F-4D97-AF65-F5344CB8AC3E}">
        <p14:creationId xmlns:p14="http://schemas.microsoft.com/office/powerpoint/2010/main" val="1653346984"/>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F9A82752-16EB-4498-8CE3-D1E635C1F91A}" type="slidenum">
              <a:rPr lang="en-US" altLang="en-US"/>
              <a:pPr/>
              <a:t>‹#›</a:t>
            </a:fld>
            <a:endParaRPr lang="en-US" altLang="en-US"/>
          </a:p>
        </p:txBody>
      </p:sp>
    </p:spTree>
    <p:extLst>
      <p:ext uri="{BB962C8B-B14F-4D97-AF65-F5344CB8AC3E}">
        <p14:creationId xmlns:p14="http://schemas.microsoft.com/office/powerpoint/2010/main" val="2370324467"/>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ADEEDEA3-8186-4AD6-8DED-27920D2245A2}" type="slidenum">
              <a:rPr lang="en-US" altLang="en-US"/>
              <a:pPr/>
              <a:t>‹#›</a:t>
            </a:fld>
            <a:endParaRPr lang="en-US" altLang="en-US"/>
          </a:p>
        </p:txBody>
      </p:sp>
    </p:spTree>
    <p:extLst>
      <p:ext uri="{BB962C8B-B14F-4D97-AF65-F5344CB8AC3E}">
        <p14:creationId xmlns:p14="http://schemas.microsoft.com/office/powerpoint/2010/main" val="2857126941"/>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980235DC-5F87-4E4B-A442-580271301F49}" type="slidenum">
              <a:rPr lang="en-US" altLang="en-US"/>
              <a:pPr/>
              <a:t>‹#›</a:t>
            </a:fld>
            <a:endParaRPr lang="en-US" altLang="en-US"/>
          </a:p>
        </p:txBody>
      </p:sp>
    </p:spTree>
    <p:extLst>
      <p:ext uri="{BB962C8B-B14F-4D97-AF65-F5344CB8AC3E}">
        <p14:creationId xmlns:p14="http://schemas.microsoft.com/office/powerpoint/2010/main" val="87647658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p:txBody>
          <a:bodyPr/>
          <a:lstStyle>
            <a:lvl1pPr hangingPunct="0">
              <a:defRPr/>
            </a:lvl1pPr>
          </a:lstStyle>
          <a:p>
            <a:endParaRPr lang="en-US" altLang="en-US"/>
          </a:p>
        </p:txBody>
      </p:sp>
      <p:sp>
        <p:nvSpPr>
          <p:cNvPr id="8" name="Rectangle 68"/>
          <p:cNvSpPr>
            <a:spLocks noGrp="1" noChangeArrowheads="1"/>
          </p:cNvSpPr>
          <p:nvPr>
            <p:ph type="ftr" sz="quarter" idx="11"/>
          </p:nvPr>
        </p:nvSpPr>
        <p:spPr/>
        <p:txBody>
          <a:bodyPr/>
          <a:lstStyle>
            <a:lvl1pPr hangingPunct="0">
              <a:defRPr/>
            </a:lvl1pPr>
          </a:lstStyle>
          <a:p>
            <a:endParaRPr lang="en-US" altLang="en-US"/>
          </a:p>
        </p:txBody>
      </p:sp>
      <p:sp>
        <p:nvSpPr>
          <p:cNvPr id="9" name="Rectangle 69"/>
          <p:cNvSpPr>
            <a:spLocks noGrp="1" noChangeArrowheads="1"/>
          </p:cNvSpPr>
          <p:nvPr>
            <p:ph type="sldNum" sz="quarter" idx="12"/>
          </p:nvPr>
        </p:nvSpPr>
        <p:spPr/>
        <p:txBody>
          <a:bodyPr/>
          <a:lstStyle>
            <a:lvl1pPr hangingPunct="0">
              <a:defRPr/>
            </a:lvl1pPr>
          </a:lstStyle>
          <a:p>
            <a:fld id="{9D807659-A498-49D5-9AB6-2F3B578FD343}" type="slidenum">
              <a:rPr lang="en-US" altLang="en-US"/>
              <a:pPr/>
              <a:t>‹#›</a:t>
            </a:fld>
            <a:endParaRPr lang="en-US" altLang="en-US"/>
          </a:p>
        </p:txBody>
      </p:sp>
    </p:spTree>
    <p:extLst>
      <p:ext uri="{BB962C8B-B14F-4D97-AF65-F5344CB8AC3E}">
        <p14:creationId xmlns:p14="http://schemas.microsoft.com/office/powerpoint/2010/main" val="2502032574"/>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p:txBody>
          <a:bodyPr/>
          <a:lstStyle>
            <a:lvl1pPr hangingPunct="0">
              <a:defRPr/>
            </a:lvl1pPr>
          </a:lstStyle>
          <a:p>
            <a:endParaRPr lang="en-US" altLang="en-US"/>
          </a:p>
        </p:txBody>
      </p:sp>
      <p:sp>
        <p:nvSpPr>
          <p:cNvPr id="4" name="Rectangle 68"/>
          <p:cNvSpPr>
            <a:spLocks noGrp="1" noChangeArrowheads="1"/>
          </p:cNvSpPr>
          <p:nvPr>
            <p:ph type="ftr" sz="quarter" idx="11"/>
          </p:nvPr>
        </p:nvSpPr>
        <p:spPr/>
        <p:txBody>
          <a:bodyPr/>
          <a:lstStyle>
            <a:lvl1pPr hangingPunct="0">
              <a:defRPr/>
            </a:lvl1pPr>
          </a:lstStyle>
          <a:p>
            <a:endParaRPr lang="en-US" altLang="en-US"/>
          </a:p>
        </p:txBody>
      </p:sp>
      <p:sp>
        <p:nvSpPr>
          <p:cNvPr id="5" name="Rectangle 69"/>
          <p:cNvSpPr>
            <a:spLocks noGrp="1" noChangeArrowheads="1"/>
          </p:cNvSpPr>
          <p:nvPr>
            <p:ph type="sldNum" sz="quarter" idx="12"/>
          </p:nvPr>
        </p:nvSpPr>
        <p:spPr/>
        <p:txBody>
          <a:bodyPr/>
          <a:lstStyle>
            <a:lvl1pPr hangingPunct="0">
              <a:defRPr/>
            </a:lvl1pPr>
          </a:lstStyle>
          <a:p>
            <a:fld id="{0DB3AAF5-A711-448B-998A-A73742302F20}" type="slidenum">
              <a:rPr lang="en-US" altLang="en-US"/>
              <a:pPr/>
              <a:t>‹#›</a:t>
            </a:fld>
            <a:endParaRPr lang="en-US" altLang="en-US"/>
          </a:p>
        </p:txBody>
      </p:sp>
    </p:spTree>
    <p:extLst>
      <p:ext uri="{BB962C8B-B14F-4D97-AF65-F5344CB8AC3E}">
        <p14:creationId xmlns:p14="http://schemas.microsoft.com/office/powerpoint/2010/main" val="423872684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03FB94C4-9A17-674A-9CC8-D715F16301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9516618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hangingPunct="0">
              <a:defRPr/>
            </a:lvl1pPr>
          </a:lstStyle>
          <a:p>
            <a:endParaRPr lang="en-US" altLang="en-US"/>
          </a:p>
        </p:txBody>
      </p:sp>
      <p:sp>
        <p:nvSpPr>
          <p:cNvPr id="3" name="Rectangle 68"/>
          <p:cNvSpPr>
            <a:spLocks noGrp="1" noChangeArrowheads="1"/>
          </p:cNvSpPr>
          <p:nvPr>
            <p:ph type="ftr" sz="quarter" idx="11"/>
          </p:nvPr>
        </p:nvSpPr>
        <p:spPr/>
        <p:txBody>
          <a:bodyPr/>
          <a:lstStyle>
            <a:lvl1pPr hangingPunct="0">
              <a:defRPr/>
            </a:lvl1pPr>
          </a:lstStyle>
          <a:p>
            <a:endParaRPr lang="en-US" altLang="en-US"/>
          </a:p>
        </p:txBody>
      </p:sp>
      <p:sp>
        <p:nvSpPr>
          <p:cNvPr id="4" name="Rectangle 69"/>
          <p:cNvSpPr>
            <a:spLocks noGrp="1" noChangeArrowheads="1"/>
          </p:cNvSpPr>
          <p:nvPr>
            <p:ph type="sldNum" sz="quarter" idx="12"/>
          </p:nvPr>
        </p:nvSpPr>
        <p:spPr/>
        <p:txBody>
          <a:bodyPr/>
          <a:lstStyle>
            <a:lvl1pPr hangingPunct="0">
              <a:defRPr/>
            </a:lvl1pPr>
          </a:lstStyle>
          <a:p>
            <a:fld id="{714E7D68-4428-4D81-80B1-A5B8E1FCD999}" type="slidenum">
              <a:rPr lang="en-US" altLang="en-US"/>
              <a:pPr/>
              <a:t>‹#›</a:t>
            </a:fld>
            <a:endParaRPr lang="en-US" altLang="en-US"/>
          </a:p>
        </p:txBody>
      </p:sp>
    </p:spTree>
    <p:extLst>
      <p:ext uri="{BB962C8B-B14F-4D97-AF65-F5344CB8AC3E}">
        <p14:creationId xmlns:p14="http://schemas.microsoft.com/office/powerpoint/2010/main" val="2851965942"/>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0FED0FE2-BDF4-4596-B466-DE68858C816A}" type="slidenum">
              <a:rPr lang="en-US" altLang="en-US"/>
              <a:pPr/>
              <a:t>‹#›</a:t>
            </a:fld>
            <a:endParaRPr lang="en-US" altLang="en-US"/>
          </a:p>
        </p:txBody>
      </p:sp>
    </p:spTree>
    <p:extLst>
      <p:ext uri="{BB962C8B-B14F-4D97-AF65-F5344CB8AC3E}">
        <p14:creationId xmlns:p14="http://schemas.microsoft.com/office/powerpoint/2010/main" val="1468926226"/>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BC98495D-CBD6-41F7-8D8A-6CEC37657EC8}" type="slidenum">
              <a:rPr lang="en-US" altLang="en-US"/>
              <a:pPr/>
              <a:t>‹#›</a:t>
            </a:fld>
            <a:endParaRPr lang="en-US" altLang="en-US"/>
          </a:p>
        </p:txBody>
      </p:sp>
    </p:spTree>
    <p:extLst>
      <p:ext uri="{BB962C8B-B14F-4D97-AF65-F5344CB8AC3E}">
        <p14:creationId xmlns:p14="http://schemas.microsoft.com/office/powerpoint/2010/main" val="302110366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B830D795-0478-4D42-B0F2-EF8DEEC3E47B}" type="slidenum">
              <a:rPr lang="en-US" altLang="en-US"/>
              <a:pPr/>
              <a:t>‹#›</a:t>
            </a:fld>
            <a:endParaRPr lang="en-US" altLang="en-US"/>
          </a:p>
        </p:txBody>
      </p:sp>
    </p:spTree>
    <p:extLst>
      <p:ext uri="{BB962C8B-B14F-4D97-AF65-F5344CB8AC3E}">
        <p14:creationId xmlns:p14="http://schemas.microsoft.com/office/powerpoint/2010/main" val="2344603798"/>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A6296ECE-DB12-4BE8-B2FA-277594CA5F23}" type="slidenum">
              <a:rPr lang="en-US" altLang="en-US"/>
              <a:pPr/>
              <a:t>‹#›</a:t>
            </a:fld>
            <a:endParaRPr lang="en-US" altLang="en-US"/>
          </a:p>
        </p:txBody>
      </p:sp>
    </p:spTree>
    <p:extLst>
      <p:ext uri="{BB962C8B-B14F-4D97-AF65-F5344CB8AC3E}">
        <p14:creationId xmlns:p14="http://schemas.microsoft.com/office/powerpoint/2010/main" val="1869920007"/>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
          <p:cNvSpPr>
            <a:spLocks noGrp="1"/>
          </p:cNvSpPr>
          <p:nvPr>
            <p:ph type="sldNum" sz="quarter" idx="10"/>
          </p:nvPr>
        </p:nvSpPr>
        <p:spPr>
          <a:ln/>
        </p:spPr>
        <p:txBody>
          <a:bodyPr/>
          <a:lstStyle>
            <a:lvl1pPr>
              <a:defRPr/>
            </a:lvl1pPr>
          </a:lstStyle>
          <a:p>
            <a:fld id="{03ECE485-8930-4B1B-BFEA-4B5B478CF796}" type="slidenum">
              <a:rPr lang="en-US" altLang="en-US"/>
              <a:pPr/>
              <a:t>‹#›</a:t>
            </a:fld>
            <a:endParaRPr lang="en-US" altLang="en-US" sz="1400"/>
          </a:p>
        </p:txBody>
      </p:sp>
    </p:spTree>
    <p:extLst>
      <p:ext uri="{BB962C8B-B14F-4D97-AF65-F5344CB8AC3E}">
        <p14:creationId xmlns:p14="http://schemas.microsoft.com/office/powerpoint/2010/main" val="2194160750"/>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A4411088-B5BA-4309-B60E-44CAAF9CF113}" type="slidenum">
              <a:rPr lang="en-US" altLang="en-US"/>
              <a:pPr/>
              <a:t>‹#›</a:t>
            </a:fld>
            <a:endParaRPr lang="en-US" altLang="en-US" sz="1400"/>
          </a:p>
        </p:txBody>
      </p:sp>
    </p:spTree>
    <p:extLst>
      <p:ext uri="{BB962C8B-B14F-4D97-AF65-F5344CB8AC3E}">
        <p14:creationId xmlns:p14="http://schemas.microsoft.com/office/powerpoint/2010/main" val="319852740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
          <p:cNvSpPr>
            <a:spLocks noGrp="1"/>
          </p:cNvSpPr>
          <p:nvPr>
            <p:ph type="sldNum" sz="quarter" idx="10"/>
          </p:nvPr>
        </p:nvSpPr>
        <p:spPr>
          <a:ln/>
        </p:spPr>
        <p:txBody>
          <a:bodyPr/>
          <a:lstStyle>
            <a:lvl1pPr>
              <a:defRPr/>
            </a:lvl1pPr>
          </a:lstStyle>
          <a:p>
            <a:fld id="{2A0CE9D4-B193-47D9-B7FA-7BA0F86BA69C}" type="slidenum">
              <a:rPr lang="en-US" altLang="en-US"/>
              <a:pPr/>
              <a:t>‹#›</a:t>
            </a:fld>
            <a:endParaRPr lang="en-US" altLang="en-US" sz="1400"/>
          </a:p>
        </p:txBody>
      </p:sp>
    </p:spTree>
    <p:extLst>
      <p:ext uri="{BB962C8B-B14F-4D97-AF65-F5344CB8AC3E}">
        <p14:creationId xmlns:p14="http://schemas.microsoft.com/office/powerpoint/2010/main" val="51830220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3886200"/>
            <a:ext cx="3124200" cy="2970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886200"/>
            <a:ext cx="3124200" cy="2970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
          <p:cNvSpPr>
            <a:spLocks noGrp="1"/>
          </p:cNvSpPr>
          <p:nvPr>
            <p:ph type="sldNum" sz="quarter" idx="10"/>
          </p:nvPr>
        </p:nvSpPr>
        <p:spPr>
          <a:ln/>
        </p:spPr>
        <p:txBody>
          <a:bodyPr/>
          <a:lstStyle>
            <a:lvl1pPr>
              <a:defRPr/>
            </a:lvl1pPr>
          </a:lstStyle>
          <a:p>
            <a:fld id="{D265A362-0B6E-406A-865F-C7B66002C99A}" type="slidenum">
              <a:rPr lang="en-US" altLang="en-US"/>
              <a:pPr/>
              <a:t>‹#›</a:t>
            </a:fld>
            <a:endParaRPr lang="en-US" altLang="en-US" sz="1400"/>
          </a:p>
        </p:txBody>
      </p:sp>
    </p:spTree>
    <p:extLst>
      <p:ext uri="{BB962C8B-B14F-4D97-AF65-F5344CB8AC3E}">
        <p14:creationId xmlns:p14="http://schemas.microsoft.com/office/powerpoint/2010/main" val="4029432472"/>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
          <p:cNvSpPr>
            <a:spLocks noGrp="1"/>
          </p:cNvSpPr>
          <p:nvPr>
            <p:ph type="sldNum" sz="quarter" idx="10"/>
          </p:nvPr>
        </p:nvSpPr>
        <p:spPr>
          <a:ln/>
        </p:spPr>
        <p:txBody>
          <a:bodyPr/>
          <a:lstStyle>
            <a:lvl1pPr>
              <a:defRPr/>
            </a:lvl1pPr>
          </a:lstStyle>
          <a:p>
            <a:fld id="{A6EEB7BD-9BA2-42C9-928D-A598F86CFCAA}" type="slidenum">
              <a:rPr lang="en-US" altLang="en-US"/>
              <a:pPr/>
              <a:t>‹#›</a:t>
            </a:fld>
            <a:endParaRPr lang="en-US" altLang="en-US" sz="1400"/>
          </a:p>
        </p:txBody>
      </p:sp>
    </p:spTree>
    <p:extLst>
      <p:ext uri="{BB962C8B-B14F-4D97-AF65-F5344CB8AC3E}">
        <p14:creationId xmlns:p14="http://schemas.microsoft.com/office/powerpoint/2010/main" val="370680363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3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49"/>
            <a:ext cx="7772400" cy="1500187"/>
          </a:xfrm>
        </p:spPr>
        <p:txBody>
          <a:bodyPr anchor="b"/>
          <a:lstStyle>
            <a:lvl1pPr marL="0" indent="0">
              <a:buNone/>
              <a:defRPr sz="2000"/>
            </a:lvl1pPr>
            <a:lvl2pPr marL="456348" indent="0">
              <a:buNone/>
              <a:defRPr sz="1800"/>
            </a:lvl2pPr>
            <a:lvl3pPr marL="912713" indent="0">
              <a:buNone/>
              <a:defRPr sz="1600"/>
            </a:lvl3pPr>
            <a:lvl4pPr marL="1369080" indent="0">
              <a:buNone/>
              <a:defRPr sz="1400"/>
            </a:lvl4pPr>
            <a:lvl5pPr marL="1825435" indent="0">
              <a:buNone/>
              <a:defRPr sz="1400"/>
            </a:lvl5pPr>
            <a:lvl6pPr marL="2281788" indent="0">
              <a:buNone/>
              <a:defRPr sz="1400"/>
            </a:lvl6pPr>
            <a:lvl7pPr marL="2738155" indent="0">
              <a:buNone/>
              <a:defRPr sz="1400"/>
            </a:lvl7pPr>
            <a:lvl8pPr marL="3194510" indent="0">
              <a:buNone/>
              <a:defRPr sz="1400"/>
            </a:lvl8pPr>
            <a:lvl9pPr marL="365086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B9E0F1E0-DD26-F949-BC0F-562C8D443E9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628075200"/>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
          <p:cNvSpPr>
            <a:spLocks noGrp="1"/>
          </p:cNvSpPr>
          <p:nvPr>
            <p:ph type="sldNum" sz="quarter" idx="10"/>
          </p:nvPr>
        </p:nvSpPr>
        <p:spPr>
          <a:ln/>
        </p:spPr>
        <p:txBody>
          <a:bodyPr/>
          <a:lstStyle>
            <a:lvl1pPr>
              <a:defRPr/>
            </a:lvl1pPr>
          </a:lstStyle>
          <a:p>
            <a:fld id="{2052E99B-0776-40A1-A54F-3BF5927E83B5}" type="slidenum">
              <a:rPr lang="en-US" altLang="en-US"/>
              <a:pPr/>
              <a:t>‹#›</a:t>
            </a:fld>
            <a:endParaRPr lang="en-US" altLang="en-US" sz="1400"/>
          </a:p>
        </p:txBody>
      </p:sp>
    </p:spTree>
    <p:extLst>
      <p:ext uri="{BB962C8B-B14F-4D97-AF65-F5344CB8AC3E}">
        <p14:creationId xmlns:p14="http://schemas.microsoft.com/office/powerpoint/2010/main" val="790727052"/>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p:cNvSpPr>
          <p:nvPr>
            <p:ph type="sldNum" sz="quarter" idx="10"/>
          </p:nvPr>
        </p:nvSpPr>
        <p:spPr>
          <a:ln/>
        </p:spPr>
        <p:txBody>
          <a:bodyPr/>
          <a:lstStyle>
            <a:lvl1pPr>
              <a:defRPr/>
            </a:lvl1pPr>
          </a:lstStyle>
          <a:p>
            <a:fld id="{898BC917-AC19-4104-9E46-6A0B4D8566E5}" type="slidenum">
              <a:rPr lang="en-US" altLang="en-US"/>
              <a:pPr/>
              <a:t>‹#›</a:t>
            </a:fld>
            <a:endParaRPr lang="en-US" altLang="en-US" sz="1400"/>
          </a:p>
        </p:txBody>
      </p:sp>
    </p:spTree>
    <p:extLst>
      <p:ext uri="{BB962C8B-B14F-4D97-AF65-F5344CB8AC3E}">
        <p14:creationId xmlns:p14="http://schemas.microsoft.com/office/powerpoint/2010/main" val="185375182"/>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fld id="{734EB9B8-2CAE-4110-B73C-043E5F052741}" type="slidenum">
              <a:rPr lang="en-US" altLang="en-US"/>
              <a:pPr/>
              <a:t>‹#›</a:t>
            </a:fld>
            <a:endParaRPr lang="en-US" altLang="en-US" sz="1400"/>
          </a:p>
        </p:txBody>
      </p:sp>
    </p:spTree>
    <p:extLst>
      <p:ext uri="{BB962C8B-B14F-4D97-AF65-F5344CB8AC3E}">
        <p14:creationId xmlns:p14="http://schemas.microsoft.com/office/powerpoint/2010/main" val="629966802"/>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
          <p:cNvSpPr>
            <a:spLocks noGrp="1"/>
          </p:cNvSpPr>
          <p:nvPr>
            <p:ph type="sldNum" sz="quarter" idx="10"/>
          </p:nvPr>
        </p:nvSpPr>
        <p:spPr>
          <a:ln/>
        </p:spPr>
        <p:txBody>
          <a:bodyPr/>
          <a:lstStyle>
            <a:lvl1pPr>
              <a:defRPr/>
            </a:lvl1pPr>
          </a:lstStyle>
          <a:p>
            <a:fld id="{1A89AEEF-1D14-489C-8A05-0A22DD050179}" type="slidenum">
              <a:rPr lang="en-US" altLang="en-US"/>
              <a:pPr/>
              <a:t>‹#›</a:t>
            </a:fld>
            <a:endParaRPr lang="en-US" altLang="en-US" sz="1400"/>
          </a:p>
        </p:txBody>
      </p:sp>
    </p:spTree>
    <p:extLst>
      <p:ext uri="{BB962C8B-B14F-4D97-AF65-F5344CB8AC3E}">
        <p14:creationId xmlns:p14="http://schemas.microsoft.com/office/powerpoint/2010/main" val="414535350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8D2E8DB3-1B41-427B-913A-57ED2D57BE29}" type="slidenum">
              <a:rPr lang="en-US" altLang="en-US"/>
              <a:pPr/>
              <a:t>‹#›</a:t>
            </a:fld>
            <a:endParaRPr lang="en-US" altLang="en-US" sz="1400"/>
          </a:p>
        </p:txBody>
      </p:sp>
    </p:spTree>
    <p:extLst>
      <p:ext uri="{BB962C8B-B14F-4D97-AF65-F5344CB8AC3E}">
        <p14:creationId xmlns:p14="http://schemas.microsoft.com/office/powerpoint/2010/main" val="1825406369"/>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844675"/>
            <a:ext cx="1943100" cy="50117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844675"/>
            <a:ext cx="5676900" cy="50117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
          <p:cNvSpPr>
            <a:spLocks noGrp="1"/>
          </p:cNvSpPr>
          <p:nvPr>
            <p:ph type="sldNum" sz="quarter" idx="10"/>
          </p:nvPr>
        </p:nvSpPr>
        <p:spPr>
          <a:ln/>
        </p:spPr>
        <p:txBody>
          <a:bodyPr/>
          <a:lstStyle>
            <a:lvl1pPr>
              <a:defRPr/>
            </a:lvl1pPr>
          </a:lstStyle>
          <a:p>
            <a:fld id="{FB2D0C95-0427-4B0C-95EA-4BB70FC09E92}" type="slidenum">
              <a:rPr lang="en-US" altLang="en-US"/>
              <a:pPr/>
              <a:t>‹#›</a:t>
            </a:fld>
            <a:endParaRPr lang="en-US" altLang="en-US" sz="1400"/>
          </a:p>
        </p:txBody>
      </p:sp>
    </p:spTree>
    <p:extLst>
      <p:ext uri="{BB962C8B-B14F-4D97-AF65-F5344CB8AC3E}">
        <p14:creationId xmlns:p14="http://schemas.microsoft.com/office/powerpoint/2010/main" val="897703824"/>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5"/>
          <p:cNvSpPr>
            <a:spLocks noGrp="1"/>
          </p:cNvSpPr>
          <p:nvPr>
            <p:ph type="sldNum" sz="quarter" idx="10"/>
          </p:nvPr>
        </p:nvSpPr>
        <p:spPr>
          <a:ln/>
        </p:spPr>
        <p:txBody>
          <a:bodyPr/>
          <a:lstStyle>
            <a:lvl1pPr>
              <a:defRPr/>
            </a:lvl1pPr>
          </a:lstStyle>
          <a:p>
            <a:fld id="{123BCD03-1DAC-4710-A5C4-FE1D2B4D8DC1}"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4113008003"/>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6FAEB189-F279-46BF-9A2F-C4BCFBA33322}"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4213861608"/>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p:cNvSpPr>
          <p:nvPr>
            <p:ph type="sldNum" sz="quarter" idx="10"/>
          </p:nvPr>
        </p:nvSpPr>
        <p:spPr>
          <a:ln/>
        </p:spPr>
        <p:txBody>
          <a:bodyPr/>
          <a:lstStyle>
            <a:lvl1pPr>
              <a:defRPr/>
            </a:lvl1pPr>
          </a:lstStyle>
          <a:p>
            <a:fld id="{DE3DAF5E-5A70-4C70-A586-B81F557781E7}"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4015893826"/>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p:cNvSpPr>
          <p:nvPr>
            <p:ph type="sldNum" sz="quarter" idx="10"/>
          </p:nvPr>
        </p:nvSpPr>
        <p:spPr>
          <a:ln/>
        </p:spPr>
        <p:txBody>
          <a:bodyPr/>
          <a:lstStyle>
            <a:lvl1pPr>
              <a:defRPr/>
            </a:lvl1pPr>
          </a:lstStyle>
          <a:p>
            <a:fld id="{EC30F856-F201-42E2-ACFA-1D2C0CA5738B}"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37395188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C47FD8F-6B9D-A343-8E1E-03E2A968BB3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2469863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p:cNvSpPr>
          <p:nvPr>
            <p:ph type="sldNum" sz="quarter" idx="10"/>
          </p:nvPr>
        </p:nvSpPr>
        <p:spPr>
          <a:ln/>
        </p:spPr>
        <p:txBody>
          <a:bodyPr/>
          <a:lstStyle>
            <a:lvl1pPr>
              <a:defRPr/>
            </a:lvl1pPr>
          </a:lstStyle>
          <a:p>
            <a:fld id="{EB5DB4E9-0AAB-4717-83ED-498D23818529}"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1423642815"/>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p:cNvSpPr>
          <p:nvPr>
            <p:ph type="sldNum" sz="quarter" idx="10"/>
          </p:nvPr>
        </p:nvSpPr>
        <p:spPr>
          <a:ln/>
        </p:spPr>
        <p:txBody>
          <a:bodyPr/>
          <a:lstStyle>
            <a:lvl1pPr>
              <a:defRPr/>
            </a:lvl1pPr>
          </a:lstStyle>
          <a:p>
            <a:fld id="{C581D56A-ADE0-43B6-8366-2EBDA42D6B7C}"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3844897221"/>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p:cNvSpPr>
          <p:nvPr>
            <p:ph type="sldNum" sz="quarter" idx="10"/>
          </p:nvPr>
        </p:nvSpPr>
        <p:spPr>
          <a:ln/>
        </p:spPr>
        <p:txBody>
          <a:bodyPr/>
          <a:lstStyle>
            <a:lvl1pPr>
              <a:defRPr/>
            </a:lvl1pPr>
          </a:lstStyle>
          <a:p>
            <a:fld id="{DC437DA3-3E33-4E4A-9F2D-02E3DBF2597C}"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697426034"/>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p:cNvSpPr>
          <p:nvPr>
            <p:ph type="sldNum" sz="quarter" idx="10"/>
          </p:nvPr>
        </p:nvSpPr>
        <p:spPr>
          <a:ln/>
        </p:spPr>
        <p:txBody>
          <a:bodyPr/>
          <a:lstStyle>
            <a:lvl1pPr>
              <a:defRPr/>
            </a:lvl1pPr>
          </a:lstStyle>
          <a:p>
            <a:fld id="{AB7C109A-0AE0-4A6E-BC4C-8DD1B7EE14C8}"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1064084112"/>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p:cNvSpPr>
          <p:nvPr>
            <p:ph type="sldNum" sz="quarter" idx="10"/>
          </p:nvPr>
        </p:nvSpPr>
        <p:spPr>
          <a:ln/>
        </p:spPr>
        <p:txBody>
          <a:bodyPr/>
          <a:lstStyle>
            <a:lvl1pPr>
              <a:defRPr/>
            </a:lvl1pPr>
          </a:lstStyle>
          <a:p>
            <a:fld id="{9A844C1E-1E47-4607-BC6D-5569B1BCFA80}"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625058294"/>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05CF16F1-328A-4EFF-AE1B-77D945022F06}"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68505954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5250"/>
            <a:ext cx="2057400" cy="67627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5250"/>
            <a:ext cx="6019800" cy="67627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p:cNvSpPr>
          <p:nvPr>
            <p:ph type="sldNum" sz="quarter" idx="10"/>
          </p:nvPr>
        </p:nvSpPr>
        <p:spPr>
          <a:ln/>
        </p:spPr>
        <p:txBody>
          <a:bodyPr/>
          <a:lstStyle>
            <a:lvl1pPr>
              <a:defRPr/>
            </a:lvl1pPr>
          </a:lstStyle>
          <a:p>
            <a:fld id="{C692EDB2-21B7-4C59-B000-122A73FF0B25}" type="slidenum">
              <a:rPr lang="en-US" altLang="en-US"/>
              <a:pPr/>
              <a:t>‹#›</a:t>
            </a:fld>
            <a:endParaRPr lang="en-US" altLang="en-US" sz="1000">
              <a:solidFill>
                <a:srgbClr val="FFFFFF"/>
              </a:solidFill>
              <a:effectLst>
                <a:outerShdw blurRad="38100" dist="38100" dir="2700000" algn="tl">
                  <a:srgbClr val="000000"/>
                </a:outerShdw>
              </a:effectLst>
            </a:endParaRPr>
          </a:p>
        </p:txBody>
      </p:sp>
    </p:spTree>
    <p:extLst>
      <p:ext uri="{BB962C8B-B14F-4D97-AF65-F5344CB8AC3E}">
        <p14:creationId xmlns:p14="http://schemas.microsoft.com/office/powerpoint/2010/main" val="2701149214"/>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hangingPunct="0">
              <a:defRPr/>
            </a:lvl1pPr>
          </a:lstStyle>
          <a:p>
            <a:endParaRPr lang="en-US" altLang="en-US"/>
          </a:p>
        </p:txBody>
      </p:sp>
      <p:sp>
        <p:nvSpPr>
          <p:cNvPr id="69" name="Rectangle 69"/>
          <p:cNvSpPr>
            <a:spLocks noGrp="1" noChangeArrowheads="1"/>
          </p:cNvSpPr>
          <p:nvPr>
            <p:ph type="ftr" sz="quarter" idx="11"/>
          </p:nvPr>
        </p:nvSpPr>
        <p:spPr/>
        <p:txBody>
          <a:bodyPr/>
          <a:lstStyle>
            <a:lvl1pPr hangingPunct="0">
              <a:defRPr/>
            </a:lvl1pPr>
          </a:lstStyle>
          <a:p>
            <a:endParaRPr lang="en-US" altLang="en-US"/>
          </a:p>
        </p:txBody>
      </p:sp>
      <p:sp>
        <p:nvSpPr>
          <p:cNvPr id="70" name="Rectangle 70"/>
          <p:cNvSpPr>
            <a:spLocks noGrp="1" noChangeArrowheads="1"/>
          </p:cNvSpPr>
          <p:nvPr>
            <p:ph type="sldNum" sz="quarter" idx="12"/>
          </p:nvPr>
        </p:nvSpPr>
        <p:spPr/>
        <p:txBody>
          <a:bodyPr/>
          <a:lstStyle>
            <a:lvl1pPr hangingPunct="0">
              <a:defRPr/>
            </a:lvl1pPr>
          </a:lstStyle>
          <a:p>
            <a:fld id="{1CFB33B3-0C75-4317-AEC3-210159F74C58}" type="slidenum">
              <a:rPr lang="en-US" altLang="en-US"/>
              <a:pPr/>
              <a:t>‹#›</a:t>
            </a:fld>
            <a:endParaRPr lang="en-US" altLang="en-US"/>
          </a:p>
        </p:txBody>
      </p:sp>
    </p:spTree>
    <p:extLst>
      <p:ext uri="{BB962C8B-B14F-4D97-AF65-F5344CB8AC3E}">
        <p14:creationId xmlns:p14="http://schemas.microsoft.com/office/powerpoint/2010/main" val="862081706"/>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B7BAD640-8DA7-4022-B458-E7E7138D9671}" type="slidenum">
              <a:rPr lang="en-US" altLang="en-US"/>
              <a:pPr/>
              <a:t>‹#›</a:t>
            </a:fld>
            <a:endParaRPr lang="en-US" altLang="en-US"/>
          </a:p>
        </p:txBody>
      </p:sp>
    </p:spTree>
    <p:extLst>
      <p:ext uri="{BB962C8B-B14F-4D97-AF65-F5344CB8AC3E}">
        <p14:creationId xmlns:p14="http://schemas.microsoft.com/office/powerpoint/2010/main" val="887851907"/>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14AAF6C1-4D12-458D-8E12-01A1CA71EF83}" type="slidenum">
              <a:rPr lang="en-US" altLang="en-US"/>
              <a:pPr/>
              <a:t>‹#›</a:t>
            </a:fld>
            <a:endParaRPr lang="en-US" altLang="en-US"/>
          </a:p>
        </p:txBody>
      </p:sp>
    </p:spTree>
    <p:extLst>
      <p:ext uri="{BB962C8B-B14F-4D97-AF65-F5344CB8AC3E}">
        <p14:creationId xmlns:p14="http://schemas.microsoft.com/office/powerpoint/2010/main" val="384277768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348" indent="0">
              <a:buNone/>
              <a:defRPr sz="2000" b="1"/>
            </a:lvl2pPr>
            <a:lvl3pPr marL="912713" indent="0">
              <a:buNone/>
              <a:defRPr sz="1800" b="1"/>
            </a:lvl3pPr>
            <a:lvl4pPr marL="1369080" indent="0">
              <a:buNone/>
              <a:defRPr sz="1600" b="1"/>
            </a:lvl4pPr>
            <a:lvl5pPr marL="1825435" indent="0">
              <a:buNone/>
              <a:defRPr sz="1600" b="1"/>
            </a:lvl5pPr>
            <a:lvl6pPr marL="2281788" indent="0">
              <a:buNone/>
              <a:defRPr sz="1600" b="1"/>
            </a:lvl6pPr>
            <a:lvl7pPr marL="2738155" indent="0">
              <a:buNone/>
              <a:defRPr sz="1600" b="1"/>
            </a:lvl7pPr>
            <a:lvl8pPr marL="3194510" indent="0">
              <a:buNone/>
              <a:defRPr sz="1600" b="1"/>
            </a:lvl8pPr>
            <a:lvl9pPr marL="36508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40CDE598-C91D-DF46-8512-FA41A4338A5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850499477"/>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5C540D87-2563-4028-9D8B-27A3E8AB6C81}" type="slidenum">
              <a:rPr lang="en-US" altLang="en-US"/>
              <a:pPr/>
              <a:t>‹#›</a:t>
            </a:fld>
            <a:endParaRPr lang="en-US" altLang="en-US"/>
          </a:p>
        </p:txBody>
      </p:sp>
    </p:spTree>
    <p:extLst>
      <p:ext uri="{BB962C8B-B14F-4D97-AF65-F5344CB8AC3E}">
        <p14:creationId xmlns:p14="http://schemas.microsoft.com/office/powerpoint/2010/main" val="1684677491"/>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p:txBody>
          <a:bodyPr/>
          <a:lstStyle>
            <a:lvl1pPr hangingPunct="0">
              <a:defRPr/>
            </a:lvl1pPr>
          </a:lstStyle>
          <a:p>
            <a:endParaRPr lang="en-US" altLang="en-US"/>
          </a:p>
        </p:txBody>
      </p:sp>
      <p:sp>
        <p:nvSpPr>
          <p:cNvPr id="8" name="Rectangle 68"/>
          <p:cNvSpPr>
            <a:spLocks noGrp="1" noChangeArrowheads="1"/>
          </p:cNvSpPr>
          <p:nvPr>
            <p:ph type="ftr" sz="quarter" idx="11"/>
          </p:nvPr>
        </p:nvSpPr>
        <p:spPr/>
        <p:txBody>
          <a:bodyPr/>
          <a:lstStyle>
            <a:lvl1pPr hangingPunct="0">
              <a:defRPr/>
            </a:lvl1pPr>
          </a:lstStyle>
          <a:p>
            <a:endParaRPr lang="en-US" altLang="en-US"/>
          </a:p>
        </p:txBody>
      </p:sp>
      <p:sp>
        <p:nvSpPr>
          <p:cNvPr id="9" name="Rectangle 69"/>
          <p:cNvSpPr>
            <a:spLocks noGrp="1" noChangeArrowheads="1"/>
          </p:cNvSpPr>
          <p:nvPr>
            <p:ph type="sldNum" sz="quarter" idx="12"/>
          </p:nvPr>
        </p:nvSpPr>
        <p:spPr/>
        <p:txBody>
          <a:bodyPr/>
          <a:lstStyle>
            <a:lvl1pPr hangingPunct="0">
              <a:defRPr/>
            </a:lvl1pPr>
          </a:lstStyle>
          <a:p>
            <a:fld id="{74BAA54D-D900-4D02-8989-32B8A6D11B89}" type="slidenum">
              <a:rPr lang="en-US" altLang="en-US"/>
              <a:pPr/>
              <a:t>‹#›</a:t>
            </a:fld>
            <a:endParaRPr lang="en-US" altLang="en-US"/>
          </a:p>
        </p:txBody>
      </p:sp>
    </p:spTree>
    <p:extLst>
      <p:ext uri="{BB962C8B-B14F-4D97-AF65-F5344CB8AC3E}">
        <p14:creationId xmlns:p14="http://schemas.microsoft.com/office/powerpoint/2010/main" val="3171521877"/>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p:txBody>
          <a:bodyPr/>
          <a:lstStyle>
            <a:lvl1pPr hangingPunct="0">
              <a:defRPr/>
            </a:lvl1pPr>
          </a:lstStyle>
          <a:p>
            <a:endParaRPr lang="en-US" altLang="en-US"/>
          </a:p>
        </p:txBody>
      </p:sp>
      <p:sp>
        <p:nvSpPr>
          <p:cNvPr id="4" name="Rectangle 68"/>
          <p:cNvSpPr>
            <a:spLocks noGrp="1" noChangeArrowheads="1"/>
          </p:cNvSpPr>
          <p:nvPr>
            <p:ph type="ftr" sz="quarter" idx="11"/>
          </p:nvPr>
        </p:nvSpPr>
        <p:spPr/>
        <p:txBody>
          <a:bodyPr/>
          <a:lstStyle>
            <a:lvl1pPr hangingPunct="0">
              <a:defRPr/>
            </a:lvl1pPr>
          </a:lstStyle>
          <a:p>
            <a:endParaRPr lang="en-US" altLang="en-US"/>
          </a:p>
        </p:txBody>
      </p:sp>
      <p:sp>
        <p:nvSpPr>
          <p:cNvPr id="5" name="Rectangle 69"/>
          <p:cNvSpPr>
            <a:spLocks noGrp="1" noChangeArrowheads="1"/>
          </p:cNvSpPr>
          <p:nvPr>
            <p:ph type="sldNum" sz="quarter" idx="12"/>
          </p:nvPr>
        </p:nvSpPr>
        <p:spPr/>
        <p:txBody>
          <a:bodyPr/>
          <a:lstStyle>
            <a:lvl1pPr hangingPunct="0">
              <a:defRPr/>
            </a:lvl1pPr>
          </a:lstStyle>
          <a:p>
            <a:fld id="{B968B456-E8C3-434D-81D0-B0679554E3D2}" type="slidenum">
              <a:rPr lang="en-US" altLang="en-US"/>
              <a:pPr/>
              <a:t>‹#›</a:t>
            </a:fld>
            <a:endParaRPr lang="en-US" altLang="en-US"/>
          </a:p>
        </p:txBody>
      </p:sp>
    </p:spTree>
    <p:extLst>
      <p:ext uri="{BB962C8B-B14F-4D97-AF65-F5344CB8AC3E}">
        <p14:creationId xmlns:p14="http://schemas.microsoft.com/office/powerpoint/2010/main" val="767141196"/>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hangingPunct="0">
              <a:defRPr/>
            </a:lvl1pPr>
          </a:lstStyle>
          <a:p>
            <a:endParaRPr lang="en-US" altLang="en-US"/>
          </a:p>
        </p:txBody>
      </p:sp>
      <p:sp>
        <p:nvSpPr>
          <p:cNvPr id="3" name="Rectangle 68"/>
          <p:cNvSpPr>
            <a:spLocks noGrp="1" noChangeArrowheads="1"/>
          </p:cNvSpPr>
          <p:nvPr>
            <p:ph type="ftr" sz="quarter" idx="11"/>
          </p:nvPr>
        </p:nvSpPr>
        <p:spPr/>
        <p:txBody>
          <a:bodyPr/>
          <a:lstStyle>
            <a:lvl1pPr hangingPunct="0">
              <a:defRPr/>
            </a:lvl1pPr>
          </a:lstStyle>
          <a:p>
            <a:endParaRPr lang="en-US" altLang="en-US"/>
          </a:p>
        </p:txBody>
      </p:sp>
      <p:sp>
        <p:nvSpPr>
          <p:cNvPr id="4" name="Rectangle 69"/>
          <p:cNvSpPr>
            <a:spLocks noGrp="1" noChangeArrowheads="1"/>
          </p:cNvSpPr>
          <p:nvPr>
            <p:ph type="sldNum" sz="quarter" idx="12"/>
          </p:nvPr>
        </p:nvSpPr>
        <p:spPr/>
        <p:txBody>
          <a:bodyPr/>
          <a:lstStyle>
            <a:lvl1pPr hangingPunct="0">
              <a:defRPr/>
            </a:lvl1pPr>
          </a:lstStyle>
          <a:p>
            <a:fld id="{7EAE8DB3-D26A-4962-96AF-71777DF1B1CA}" type="slidenum">
              <a:rPr lang="en-US" altLang="en-US"/>
              <a:pPr/>
              <a:t>‹#›</a:t>
            </a:fld>
            <a:endParaRPr lang="en-US" altLang="en-US"/>
          </a:p>
        </p:txBody>
      </p:sp>
    </p:spTree>
    <p:extLst>
      <p:ext uri="{BB962C8B-B14F-4D97-AF65-F5344CB8AC3E}">
        <p14:creationId xmlns:p14="http://schemas.microsoft.com/office/powerpoint/2010/main" val="1212429863"/>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7A6CC4F1-27EE-4783-A2BC-034A7C07653C}" type="slidenum">
              <a:rPr lang="en-US" altLang="en-US"/>
              <a:pPr/>
              <a:t>‹#›</a:t>
            </a:fld>
            <a:endParaRPr lang="en-US" altLang="en-US"/>
          </a:p>
        </p:txBody>
      </p:sp>
    </p:spTree>
    <p:extLst>
      <p:ext uri="{BB962C8B-B14F-4D97-AF65-F5344CB8AC3E}">
        <p14:creationId xmlns:p14="http://schemas.microsoft.com/office/powerpoint/2010/main" val="2797541011"/>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p:txBody>
          <a:bodyPr/>
          <a:lstStyle>
            <a:lvl1pPr hangingPunct="0">
              <a:defRPr/>
            </a:lvl1pPr>
          </a:lstStyle>
          <a:p>
            <a:endParaRPr lang="en-US" altLang="en-US"/>
          </a:p>
        </p:txBody>
      </p:sp>
      <p:sp>
        <p:nvSpPr>
          <p:cNvPr id="6" name="Rectangle 68"/>
          <p:cNvSpPr>
            <a:spLocks noGrp="1" noChangeArrowheads="1"/>
          </p:cNvSpPr>
          <p:nvPr>
            <p:ph type="ftr" sz="quarter" idx="11"/>
          </p:nvPr>
        </p:nvSpPr>
        <p:spPr/>
        <p:txBody>
          <a:bodyPr/>
          <a:lstStyle>
            <a:lvl1pPr hangingPunct="0">
              <a:defRPr/>
            </a:lvl1pPr>
          </a:lstStyle>
          <a:p>
            <a:endParaRPr lang="en-US" altLang="en-US"/>
          </a:p>
        </p:txBody>
      </p:sp>
      <p:sp>
        <p:nvSpPr>
          <p:cNvPr id="7" name="Rectangle 69"/>
          <p:cNvSpPr>
            <a:spLocks noGrp="1" noChangeArrowheads="1"/>
          </p:cNvSpPr>
          <p:nvPr>
            <p:ph type="sldNum" sz="quarter" idx="12"/>
          </p:nvPr>
        </p:nvSpPr>
        <p:spPr/>
        <p:txBody>
          <a:bodyPr/>
          <a:lstStyle>
            <a:lvl1pPr hangingPunct="0">
              <a:defRPr/>
            </a:lvl1pPr>
          </a:lstStyle>
          <a:p>
            <a:fld id="{F7DA0BC5-00CB-4B5C-B58A-9EF903E75BF6}" type="slidenum">
              <a:rPr lang="en-US" altLang="en-US"/>
              <a:pPr/>
              <a:t>‹#›</a:t>
            </a:fld>
            <a:endParaRPr lang="en-US" altLang="en-US"/>
          </a:p>
        </p:txBody>
      </p:sp>
    </p:spTree>
    <p:extLst>
      <p:ext uri="{BB962C8B-B14F-4D97-AF65-F5344CB8AC3E}">
        <p14:creationId xmlns:p14="http://schemas.microsoft.com/office/powerpoint/2010/main" val="2061846587"/>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75CC41B9-6DE0-4727-84F6-5CBF22AC6F02}" type="slidenum">
              <a:rPr lang="en-US" altLang="en-US"/>
              <a:pPr/>
              <a:t>‹#›</a:t>
            </a:fld>
            <a:endParaRPr lang="en-US" altLang="en-US"/>
          </a:p>
        </p:txBody>
      </p:sp>
    </p:spTree>
    <p:extLst>
      <p:ext uri="{BB962C8B-B14F-4D97-AF65-F5344CB8AC3E}">
        <p14:creationId xmlns:p14="http://schemas.microsoft.com/office/powerpoint/2010/main" val="1411562093"/>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hangingPunct="0">
              <a:defRPr/>
            </a:lvl1pPr>
          </a:lstStyle>
          <a:p>
            <a:endParaRPr lang="en-US" altLang="en-US"/>
          </a:p>
        </p:txBody>
      </p:sp>
      <p:sp>
        <p:nvSpPr>
          <p:cNvPr id="5" name="Rectangle 68"/>
          <p:cNvSpPr>
            <a:spLocks noGrp="1" noChangeArrowheads="1"/>
          </p:cNvSpPr>
          <p:nvPr>
            <p:ph type="ftr" sz="quarter" idx="11"/>
          </p:nvPr>
        </p:nvSpPr>
        <p:spPr/>
        <p:txBody>
          <a:bodyPr/>
          <a:lstStyle>
            <a:lvl1pPr hangingPunct="0">
              <a:defRPr/>
            </a:lvl1pPr>
          </a:lstStyle>
          <a:p>
            <a:endParaRPr lang="en-US" altLang="en-US"/>
          </a:p>
        </p:txBody>
      </p:sp>
      <p:sp>
        <p:nvSpPr>
          <p:cNvPr id="6" name="Rectangle 69"/>
          <p:cNvSpPr>
            <a:spLocks noGrp="1" noChangeArrowheads="1"/>
          </p:cNvSpPr>
          <p:nvPr>
            <p:ph type="sldNum" sz="quarter" idx="12"/>
          </p:nvPr>
        </p:nvSpPr>
        <p:spPr/>
        <p:txBody>
          <a:bodyPr/>
          <a:lstStyle>
            <a:lvl1pPr hangingPunct="0">
              <a:defRPr/>
            </a:lvl1pPr>
          </a:lstStyle>
          <a:p>
            <a:fld id="{E36E466E-9FFD-4AF6-933C-5962352D3778}" type="slidenum">
              <a:rPr lang="en-US" altLang="en-US"/>
              <a:pPr/>
              <a:t>‹#›</a:t>
            </a:fld>
            <a:endParaRPr lang="en-US" altLang="en-US"/>
          </a:p>
        </p:txBody>
      </p:sp>
    </p:spTree>
    <p:extLst>
      <p:ext uri="{BB962C8B-B14F-4D97-AF65-F5344CB8AC3E}">
        <p14:creationId xmlns:p14="http://schemas.microsoft.com/office/powerpoint/2010/main" val="2811897433"/>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8"/>
          <p:cNvSpPr>
            <a:spLocks noGrp="1"/>
          </p:cNvSpPr>
          <p:nvPr>
            <p:ph type="sldNum" sz="quarter" idx="10"/>
          </p:nvPr>
        </p:nvSpPr>
        <p:spPr>
          <a:ln/>
        </p:spPr>
        <p:txBody>
          <a:bodyPr/>
          <a:lstStyle>
            <a:lvl1pPr>
              <a:defRPr/>
            </a:lvl1pPr>
          </a:lstStyle>
          <a:p>
            <a:fld id="{DCF02357-72C3-441A-B077-3918DBAB66F6}"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18455372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9079D27A-4C7E-42B9-94A4-2960A74A0FE9}"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79127187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FB857CB6-2D12-974C-985F-0BA557E98A9A}"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01571638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8"/>
          <p:cNvSpPr>
            <a:spLocks noGrp="1"/>
          </p:cNvSpPr>
          <p:nvPr>
            <p:ph type="sldNum" sz="quarter" idx="10"/>
          </p:nvPr>
        </p:nvSpPr>
        <p:spPr>
          <a:ln/>
        </p:spPr>
        <p:txBody>
          <a:bodyPr/>
          <a:lstStyle>
            <a:lvl1pPr>
              <a:defRPr/>
            </a:lvl1pPr>
          </a:lstStyle>
          <a:p>
            <a:fld id="{2C3ED81C-5CAB-49E4-A631-BB5E81B438FE}"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554422850"/>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8"/>
          <p:cNvSpPr>
            <a:spLocks noGrp="1"/>
          </p:cNvSpPr>
          <p:nvPr>
            <p:ph type="sldNum" sz="quarter" idx="10"/>
          </p:nvPr>
        </p:nvSpPr>
        <p:spPr>
          <a:ln/>
        </p:spPr>
        <p:txBody>
          <a:bodyPr/>
          <a:lstStyle>
            <a:lvl1pPr>
              <a:defRPr/>
            </a:lvl1pPr>
          </a:lstStyle>
          <a:p>
            <a:fld id="{8496A86A-0B8D-4501-9076-6201DCEE8B9C}"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211011147"/>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8"/>
          <p:cNvSpPr>
            <a:spLocks noGrp="1"/>
          </p:cNvSpPr>
          <p:nvPr>
            <p:ph type="sldNum" sz="quarter" idx="10"/>
          </p:nvPr>
        </p:nvSpPr>
        <p:spPr>
          <a:ln/>
        </p:spPr>
        <p:txBody>
          <a:bodyPr/>
          <a:lstStyle>
            <a:lvl1pPr>
              <a:defRPr/>
            </a:lvl1pPr>
          </a:lstStyle>
          <a:p>
            <a:fld id="{85A6986F-1F2E-4905-98C8-0E383FC3856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067965382"/>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8"/>
          <p:cNvSpPr>
            <a:spLocks noGrp="1"/>
          </p:cNvSpPr>
          <p:nvPr>
            <p:ph type="sldNum" sz="quarter" idx="10"/>
          </p:nvPr>
        </p:nvSpPr>
        <p:spPr>
          <a:ln/>
        </p:spPr>
        <p:txBody>
          <a:bodyPr/>
          <a:lstStyle>
            <a:lvl1pPr>
              <a:defRPr/>
            </a:lvl1pPr>
          </a:lstStyle>
          <a:p>
            <a:fld id="{AC1BE0D6-B376-4A0F-889B-0C36D8348043}"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426542102"/>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8"/>
          <p:cNvSpPr>
            <a:spLocks noGrp="1"/>
          </p:cNvSpPr>
          <p:nvPr>
            <p:ph type="sldNum" sz="quarter" idx="10"/>
          </p:nvPr>
        </p:nvSpPr>
        <p:spPr>
          <a:ln/>
        </p:spPr>
        <p:txBody>
          <a:bodyPr/>
          <a:lstStyle>
            <a:lvl1pPr>
              <a:defRPr/>
            </a:lvl1pPr>
          </a:lstStyle>
          <a:p>
            <a:fld id="{163D314B-A8B4-4756-965B-18EEDB6A1818}"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347070567"/>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7AD61E93-643A-42A5-8AE0-06503AE1EA1A}"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644436461"/>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Helvetica"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8"/>
          <p:cNvSpPr>
            <a:spLocks noGrp="1"/>
          </p:cNvSpPr>
          <p:nvPr>
            <p:ph type="sldNum" sz="quarter" idx="10"/>
          </p:nvPr>
        </p:nvSpPr>
        <p:spPr>
          <a:ln/>
        </p:spPr>
        <p:txBody>
          <a:bodyPr/>
          <a:lstStyle>
            <a:lvl1pPr>
              <a:defRPr/>
            </a:lvl1pPr>
          </a:lstStyle>
          <a:p>
            <a:fld id="{53544D27-CDEB-4A6B-9CAA-85819D884ACE}"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580803909"/>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01D4444B-A3B2-451F-A722-AE695C4F5093}"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1350660805"/>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76200"/>
            <a:ext cx="2058988" cy="6781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76200"/>
            <a:ext cx="6029325" cy="6781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8"/>
          <p:cNvSpPr>
            <a:spLocks noGrp="1"/>
          </p:cNvSpPr>
          <p:nvPr>
            <p:ph type="sldNum" sz="quarter" idx="10"/>
          </p:nvPr>
        </p:nvSpPr>
        <p:spPr>
          <a:ln/>
        </p:spPr>
        <p:txBody>
          <a:bodyPr/>
          <a:lstStyle>
            <a:lvl1pPr>
              <a:defRPr/>
            </a:lvl1pPr>
          </a:lstStyle>
          <a:p>
            <a:fld id="{A59EEE08-73E0-4D71-94FF-656C242DFD9F}"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2847176449"/>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767803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10.xml"/><Relationship Id="rId1" Type="http://schemas.openxmlformats.org/officeDocument/2006/relationships/slideLayout" Target="../slideLayouts/slideLayout26.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06.xml"/><Relationship Id="rId13" Type="http://schemas.openxmlformats.org/officeDocument/2006/relationships/slideLayout" Target="../slideLayouts/slideLayout1011.xml"/><Relationship Id="rId3" Type="http://schemas.openxmlformats.org/officeDocument/2006/relationships/slideLayout" Target="../slideLayouts/slideLayout1001.xml"/><Relationship Id="rId7" Type="http://schemas.openxmlformats.org/officeDocument/2006/relationships/slideLayout" Target="../slideLayouts/slideLayout1005.xml"/><Relationship Id="rId12" Type="http://schemas.openxmlformats.org/officeDocument/2006/relationships/slideLayout" Target="../slideLayouts/slideLayout1010.xml"/><Relationship Id="rId2" Type="http://schemas.openxmlformats.org/officeDocument/2006/relationships/slideLayout" Target="../slideLayouts/slideLayout1000.xml"/><Relationship Id="rId1" Type="http://schemas.openxmlformats.org/officeDocument/2006/relationships/slideLayout" Target="../slideLayouts/slideLayout999.xml"/><Relationship Id="rId6" Type="http://schemas.openxmlformats.org/officeDocument/2006/relationships/slideLayout" Target="../slideLayouts/slideLayout1004.xml"/><Relationship Id="rId11" Type="http://schemas.openxmlformats.org/officeDocument/2006/relationships/slideLayout" Target="../slideLayouts/slideLayout1009.xml"/><Relationship Id="rId5" Type="http://schemas.openxmlformats.org/officeDocument/2006/relationships/slideLayout" Target="../slideLayouts/slideLayout1003.xml"/><Relationship Id="rId10" Type="http://schemas.openxmlformats.org/officeDocument/2006/relationships/slideLayout" Target="../slideLayouts/slideLayout1008.xml"/><Relationship Id="rId4" Type="http://schemas.openxmlformats.org/officeDocument/2006/relationships/slideLayout" Target="../slideLayouts/slideLayout1002.xml"/><Relationship Id="rId9" Type="http://schemas.openxmlformats.org/officeDocument/2006/relationships/slideLayout" Target="../slideLayouts/slideLayout1007.xml"/><Relationship Id="rId1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19.xml"/><Relationship Id="rId3" Type="http://schemas.openxmlformats.org/officeDocument/2006/relationships/slideLayout" Target="../slideLayouts/slideLayout1014.xml"/><Relationship Id="rId7" Type="http://schemas.openxmlformats.org/officeDocument/2006/relationships/slideLayout" Target="../slideLayouts/slideLayout1018.xml"/><Relationship Id="rId12" Type="http://schemas.openxmlformats.org/officeDocument/2006/relationships/theme" Target="../theme/theme101.xml"/><Relationship Id="rId2" Type="http://schemas.openxmlformats.org/officeDocument/2006/relationships/slideLayout" Target="../slideLayouts/slideLayout1013.xml"/><Relationship Id="rId1" Type="http://schemas.openxmlformats.org/officeDocument/2006/relationships/slideLayout" Target="../slideLayouts/slideLayout1012.xml"/><Relationship Id="rId6" Type="http://schemas.openxmlformats.org/officeDocument/2006/relationships/slideLayout" Target="../slideLayouts/slideLayout1017.xml"/><Relationship Id="rId11" Type="http://schemas.openxmlformats.org/officeDocument/2006/relationships/slideLayout" Target="../slideLayouts/slideLayout1022.xml"/><Relationship Id="rId5" Type="http://schemas.openxmlformats.org/officeDocument/2006/relationships/slideLayout" Target="../slideLayouts/slideLayout1016.xml"/><Relationship Id="rId10" Type="http://schemas.openxmlformats.org/officeDocument/2006/relationships/slideLayout" Target="../slideLayouts/slideLayout1021.xml"/><Relationship Id="rId4" Type="http://schemas.openxmlformats.org/officeDocument/2006/relationships/slideLayout" Target="../slideLayouts/slideLayout1015.xml"/><Relationship Id="rId9" Type="http://schemas.openxmlformats.org/officeDocument/2006/relationships/slideLayout" Target="../slideLayouts/slideLayout1020.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image" Target="../media/image7.jpeg"/><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12.xml"/><Relationship Id="rId17" Type="http://schemas.openxmlformats.org/officeDocument/2006/relationships/image" Target="../media/image11.png"/><Relationship Id="rId2" Type="http://schemas.openxmlformats.org/officeDocument/2006/relationships/slideLayout" Target="../slideLayouts/slideLayout29.xml"/><Relationship Id="rId16" Type="http://schemas.openxmlformats.org/officeDocument/2006/relationships/image" Target="../media/image10.png"/><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image" Target="../media/image9.png"/><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image" Target="../media/image8.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image" Target="../media/image12.png"/><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13.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14.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68.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15.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79.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16.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7.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18.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9.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13.pn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20.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image" Target="../media/image14.png"/><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21.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22.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image" Target="../media/image1.jpeg"/><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23.xml"/><Relationship Id="rId17" Type="http://schemas.openxmlformats.org/officeDocument/2006/relationships/image" Target="../media/image5.png"/><Relationship Id="rId2" Type="http://schemas.openxmlformats.org/officeDocument/2006/relationships/slideLayout" Target="../slideLayouts/slideLayout150.xml"/><Relationship Id="rId16" Type="http://schemas.openxmlformats.org/officeDocument/2006/relationships/image" Target="../media/image4.png"/><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5" Type="http://schemas.openxmlformats.org/officeDocument/2006/relationships/image" Target="../media/image3.png"/><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 Id="rId14" Type="http://schemas.openxmlformats.org/officeDocument/2006/relationships/image" Target="../media/image2.png"/></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24.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25.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15.png"/><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26.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27.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8.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image" Target="../media/image16.jpeg"/><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9.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30.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image" Target="../media/image17.jpeg"/><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31.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image" Target="../media/image7.jpeg"/><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32.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 Id="rId14" Type="http://schemas.openxmlformats.org/officeDocument/2006/relationships/image" Target="../media/image11.pn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image" Target="../media/image7.jpeg"/><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33.xml"/><Relationship Id="rId17" Type="http://schemas.openxmlformats.org/officeDocument/2006/relationships/image" Target="../media/image11.png"/><Relationship Id="rId2" Type="http://schemas.openxmlformats.org/officeDocument/2006/relationships/slideLayout" Target="../slideLayouts/slideLayout260.xml"/><Relationship Id="rId16" Type="http://schemas.openxmlformats.org/officeDocument/2006/relationships/image" Target="../media/image10.png"/><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5" Type="http://schemas.openxmlformats.org/officeDocument/2006/relationships/image" Target="../media/image9.png"/><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image" Target="../media/image8.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image" Target="../media/image17.jpeg"/><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34.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88.xml"/><Relationship Id="rId13" Type="http://schemas.openxmlformats.org/officeDocument/2006/relationships/image" Target="../media/image7.jpeg"/><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35.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 Id="rId14" Type="http://schemas.openxmlformats.org/officeDocument/2006/relationships/image" Target="../media/image11.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99.xml"/><Relationship Id="rId13" Type="http://schemas.openxmlformats.org/officeDocument/2006/relationships/image" Target="../media/image7.jpeg"/><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6.xml"/><Relationship Id="rId17" Type="http://schemas.openxmlformats.org/officeDocument/2006/relationships/image" Target="../media/image11.png"/><Relationship Id="rId2" Type="http://schemas.openxmlformats.org/officeDocument/2006/relationships/slideLayout" Target="../slideLayouts/slideLayout293.xml"/><Relationship Id="rId16" Type="http://schemas.openxmlformats.org/officeDocument/2006/relationships/image" Target="../media/image10.png"/><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5" Type="http://schemas.openxmlformats.org/officeDocument/2006/relationships/image" Target="../media/image9.png"/><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 Id="rId14" Type="http://schemas.openxmlformats.org/officeDocument/2006/relationships/image" Target="../media/image8.pn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10.xml"/><Relationship Id="rId13" Type="http://schemas.openxmlformats.org/officeDocument/2006/relationships/image" Target="../media/image7.jpeg"/><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7.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 Id="rId14" Type="http://schemas.openxmlformats.org/officeDocument/2006/relationships/image" Target="../media/image11.png"/></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image" Target="../media/image7.jpeg"/><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8.xml"/><Relationship Id="rId17" Type="http://schemas.openxmlformats.org/officeDocument/2006/relationships/image" Target="../media/image11.png"/><Relationship Id="rId2" Type="http://schemas.openxmlformats.org/officeDocument/2006/relationships/slideLayout" Target="../slideLayouts/slideLayout315.xml"/><Relationship Id="rId16" Type="http://schemas.openxmlformats.org/officeDocument/2006/relationships/image" Target="../media/image10.png"/><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5" Type="http://schemas.openxmlformats.org/officeDocument/2006/relationships/image" Target="../media/image9.png"/><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14" Type="http://schemas.openxmlformats.org/officeDocument/2006/relationships/image" Target="../media/image8.png"/></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32.xml"/><Relationship Id="rId13" Type="http://schemas.openxmlformats.org/officeDocument/2006/relationships/image" Target="../media/image7.jpeg"/><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9.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 Id="rId14" Type="http://schemas.openxmlformats.org/officeDocument/2006/relationships/image" Target="../media/image11.png"/></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17.xml"/><Relationship Id="rId1" Type="http://schemas.openxmlformats.org/officeDocument/2006/relationships/slideLayout" Target="../slideLayouts/slideLayout16.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43.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40.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18.emf"/><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41.xml"/><Relationship Id="rId17" Type="http://schemas.openxmlformats.org/officeDocument/2006/relationships/image" Target="../media/image22.png"/><Relationship Id="rId2" Type="http://schemas.openxmlformats.org/officeDocument/2006/relationships/slideLayout" Target="../slideLayouts/slideLayout348.xml"/><Relationship Id="rId16" Type="http://schemas.openxmlformats.org/officeDocument/2006/relationships/image" Target="../media/image21.png"/><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5" Type="http://schemas.openxmlformats.org/officeDocument/2006/relationships/image" Target="../media/image20.png"/><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 Id="rId14" Type="http://schemas.openxmlformats.org/officeDocument/2006/relationships/image" Target="../media/image19.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image" Target="../media/image7.jpeg"/><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42.xml"/><Relationship Id="rId17" Type="http://schemas.openxmlformats.org/officeDocument/2006/relationships/image" Target="../media/image11.png"/><Relationship Id="rId2" Type="http://schemas.openxmlformats.org/officeDocument/2006/relationships/slideLayout" Target="../slideLayouts/slideLayout359.xml"/><Relationship Id="rId16" Type="http://schemas.openxmlformats.org/officeDocument/2006/relationships/image" Target="../media/image10.png"/><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5" Type="http://schemas.openxmlformats.org/officeDocument/2006/relationships/image" Target="../media/image9.png"/><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 Id="rId14" Type="http://schemas.openxmlformats.org/officeDocument/2006/relationships/image" Target="../media/image8.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image" Target="../media/image7.jpe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43.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 Id="rId14" Type="http://schemas.openxmlformats.org/officeDocument/2006/relationships/image" Target="../media/image11.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image" Target="../media/image23.jpeg"/><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theme" Target="../theme/theme44.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image" Target="../media/image24.jpeg"/><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theme" Target="../theme/theme45.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08.xml"/><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46.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slideLayout" Target="../slideLayouts/slideLayout424.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slideLayout" Target="../slideLayouts/slideLayout423.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5" Type="http://schemas.openxmlformats.org/officeDocument/2006/relationships/theme" Target="../theme/theme47.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 Id="rId14" Type="http://schemas.openxmlformats.org/officeDocument/2006/relationships/slideLayout" Target="../slideLayouts/slideLayout42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48.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44.xml"/><Relationship Id="rId13" Type="http://schemas.openxmlformats.org/officeDocument/2006/relationships/image" Target="../media/image23.jpeg"/><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9.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19.xml"/><Relationship Id="rId1" Type="http://schemas.openxmlformats.org/officeDocument/2006/relationships/slideLayout" Target="../slideLayouts/slideLayout1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slideLayout" Target="../slideLayouts/slideLayout460.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5" Type="http://schemas.openxmlformats.org/officeDocument/2006/relationships/theme" Target="../theme/theme50.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 Id="rId14" Type="http://schemas.openxmlformats.org/officeDocument/2006/relationships/slideLayout" Target="../slideLayouts/slideLayout46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image" Target="../media/image23.jpeg"/><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theme" Target="../theme/theme51.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0.xml"/><Relationship Id="rId3" Type="http://schemas.openxmlformats.org/officeDocument/2006/relationships/slideLayout" Target="../slideLayouts/slideLayout475.xml"/><Relationship Id="rId7" Type="http://schemas.openxmlformats.org/officeDocument/2006/relationships/slideLayout" Target="../slideLayouts/slideLayout479.xml"/><Relationship Id="rId12" Type="http://schemas.openxmlformats.org/officeDocument/2006/relationships/theme" Target="../theme/theme52.xml"/><Relationship Id="rId2" Type="http://schemas.openxmlformats.org/officeDocument/2006/relationships/slideLayout" Target="../slideLayouts/slideLayout474.xml"/><Relationship Id="rId1" Type="http://schemas.openxmlformats.org/officeDocument/2006/relationships/slideLayout" Target="../slideLayouts/slideLayout473.xml"/><Relationship Id="rId6" Type="http://schemas.openxmlformats.org/officeDocument/2006/relationships/slideLayout" Target="../slideLayouts/slideLayout478.xml"/><Relationship Id="rId11" Type="http://schemas.openxmlformats.org/officeDocument/2006/relationships/slideLayout" Target="../slideLayouts/slideLayout483.xml"/><Relationship Id="rId5" Type="http://schemas.openxmlformats.org/officeDocument/2006/relationships/slideLayout" Target="../slideLayouts/slideLayout477.xml"/><Relationship Id="rId10" Type="http://schemas.openxmlformats.org/officeDocument/2006/relationships/slideLayout" Target="../slideLayouts/slideLayout482.xml"/><Relationship Id="rId4" Type="http://schemas.openxmlformats.org/officeDocument/2006/relationships/slideLayout" Target="../slideLayouts/slideLayout476.xml"/><Relationship Id="rId9" Type="http://schemas.openxmlformats.org/officeDocument/2006/relationships/slideLayout" Target="../slideLayouts/slideLayout481.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91.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theme" Target="../theme/theme53.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02.xml"/><Relationship Id="rId13" Type="http://schemas.openxmlformats.org/officeDocument/2006/relationships/slideLayout" Target="../slideLayouts/slideLayout507.xml"/><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slideLayout" Target="../slideLayouts/slideLayout506.xml"/><Relationship Id="rId2" Type="http://schemas.openxmlformats.org/officeDocument/2006/relationships/slideLayout" Target="../slideLayouts/slideLayout49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5" Type="http://schemas.openxmlformats.org/officeDocument/2006/relationships/theme" Target="../theme/theme54.xml"/><Relationship Id="rId10" Type="http://schemas.openxmlformats.org/officeDocument/2006/relationships/slideLayout" Target="../slideLayouts/slideLayout504.xml"/><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slideLayout" Target="../slideLayouts/slideLayout50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16.xml"/><Relationship Id="rId13" Type="http://schemas.openxmlformats.org/officeDocument/2006/relationships/image" Target="../media/image23.jpeg"/><Relationship Id="rId3" Type="http://schemas.openxmlformats.org/officeDocument/2006/relationships/slideLayout" Target="../slideLayouts/slideLayout511.xml"/><Relationship Id="rId7" Type="http://schemas.openxmlformats.org/officeDocument/2006/relationships/slideLayout" Target="../slideLayouts/slideLayout515.xml"/><Relationship Id="rId12" Type="http://schemas.openxmlformats.org/officeDocument/2006/relationships/theme" Target="../theme/theme55.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11" Type="http://schemas.openxmlformats.org/officeDocument/2006/relationships/slideLayout" Target="../slideLayouts/slideLayout519.xml"/><Relationship Id="rId5" Type="http://schemas.openxmlformats.org/officeDocument/2006/relationships/slideLayout" Target="../slideLayouts/slideLayout513.xml"/><Relationship Id="rId10" Type="http://schemas.openxmlformats.org/officeDocument/2006/relationships/slideLayout" Target="../slideLayouts/slideLayout518.xml"/><Relationship Id="rId4" Type="http://schemas.openxmlformats.org/officeDocument/2006/relationships/slideLayout" Target="../slideLayouts/slideLayout512.xml"/><Relationship Id="rId9" Type="http://schemas.openxmlformats.org/officeDocument/2006/relationships/slideLayout" Target="../slideLayouts/slideLayout51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27.xml"/><Relationship Id="rId13" Type="http://schemas.openxmlformats.org/officeDocument/2006/relationships/slideLayout" Target="../slideLayouts/slideLayout532.xml"/><Relationship Id="rId3" Type="http://schemas.openxmlformats.org/officeDocument/2006/relationships/slideLayout" Target="../slideLayouts/slideLayout522.xml"/><Relationship Id="rId7" Type="http://schemas.openxmlformats.org/officeDocument/2006/relationships/slideLayout" Target="../slideLayouts/slideLayout526.xml"/><Relationship Id="rId12" Type="http://schemas.openxmlformats.org/officeDocument/2006/relationships/slideLayout" Target="../slideLayouts/slideLayout531.xml"/><Relationship Id="rId2" Type="http://schemas.openxmlformats.org/officeDocument/2006/relationships/slideLayout" Target="../slideLayouts/slideLayout521.xml"/><Relationship Id="rId1" Type="http://schemas.openxmlformats.org/officeDocument/2006/relationships/slideLayout" Target="../slideLayouts/slideLayout520.xml"/><Relationship Id="rId6" Type="http://schemas.openxmlformats.org/officeDocument/2006/relationships/slideLayout" Target="../slideLayouts/slideLayout525.xml"/><Relationship Id="rId11" Type="http://schemas.openxmlformats.org/officeDocument/2006/relationships/slideLayout" Target="../slideLayouts/slideLayout530.xml"/><Relationship Id="rId5" Type="http://schemas.openxmlformats.org/officeDocument/2006/relationships/slideLayout" Target="../slideLayouts/slideLayout524.xml"/><Relationship Id="rId15" Type="http://schemas.openxmlformats.org/officeDocument/2006/relationships/theme" Target="../theme/theme56.xml"/><Relationship Id="rId10" Type="http://schemas.openxmlformats.org/officeDocument/2006/relationships/slideLayout" Target="../slideLayouts/slideLayout529.xml"/><Relationship Id="rId4" Type="http://schemas.openxmlformats.org/officeDocument/2006/relationships/slideLayout" Target="../slideLayouts/slideLayout523.xml"/><Relationship Id="rId9" Type="http://schemas.openxmlformats.org/officeDocument/2006/relationships/slideLayout" Target="../slideLayouts/slideLayout528.xml"/><Relationship Id="rId14" Type="http://schemas.openxmlformats.org/officeDocument/2006/relationships/slideLayout" Target="../slideLayouts/slideLayout533.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41.xml"/><Relationship Id="rId13" Type="http://schemas.openxmlformats.org/officeDocument/2006/relationships/image" Target="../media/image23.jpeg"/><Relationship Id="rId3" Type="http://schemas.openxmlformats.org/officeDocument/2006/relationships/slideLayout" Target="../slideLayouts/slideLayout536.xml"/><Relationship Id="rId7" Type="http://schemas.openxmlformats.org/officeDocument/2006/relationships/slideLayout" Target="../slideLayouts/slideLayout540.xml"/><Relationship Id="rId12" Type="http://schemas.openxmlformats.org/officeDocument/2006/relationships/theme" Target="../theme/theme57.xml"/><Relationship Id="rId2" Type="http://schemas.openxmlformats.org/officeDocument/2006/relationships/slideLayout" Target="../slideLayouts/slideLayout535.xml"/><Relationship Id="rId1" Type="http://schemas.openxmlformats.org/officeDocument/2006/relationships/slideLayout" Target="../slideLayouts/slideLayout534.xml"/><Relationship Id="rId6" Type="http://schemas.openxmlformats.org/officeDocument/2006/relationships/slideLayout" Target="../slideLayouts/slideLayout539.xml"/><Relationship Id="rId11" Type="http://schemas.openxmlformats.org/officeDocument/2006/relationships/slideLayout" Target="../slideLayouts/slideLayout544.xml"/><Relationship Id="rId5" Type="http://schemas.openxmlformats.org/officeDocument/2006/relationships/slideLayout" Target="../slideLayouts/slideLayout538.xml"/><Relationship Id="rId10" Type="http://schemas.openxmlformats.org/officeDocument/2006/relationships/slideLayout" Target="../slideLayouts/slideLayout543.xml"/><Relationship Id="rId4" Type="http://schemas.openxmlformats.org/officeDocument/2006/relationships/slideLayout" Target="../slideLayouts/slideLayout537.xml"/><Relationship Id="rId9" Type="http://schemas.openxmlformats.org/officeDocument/2006/relationships/slideLayout" Target="../slideLayouts/slideLayout54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image" Target="../media/image23.jpeg"/><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theme" Target="../theme/theme58.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63.xml"/><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9.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0.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74.xml"/><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60.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image" Target="../media/image19.png"/><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image" Target="../media/image25.emf"/><Relationship Id="rId2" Type="http://schemas.openxmlformats.org/officeDocument/2006/relationships/slideLayout" Target="../slideLayouts/slideLayout579.xml"/><Relationship Id="rId16" Type="http://schemas.openxmlformats.org/officeDocument/2006/relationships/image" Target="../media/image22.png"/><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theme" Target="../theme/theme61.xml"/><Relationship Id="rId5" Type="http://schemas.openxmlformats.org/officeDocument/2006/relationships/slideLayout" Target="../slideLayouts/slideLayout582.xml"/><Relationship Id="rId15" Type="http://schemas.openxmlformats.org/officeDocument/2006/relationships/image" Target="../media/image21.png"/><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image" Target="../media/image20.pn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95.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theme" Target="../theme/theme62.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06.xml"/><Relationship Id="rId13" Type="http://schemas.openxmlformats.org/officeDocument/2006/relationships/image" Target="../media/image27.png"/><Relationship Id="rId3" Type="http://schemas.openxmlformats.org/officeDocument/2006/relationships/slideLayout" Target="../slideLayouts/slideLayout601.xml"/><Relationship Id="rId7" Type="http://schemas.openxmlformats.org/officeDocument/2006/relationships/slideLayout" Target="../slideLayouts/slideLayout605.xml"/><Relationship Id="rId12" Type="http://schemas.openxmlformats.org/officeDocument/2006/relationships/image" Target="../media/image26.jpeg"/><Relationship Id="rId2" Type="http://schemas.openxmlformats.org/officeDocument/2006/relationships/slideLayout" Target="../slideLayouts/slideLayout600.xml"/><Relationship Id="rId1" Type="http://schemas.openxmlformats.org/officeDocument/2006/relationships/slideLayout" Target="../slideLayouts/slideLayout599.xml"/><Relationship Id="rId6" Type="http://schemas.openxmlformats.org/officeDocument/2006/relationships/slideLayout" Target="../slideLayouts/slideLayout604.xml"/><Relationship Id="rId11" Type="http://schemas.openxmlformats.org/officeDocument/2006/relationships/theme" Target="../theme/theme63.xml"/><Relationship Id="rId5" Type="http://schemas.openxmlformats.org/officeDocument/2006/relationships/slideLayout" Target="../slideLayouts/slideLayout603.xml"/><Relationship Id="rId15" Type="http://schemas.openxmlformats.org/officeDocument/2006/relationships/image" Target="../media/image29.png"/><Relationship Id="rId10" Type="http://schemas.openxmlformats.org/officeDocument/2006/relationships/slideLayout" Target="../slideLayouts/slideLayout608.xml"/><Relationship Id="rId4" Type="http://schemas.openxmlformats.org/officeDocument/2006/relationships/slideLayout" Target="../slideLayouts/slideLayout602.xml"/><Relationship Id="rId9" Type="http://schemas.openxmlformats.org/officeDocument/2006/relationships/slideLayout" Target="../slideLayouts/slideLayout607.xml"/><Relationship Id="rId14" Type="http://schemas.openxmlformats.org/officeDocument/2006/relationships/image" Target="../media/image28.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16.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theme" Target="../theme/theme64.xml"/><Relationship Id="rId2" Type="http://schemas.openxmlformats.org/officeDocument/2006/relationships/slideLayout" Target="../slideLayouts/slideLayout610.xml"/><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27.xml"/><Relationship Id="rId3" Type="http://schemas.openxmlformats.org/officeDocument/2006/relationships/slideLayout" Target="../slideLayouts/slideLayout622.xml"/><Relationship Id="rId7" Type="http://schemas.openxmlformats.org/officeDocument/2006/relationships/slideLayout" Target="../slideLayouts/slideLayout626.xml"/><Relationship Id="rId12" Type="http://schemas.openxmlformats.org/officeDocument/2006/relationships/theme" Target="../theme/theme65.xml"/><Relationship Id="rId2" Type="http://schemas.openxmlformats.org/officeDocument/2006/relationships/slideLayout" Target="../slideLayouts/slideLayout621.xml"/><Relationship Id="rId1" Type="http://schemas.openxmlformats.org/officeDocument/2006/relationships/slideLayout" Target="../slideLayouts/slideLayout620.xml"/><Relationship Id="rId6" Type="http://schemas.openxmlformats.org/officeDocument/2006/relationships/slideLayout" Target="../slideLayouts/slideLayout625.xml"/><Relationship Id="rId11" Type="http://schemas.openxmlformats.org/officeDocument/2006/relationships/slideLayout" Target="../slideLayouts/slideLayout630.xml"/><Relationship Id="rId5" Type="http://schemas.openxmlformats.org/officeDocument/2006/relationships/slideLayout" Target="../slideLayouts/slideLayout624.xml"/><Relationship Id="rId10" Type="http://schemas.openxmlformats.org/officeDocument/2006/relationships/slideLayout" Target="../slideLayouts/slideLayout629.xml"/><Relationship Id="rId4" Type="http://schemas.openxmlformats.org/officeDocument/2006/relationships/slideLayout" Target="../slideLayouts/slideLayout623.xml"/><Relationship Id="rId9" Type="http://schemas.openxmlformats.org/officeDocument/2006/relationships/slideLayout" Target="../slideLayouts/slideLayout628.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38.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theme" Target="../theme/theme66.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49.xml"/><Relationship Id="rId3" Type="http://schemas.openxmlformats.org/officeDocument/2006/relationships/slideLayout" Target="../slideLayouts/slideLayout644.xml"/><Relationship Id="rId7" Type="http://schemas.openxmlformats.org/officeDocument/2006/relationships/slideLayout" Target="../slideLayouts/slideLayout648.xml"/><Relationship Id="rId12" Type="http://schemas.openxmlformats.org/officeDocument/2006/relationships/theme" Target="../theme/theme67.xml"/><Relationship Id="rId2" Type="http://schemas.openxmlformats.org/officeDocument/2006/relationships/slideLayout" Target="../slideLayouts/slideLayout643.xml"/><Relationship Id="rId1" Type="http://schemas.openxmlformats.org/officeDocument/2006/relationships/slideLayout" Target="../slideLayouts/slideLayout642.xml"/><Relationship Id="rId6" Type="http://schemas.openxmlformats.org/officeDocument/2006/relationships/slideLayout" Target="../slideLayouts/slideLayout647.xml"/><Relationship Id="rId11" Type="http://schemas.openxmlformats.org/officeDocument/2006/relationships/slideLayout" Target="../slideLayouts/slideLayout652.xml"/><Relationship Id="rId5" Type="http://schemas.openxmlformats.org/officeDocument/2006/relationships/slideLayout" Target="../slideLayouts/slideLayout646.xml"/><Relationship Id="rId10" Type="http://schemas.openxmlformats.org/officeDocument/2006/relationships/slideLayout" Target="../slideLayouts/slideLayout651.xml"/><Relationship Id="rId4" Type="http://schemas.openxmlformats.org/officeDocument/2006/relationships/slideLayout" Target="../slideLayouts/slideLayout645.xml"/><Relationship Id="rId9" Type="http://schemas.openxmlformats.org/officeDocument/2006/relationships/slideLayout" Target="../slideLayouts/slideLayout65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60.xml"/><Relationship Id="rId3" Type="http://schemas.openxmlformats.org/officeDocument/2006/relationships/slideLayout" Target="../slideLayouts/slideLayout655.xml"/><Relationship Id="rId7" Type="http://schemas.openxmlformats.org/officeDocument/2006/relationships/slideLayout" Target="../slideLayouts/slideLayout659.xml"/><Relationship Id="rId12" Type="http://schemas.openxmlformats.org/officeDocument/2006/relationships/theme" Target="../theme/theme68.xml"/><Relationship Id="rId2" Type="http://schemas.openxmlformats.org/officeDocument/2006/relationships/slideLayout" Target="../slideLayouts/slideLayout654.xml"/><Relationship Id="rId1" Type="http://schemas.openxmlformats.org/officeDocument/2006/relationships/slideLayout" Target="../slideLayouts/slideLayout653.xml"/><Relationship Id="rId6" Type="http://schemas.openxmlformats.org/officeDocument/2006/relationships/slideLayout" Target="../slideLayouts/slideLayout658.xml"/><Relationship Id="rId11" Type="http://schemas.openxmlformats.org/officeDocument/2006/relationships/slideLayout" Target="../slideLayouts/slideLayout663.xml"/><Relationship Id="rId5" Type="http://schemas.openxmlformats.org/officeDocument/2006/relationships/slideLayout" Target="../slideLayouts/slideLayout657.xml"/><Relationship Id="rId10" Type="http://schemas.openxmlformats.org/officeDocument/2006/relationships/slideLayout" Target="../slideLayouts/slideLayout662.xml"/><Relationship Id="rId4" Type="http://schemas.openxmlformats.org/officeDocument/2006/relationships/slideLayout" Target="../slideLayouts/slideLayout656.xml"/><Relationship Id="rId9" Type="http://schemas.openxmlformats.org/officeDocument/2006/relationships/slideLayout" Target="../slideLayouts/slideLayout66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71.xml"/><Relationship Id="rId3" Type="http://schemas.openxmlformats.org/officeDocument/2006/relationships/slideLayout" Target="../slideLayouts/slideLayout666.xml"/><Relationship Id="rId7" Type="http://schemas.openxmlformats.org/officeDocument/2006/relationships/slideLayout" Target="../slideLayouts/slideLayout670.xml"/><Relationship Id="rId12" Type="http://schemas.openxmlformats.org/officeDocument/2006/relationships/theme" Target="../theme/theme69.xml"/><Relationship Id="rId2" Type="http://schemas.openxmlformats.org/officeDocument/2006/relationships/slideLayout" Target="../slideLayouts/slideLayout665.xml"/><Relationship Id="rId1" Type="http://schemas.openxmlformats.org/officeDocument/2006/relationships/slideLayout" Target="../slideLayouts/slideLayout664.xml"/><Relationship Id="rId6" Type="http://schemas.openxmlformats.org/officeDocument/2006/relationships/slideLayout" Target="../slideLayouts/slideLayout669.xml"/><Relationship Id="rId11" Type="http://schemas.openxmlformats.org/officeDocument/2006/relationships/slideLayout" Target="../slideLayouts/slideLayout674.xml"/><Relationship Id="rId5" Type="http://schemas.openxmlformats.org/officeDocument/2006/relationships/slideLayout" Target="../slideLayouts/slideLayout668.xml"/><Relationship Id="rId10" Type="http://schemas.openxmlformats.org/officeDocument/2006/relationships/slideLayout" Target="../slideLayouts/slideLayout673.xml"/><Relationship Id="rId4" Type="http://schemas.openxmlformats.org/officeDocument/2006/relationships/slideLayout" Target="../slideLayouts/slideLayout667.xml"/><Relationship Id="rId9" Type="http://schemas.openxmlformats.org/officeDocument/2006/relationships/slideLayout" Target="../slideLayouts/slideLayout672.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22.xml"/><Relationship Id="rId1" Type="http://schemas.openxmlformats.org/officeDocument/2006/relationships/slideLayout" Target="../slideLayouts/slideLayout21.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70.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71.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72.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image" Target="../media/image1.jpeg"/><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73.xml"/><Relationship Id="rId17" Type="http://schemas.openxmlformats.org/officeDocument/2006/relationships/image" Target="../media/image5.png"/><Relationship Id="rId2" Type="http://schemas.openxmlformats.org/officeDocument/2006/relationships/slideLayout" Target="../slideLayouts/slideLayout709.xml"/><Relationship Id="rId16" Type="http://schemas.openxmlformats.org/officeDocument/2006/relationships/image" Target="../media/image4.png"/><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5" Type="http://schemas.openxmlformats.org/officeDocument/2006/relationships/image" Target="../media/image3.png"/><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 Id="rId14" Type="http://schemas.openxmlformats.org/officeDocument/2006/relationships/image" Target="../media/image2.png"/></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74.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image" Target="../media/image7.jpeg"/><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theme" Target="../theme/theme75.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 Id="rId14" Type="http://schemas.openxmlformats.org/officeDocument/2006/relationships/image" Target="../media/image11.png"/></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48.xml"/><Relationship Id="rId3" Type="http://schemas.openxmlformats.org/officeDocument/2006/relationships/slideLayout" Target="../slideLayouts/slideLayout743.xml"/><Relationship Id="rId7" Type="http://schemas.openxmlformats.org/officeDocument/2006/relationships/slideLayout" Target="../slideLayouts/slideLayout747.xml"/><Relationship Id="rId12" Type="http://schemas.openxmlformats.org/officeDocument/2006/relationships/theme" Target="../theme/theme76.xml"/><Relationship Id="rId2" Type="http://schemas.openxmlformats.org/officeDocument/2006/relationships/slideLayout" Target="../slideLayouts/slideLayout742.xml"/><Relationship Id="rId1" Type="http://schemas.openxmlformats.org/officeDocument/2006/relationships/slideLayout" Target="../slideLayouts/slideLayout741.xml"/><Relationship Id="rId6" Type="http://schemas.openxmlformats.org/officeDocument/2006/relationships/slideLayout" Target="../slideLayouts/slideLayout746.xml"/><Relationship Id="rId11" Type="http://schemas.openxmlformats.org/officeDocument/2006/relationships/slideLayout" Target="../slideLayouts/slideLayout751.xml"/><Relationship Id="rId5" Type="http://schemas.openxmlformats.org/officeDocument/2006/relationships/slideLayout" Target="../slideLayouts/slideLayout745.xml"/><Relationship Id="rId10" Type="http://schemas.openxmlformats.org/officeDocument/2006/relationships/slideLayout" Target="../slideLayouts/slideLayout750.xml"/><Relationship Id="rId4" Type="http://schemas.openxmlformats.org/officeDocument/2006/relationships/slideLayout" Target="../slideLayouts/slideLayout744.xml"/><Relationship Id="rId9" Type="http://schemas.openxmlformats.org/officeDocument/2006/relationships/slideLayout" Target="../slideLayouts/slideLayout749.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59.xml"/><Relationship Id="rId13" Type="http://schemas.openxmlformats.org/officeDocument/2006/relationships/image" Target="../media/image1.jpeg"/><Relationship Id="rId3" Type="http://schemas.openxmlformats.org/officeDocument/2006/relationships/slideLayout" Target="../slideLayouts/slideLayout754.xml"/><Relationship Id="rId7" Type="http://schemas.openxmlformats.org/officeDocument/2006/relationships/slideLayout" Target="../slideLayouts/slideLayout758.xml"/><Relationship Id="rId12" Type="http://schemas.openxmlformats.org/officeDocument/2006/relationships/theme" Target="../theme/theme77.xml"/><Relationship Id="rId17" Type="http://schemas.openxmlformats.org/officeDocument/2006/relationships/image" Target="../media/image5.png"/><Relationship Id="rId2" Type="http://schemas.openxmlformats.org/officeDocument/2006/relationships/slideLayout" Target="../slideLayouts/slideLayout753.xml"/><Relationship Id="rId16" Type="http://schemas.openxmlformats.org/officeDocument/2006/relationships/image" Target="../media/image4.png"/><Relationship Id="rId1" Type="http://schemas.openxmlformats.org/officeDocument/2006/relationships/slideLayout" Target="../slideLayouts/slideLayout752.xml"/><Relationship Id="rId6" Type="http://schemas.openxmlformats.org/officeDocument/2006/relationships/slideLayout" Target="../slideLayouts/slideLayout757.xml"/><Relationship Id="rId11" Type="http://schemas.openxmlformats.org/officeDocument/2006/relationships/slideLayout" Target="../slideLayouts/slideLayout762.xml"/><Relationship Id="rId5" Type="http://schemas.openxmlformats.org/officeDocument/2006/relationships/slideLayout" Target="../slideLayouts/slideLayout756.xml"/><Relationship Id="rId15" Type="http://schemas.openxmlformats.org/officeDocument/2006/relationships/image" Target="../media/image3.png"/><Relationship Id="rId10" Type="http://schemas.openxmlformats.org/officeDocument/2006/relationships/slideLayout" Target="../slideLayouts/slideLayout761.xml"/><Relationship Id="rId4" Type="http://schemas.openxmlformats.org/officeDocument/2006/relationships/slideLayout" Target="../slideLayouts/slideLayout755.xml"/><Relationship Id="rId9" Type="http://schemas.openxmlformats.org/officeDocument/2006/relationships/slideLayout" Target="../slideLayouts/slideLayout760.xml"/><Relationship Id="rId14" Type="http://schemas.openxmlformats.org/officeDocument/2006/relationships/image" Target="../media/image2.pn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70.xml"/><Relationship Id="rId13" Type="http://schemas.openxmlformats.org/officeDocument/2006/relationships/image" Target="../media/image1.jpeg"/><Relationship Id="rId3" Type="http://schemas.openxmlformats.org/officeDocument/2006/relationships/slideLayout" Target="../slideLayouts/slideLayout765.xml"/><Relationship Id="rId7" Type="http://schemas.openxmlformats.org/officeDocument/2006/relationships/slideLayout" Target="../slideLayouts/slideLayout769.xml"/><Relationship Id="rId12" Type="http://schemas.openxmlformats.org/officeDocument/2006/relationships/theme" Target="../theme/theme78.xml"/><Relationship Id="rId17" Type="http://schemas.openxmlformats.org/officeDocument/2006/relationships/image" Target="../media/image5.png"/><Relationship Id="rId2" Type="http://schemas.openxmlformats.org/officeDocument/2006/relationships/slideLayout" Target="../slideLayouts/slideLayout764.xml"/><Relationship Id="rId16" Type="http://schemas.openxmlformats.org/officeDocument/2006/relationships/image" Target="../media/image4.png"/><Relationship Id="rId1" Type="http://schemas.openxmlformats.org/officeDocument/2006/relationships/slideLayout" Target="../slideLayouts/slideLayout763.xml"/><Relationship Id="rId6" Type="http://schemas.openxmlformats.org/officeDocument/2006/relationships/slideLayout" Target="../slideLayouts/slideLayout768.xml"/><Relationship Id="rId11" Type="http://schemas.openxmlformats.org/officeDocument/2006/relationships/slideLayout" Target="../slideLayouts/slideLayout773.xml"/><Relationship Id="rId5" Type="http://schemas.openxmlformats.org/officeDocument/2006/relationships/slideLayout" Target="../slideLayouts/slideLayout767.xml"/><Relationship Id="rId15" Type="http://schemas.openxmlformats.org/officeDocument/2006/relationships/image" Target="../media/image3.png"/><Relationship Id="rId10" Type="http://schemas.openxmlformats.org/officeDocument/2006/relationships/slideLayout" Target="../slideLayouts/slideLayout772.xml"/><Relationship Id="rId4" Type="http://schemas.openxmlformats.org/officeDocument/2006/relationships/slideLayout" Target="../slideLayouts/slideLayout766.xml"/><Relationship Id="rId9" Type="http://schemas.openxmlformats.org/officeDocument/2006/relationships/slideLayout" Target="../slideLayouts/slideLayout771.xml"/><Relationship Id="rId14" Type="http://schemas.openxmlformats.org/officeDocument/2006/relationships/image" Target="../media/image2.png"/></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81.xml"/><Relationship Id="rId13" Type="http://schemas.openxmlformats.org/officeDocument/2006/relationships/image" Target="../media/image1.jpeg"/><Relationship Id="rId3" Type="http://schemas.openxmlformats.org/officeDocument/2006/relationships/slideLayout" Target="../slideLayouts/slideLayout776.xml"/><Relationship Id="rId7" Type="http://schemas.openxmlformats.org/officeDocument/2006/relationships/slideLayout" Target="../slideLayouts/slideLayout780.xml"/><Relationship Id="rId12" Type="http://schemas.openxmlformats.org/officeDocument/2006/relationships/theme" Target="../theme/theme79.xml"/><Relationship Id="rId17" Type="http://schemas.openxmlformats.org/officeDocument/2006/relationships/image" Target="../media/image5.png"/><Relationship Id="rId2" Type="http://schemas.openxmlformats.org/officeDocument/2006/relationships/slideLayout" Target="../slideLayouts/slideLayout775.xml"/><Relationship Id="rId16" Type="http://schemas.openxmlformats.org/officeDocument/2006/relationships/image" Target="../media/image4.png"/><Relationship Id="rId1" Type="http://schemas.openxmlformats.org/officeDocument/2006/relationships/slideLayout" Target="../slideLayouts/slideLayout774.xml"/><Relationship Id="rId6" Type="http://schemas.openxmlformats.org/officeDocument/2006/relationships/slideLayout" Target="../slideLayouts/slideLayout779.xml"/><Relationship Id="rId11" Type="http://schemas.openxmlformats.org/officeDocument/2006/relationships/slideLayout" Target="../slideLayouts/slideLayout784.xml"/><Relationship Id="rId5" Type="http://schemas.openxmlformats.org/officeDocument/2006/relationships/slideLayout" Target="../slideLayouts/slideLayout778.xml"/><Relationship Id="rId15" Type="http://schemas.openxmlformats.org/officeDocument/2006/relationships/image" Target="../media/image3.png"/><Relationship Id="rId10" Type="http://schemas.openxmlformats.org/officeDocument/2006/relationships/slideLayout" Target="../slideLayouts/slideLayout783.xml"/><Relationship Id="rId4" Type="http://schemas.openxmlformats.org/officeDocument/2006/relationships/slideLayout" Target="../slideLayouts/slideLayout777.xml"/><Relationship Id="rId9" Type="http://schemas.openxmlformats.org/officeDocument/2006/relationships/slideLayout" Target="../slideLayouts/slideLayout782.xml"/><Relationship Id="rId14" Type="http://schemas.openxmlformats.org/officeDocument/2006/relationships/image" Target="../media/image2.png"/></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3.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92.xml"/><Relationship Id="rId13" Type="http://schemas.openxmlformats.org/officeDocument/2006/relationships/image" Target="../media/image30.jpeg"/><Relationship Id="rId3" Type="http://schemas.openxmlformats.org/officeDocument/2006/relationships/slideLayout" Target="../slideLayouts/slideLayout787.xml"/><Relationship Id="rId7" Type="http://schemas.openxmlformats.org/officeDocument/2006/relationships/slideLayout" Target="../slideLayouts/slideLayout791.xml"/><Relationship Id="rId12" Type="http://schemas.openxmlformats.org/officeDocument/2006/relationships/theme" Target="../theme/theme80.xml"/><Relationship Id="rId2" Type="http://schemas.openxmlformats.org/officeDocument/2006/relationships/slideLayout" Target="../slideLayouts/slideLayout786.xml"/><Relationship Id="rId1" Type="http://schemas.openxmlformats.org/officeDocument/2006/relationships/slideLayout" Target="../slideLayouts/slideLayout785.xml"/><Relationship Id="rId6" Type="http://schemas.openxmlformats.org/officeDocument/2006/relationships/slideLayout" Target="../slideLayouts/slideLayout790.xml"/><Relationship Id="rId11" Type="http://schemas.openxmlformats.org/officeDocument/2006/relationships/slideLayout" Target="../slideLayouts/slideLayout795.xml"/><Relationship Id="rId5" Type="http://schemas.openxmlformats.org/officeDocument/2006/relationships/slideLayout" Target="../slideLayouts/slideLayout789.xml"/><Relationship Id="rId10" Type="http://schemas.openxmlformats.org/officeDocument/2006/relationships/slideLayout" Target="../slideLayouts/slideLayout794.xml"/><Relationship Id="rId4" Type="http://schemas.openxmlformats.org/officeDocument/2006/relationships/slideLayout" Target="../slideLayouts/slideLayout788.xml"/><Relationship Id="rId9" Type="http://schemas.openxmlformats.org/officeDocument/2006/relationships/slideLayout" Target="../slideLayouts/slideLayout79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03.xml"/><Relationship Id="rId13" Type="http://schemas.openxmlformats.org/officeDocument/2006/relationships/image" Target="../media/image32.png"/><Relationship Id="rId3" Type="http://schemas.openxmlformats.org/officeDocument/2006/relationships/slideLayout" Target="../slideLayouts/slideLayout798.xml"/><Relationship Id="rId7" Type="http://schemas.openxmlformats.org/officeDocument/2006/relationships/slideLayout" Target="../slideLayouts/slideLayout802.xml"/><Relationship Id="rId12" Type="http://schemas.openxmlformats.org/officeDocument/2006/relationships/theme" Target="../theme/theme81.xml"/><Relationship Id="rId2" Type="http://schemas.openxmlformats.org/officeDocument/2006/relationships/slideLayout" Target="../slideLayouts/slideLayout797.xml"/><Relationship Id="rId16" Type="http://schemas.openxmlformats.org/officeDocument/2006/relationships/image" Target="../media/image35.png"/><Relationship Id="rId1" Type="http://schemas.openxmlformats.org/officeDocument/2006/relationships/slideLayout" Target="../slideLayouts/slideLayout796.xml"/><Relationship Id="rId6" Type="http://schemas.openxmlformats.org/officeDocument/2006/relationships/slideLayout" Target="../slideLayouts/slideLayout801.xml"/><Relationship Id="rId11" Type="http://schemas.openxmlformats.org/officeDocument/2006/relationships/slideLayout" Target="../slideLayouts/slideLayout806.xml"/><Relationship Id="rId5" Type="http://schemas.openxmlformats.org/officeDocument/2006/relationships/slideLayout" Target="../slideLayouts/slideLayout800.xml"/><Relationship Id="rId15" Type="http://schemas.openxmlformats.org/officeDocument/2006/relationships/image" Target="../media/image34.png"/><Relationship Id="rId10" Type="http://schemas.openxmlformats.org/officeDocument/2006/relationships/slideLayout" Target="../slideLayouts/slideLayout805.xml"/><Relationship Id="rId4" Type="http://schemas.openxmlformats.org/officeDocument/2006/relationships/slideLayout" Target="../slideLayouts/slideLayout799.xml"/><Relationship Id="rId9" Type="http://schemas.openxmlformats.org/officeDocument/2006/relationships/slideLayout" Target="../slideLayouts/slideLayout804.xml"/><Relationship Id="rId14" Type="http://schemas.openxmlformats.org/officeDocument/2006/relationships/image" Target="../media/image33.png"/></Relationships>
</file>

<file path=ppt/slideMasters/_rels/slideMaster82.xml.rels><?xml version="1.0" encoding="UTF-8" standalone="yes"?>
<Relationships xmlns="http://schemas.openxmlformats.org/package/2006/relationships"><Relationship Id="rId3" Type="http://schemas.openxmlformats.org/officeDocument/2006/relationships/slideLayout" Target="../slideLayouts/slideLayout809.xml"/><Relationship Id="rId2" Type="http://schemas.openxmlformats.org/officeDocument/2006/relationships/slideLayout" Target="../slideLayouts/slideLayout808.xml"/><Relationship Id="rId1" Type="http://schemas.openxmlformats.org/officeDocument/2006/relationships/slideLayout" Target="../slideLayouts/slideLayout807.xml"/><Relationship Id="rId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17.xml"/><Relationship Id="rId13" Type="http://schemas.openxmlformats.org/officeDocument/2006/relationships/theme" Target="../theme/theme83.xml"/><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slideLayout" Target="../slideLayouts/slideLayout821.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29.xml"/><Relationship Id="rId13" Type="http://schemas.openxmlformats.org/officeDocument/2006/relationships/image" Target="../media/image1.jpeg"/><Relationship Id="rId3" Type="http://schemas.openxmlformats.org/officeDocument/2006/relationships/slideLayout" Target="../slideLayouts/slideLayout824.xml"/><Relationship Id="rId7" Type="http://schemas.openxmlformats.org/officeDocument/2006/relationships/slideLayout" Target="../slideLayouts/slideLayout828.xml"/><Relationship Id="rId12" Type="http://schemas.openxmlformats.org/officeDocument/2006/relationships/theme" Target="../theme/theme84.xml"/><Relationship Id="rId17" Type="http://schemas.openxmlformats.org/officeDocument/2006/relationships/image" Target="../media/image5.png"/><Relationship Id="rId2" Type="http://schemas.openxmlformats.org/officeDocument/2006/relationships/slideLayout" Target="../slideLayouts/slideLayout823.xml"/><Relationship Id="rId16" Type="http://schemas.openxmlformats.org/officeDocument/2006/relationships/image" Target="../media/image4.png"/><Relationship Id="rId1" Type="http://schemas.openxmlformats.org/officeDocument/2006/relationships/slideLayout" Target="../slideLayouts/slideLayout822.xml"/><Relationship Id="rId6" Type="http://schemas.openxmlformats.org/officeDocument/2006/relationships/slideLayout" Target="../slideLayouts/slideLayout827.xml"/><Relationship Id="rId11" Type="http://schemas.openxmlformats.org/officeDocument/2006/relationships/slideLayout" Target="../slideLayouts/slideLayout832.xml"/><Relationship Id="rId5" Type="http://schemas.openxmlformats.org/officeDocument/2006/relationships/slideLayout" Target="../slideLayouts/slideLayout826.xml"/><Relationship Id="rId15" Type="http://schemas.openxmlformats.org/officeDocument/2006/relationships/image" Target="../media/image3.png"/><Relationship Id="rId10" Type="http://schemas.openxmlformats.org/officeDocument/2006/relationships/slideLayout" Target="../slideLayouts/slideLayout831.xml"/><Relationship Id="rId4" Type="http://schemas.openxmlformats.org/officeDocument/2006/relationships/slideLayout" Target="../slideLayouts/slideLayout825.xml"/><Relationship Id="rId9" Type="http://schemas.openxmlformats.org/officeDocument/2006/relationships/slideLayout" Target="../slideLayouts/slideLayout830.xml"/><Relationship Id="rId14" Type="http://schemas.openxmlformats.org/officeDocument/2006/relationships/image" Target="../media/image2.png"/></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40.xml"/><Relationship Id="rId13" Type="http://schemas.openxmlformats.org/officeDocument/2006/relationships/image" Target="../media/image36.jpeg"/><Relationship Id="rId3" Type="http://schemas.openxmlformats.org/officeDocument/2006/relationships/slideLayout" Target="../slideLayouts/slideLayout835.xml"/><Relationship Id="rId7" Type="http://schemas.openxmlformats.org/officeDocument/2006/relationships/slideLayout" Target="../slideLayouts/slideLayout839.xml"/><Relationship Id="rId12" Type="http://schemas.openxmlformats.org/officeDocument/2006/relationships/theme" Target="../theme/theme85.xml"/><Relationship Id="rId2" Type="http://schemas.openxmlformats.org/officeDocument/2006/relationships/slideLayout" Target="../slideLayouts/slideLayout834.xml"/><Relationship Id="rId1" Type="http://schemas.openxmlformats.org/officeDocument/2006/relationships/slideLayout" Target="../slideLayouts/slideLayout833.xml"/><Relationship Id="rId6" Type="http://schemas.openxmlformats.org/officeDocument/2006/relationships/slideLayout" Target="../slideLayouts/slideLayout838.xml"/><Relationship Id="rId11" Type="http://schemas.openxmlformats.org/officeDocument/2006/relationships/slideLayout" Target="../slideLayouts/slideLayout843.xml"/><Relationship Id="rId5" Type="http://schemas.openxmlformats.org/officeDocument/2006/relationships/slideLayout" Target="../slideLayouts/slideLayout837.xml"/><Relationship Id="rId10" Type="http://schemas.openxmlformats.org/officeDocument/2006/relationships/slideLayout" Target="../slideLayouts/slideLayout842.xml"/><Relationship Id="rId4" Type="http://schemas.openxmlformats.org/officeDocument/2006/relationships/slideLayout" Target="../slideLayouts/slideLayout836.xml"/><Relationship Id="rId9" Type="http://schemas.openxmlformats.org/officeDocument/2006/relationships/slideLayout" Target="../slideLayouts/slideLayout841.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51.xml"/><Relationship Id="rId13" Type="http://schemas.openxmlformats.org/officeDocument/2006/relationships/theme" Target="../theme/theme86.xml"/><Relationship Id="rId3" Type="http://schemas.openxmlformats.org/officeDocument/2006/relationships/slideLayout" Target="../slideLayouts/slideLayout846.xml"/><Relationship Id="rId7" Type="http://schemas.openxmlformats.org/officeDocument/2006/relationships/slideLayout" Target="../slideLayouts/slideLayout850.xml"/><Relationship Id="rId12" Type="http://schemas.openxmlformats.org/officeDocument/2006/relationships/slideLayout" Target="../slideLayouts/slideLayout855.xml"/><Relationship Id="rId2" Type="http://schemas.openxmlformats.org/officeDocument/2006/relationships/slideLayout" Target="../slideLayouts/slideLayout845.xml"/><Relationship Id="rId1" Type="http://schemas.openxmlformats.org/officeDocument/2006/relationships/slideLayout" Target="../slideLayouts/slideLayout844.xml"/><Relationship Id="rId6" Type="http://schemas.openxmlformats.org/officeDocument/2006/relationships/slideLayout" Target="../slideLayouts/slideLayout849.xml"/><Relationship Id="rId11" Type="http://schemas.openxmlformats.org/officeDocument/2006/relationships/slideLayout" Target="../slideLayouts/slideLayout854.xml"/><Relationship Id="rId5" Type="http://schemas.openxmlformats.org/officeDocument/2006/relationships/slideLayout" Target="../slideLayouts/slideLayout848.xml"/><Relationship Id="rId10" Type="http://schemas.openxmlformats.org/officeDocument/2006/relationships/slideLayout" Target="../slideLayouts/slideLayout853.xml"/><Relationship Id="rId4" Type="http://schemas.openxmlformats.org/officeDocument/2006/relationships/slideLayout" Target="../slideLayouts/slideLayout847.xml"/><Relationship Id="rId9" Type="http://schemas.openxmlformats.org/officeDocument/2006/relationships/slideLayout" Target="../slideLayouts/slideLayout85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63.xml"/><Relationship Id="rId3" Type="http://schemas.openxmlformats.org/officeDocument/2006/relationships/slideLayout" Target="../slideLayouts/slideLayout858.xml"/><Relationship Id="rId7" Type="http://schemas.openxmlformats.org/officeDocument/2006/relationships/slideLayout" Target="../slideLayouts/slideLayout862.xml"/><Relationship Id="rId12" Type="http://schemas.openxmlformats.org/officeDocument/2006/relationships/theme" Target="../theme/theme87.xml"/><Relationship Id="rId2" Type="http://schemas.openxmlformats.org/officeDocument/2006/relationships/slideLayout" Target="../slideLayouts/slideLayout857.xml"/><Relationship Id="rId1" Type="http://schemas.openxmlformats.org/officeDocument/2006/relationships/slideLayout" Target="../slideLayouts/slideLayout856.xml"/><Relationship Id="rId6" Type="http://schemas.openxmlformats.org/officeDocument/2006/relationships/slideLayout" Target="../slideLayouts/slideLayout861.xml"/><Relationship Id="rId11" Type="http://schemas.openxmlformats.org/officeDocument/2006/relationships/slideLayout" Target="../slideLayouts/slideLayout866.xml"/><Relationship Id="rId5" Type="http://schemas.openxmlformats.org/officeDocument/2006/relationships/slideLayout" Target="../slideLayouts/slideLayout860.xml"/><Relationship Id="rId10" Type="http://schemas.openxmlformats.org/officeDocument/2006/relationships/slideLayout" Target="../slideLayouts/slideLayout865.xml"/><Relationship Id="rId4" Type="http://schemas.openxmlformats.org/officeDocument/2006/relationships/slideLayout" Target="../slideLayouts/slideLayout859.xml"/><Relationship Id="rId9" Type="http://schemas.openxmlformats.org/officeDocument/2006/relationships/slideLayout" Target="../slideLayouts/slideLayout864.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74.xml"/><Relationship Id="rId3" Type="http://schemas.openxmlformats.org/officeDocument/2006/relationships/slideLayout" Target="../slideLayouts/slideLayout869.xml"/><Relationship Id="rId7" Type="http://schemas.openxmlformats.org/officeDocument/2006/relationships/slideLayout" Target="../slideLayouts/slideLayout873.xml"/><Relationship Id="rId12" Type="http://schemas.openxmlformats.org/officeDocument/2006/relationships/theme" Target="../theme/theme88.xml"/><Relationship Id="rId2" Type="http://schemas.openxmlformats.org/officeDocument/2006/relationships/slideLayout" Target="../slideLayouts/slideLayout868.xml"/><Relationship Id="rId1" Type="http://schemas.openxmlformats.org/officeDocument/2006/relationships/slideLayout" Target="../slideLayouts/slideLayout867.xml"/><Relationship Id="rId6" Type="http://schemas.openxmlformats.org/officeDocument/2006/relationships/slideLayout" Target="../slideLayouts/slideLayout872.xml"/><Relationship Id="rId11" Type="http://schemas.openxmlformats.org/officeDocument/2006/relationships/slideLayout" Target="../slideLayouts/slideLayout877.xml"/><Relationship Id="rId5" Type="http://schemas.openxmlformats.org/officeDocument/2006/relationships/slideLayout" Target="../slideLayouts/slideLayout871.xml"/><Relationship Id="rId10" Type="http://schemas.openxmlformats.org/officeDocument/2006/relationships/slideLayout" Target="../slideLayouts/slideLayout876.xml"/><Relationship Id="rId4" Type="http://schemas.openxmlformats.org/officeDocument/2006/relationships/slideLayout" Target="../slideLayouts/slideLayout870.xml"/><Relationship Id="rId9" Type="http://schemas.openxmlformats.org/officeDocument/2006/relationships/slideLayout" Target="../slideLayouts/slideLayout875.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85.xml"/><Relationship Id="rId3" Type="http://schemas.openxmlformats.org/officeDocument/2006/relationships/slideLayout" Target="../slideLayouts/slideLayout880.xml"/><Relationship Id="rId7" Type="http://schemas.openxmlformats.org/officeDocument/2006/relationships/slideLayout" Target="../slideLayouts/slideLayout884.xml"/><Relationship Id="rId12" Type="http://schemas.openxmlformats.org/officeDocument/2006/relationships/theme" Target="../theme/theme89.xml"/><Relationship Id="rId2" Type="http://schemas.openxmlformats.org/officeDocument/2006/relationships/slideLayout" Target="../slideLayouts/slideLayout879.xml"/><Relationship Id="rId1" Type="http://schemas.openxmlformats.org/officeDocument/2006/relationships/slideLayout" Target="../slideLayouts/slideLayout878.xml"/><Relationship Id="rId6" Type="http://schemas.openxmlformats.org/officeDocument/2006/relationships/slideLayout" Target="../slideLayouts/slideLayout883.xml"/><Relationship Id="rId11" Type="http://schemas.openxmlformats.org/officeDocument/2006/relationships/slideLayout" Target="../slideLayouts/slideLayout888.xml"/><Relationship Id="rId5" Type="http://schemas.openxmlformats.org/officeDocument/2006/relationships/slideLayout" Target="../slideLayouts/slideLayout882.xml"/><Relationship Id="rId10" Type="http://schemas.openxmlformats.org/officeDocument/2006/relationships/slideLayout" Target="../slideLayouts/slideLayout887.xml"/><Relationship Id="rId4" Type="http://schemas.openxmlformats.org/officeDocument/2006/relationships/slideLayout" Target="../slideLayouts/slideLayout881.xml"/><Relationship Id="rId9" Type="http://schemas.openxmlformats.org/officeDocument/2006/relationships/slideLayout" Target="../slideLayouts/slideLayout886.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96.xml"/><Relationship Id="rId3" Type="http://schemas.openxmlformats.org/officeDocument/2006/relationships/slideLayout" Target="../slideLayouts/slideLayout891.xml"/><Relationship Id="rId7" Type="http://schemas.openxmlformats.org/officeDocument/2006/relationships/slideLayout" Target="../slideLayouts/slideLayout895.xml"/><Relationship Id="rId12" Type="http://schemas.openxmlformats.org/officeDocument/2006/relationships/theme" Target="../theme/theme90.xml"/><Relationship Id="rId2" Type="http://schemas.openxmlformats.org/officeDocument/2006/relationships/slideLayout" Target="../slideLayouts/slideLayout890.xml"/><Relationship Id="rId1" Type="http://schemas.openxmlformats.org/officeDocument/2006/relationships/slideLayout" Target="../slideLayouts/slideLayout889.xml"/><Relationship Id="rId6" Type="http://schemas.openxmlformats.org/officeDocument/2006/relationships/slideLayout" Target="../slideLayouts/slideLayout894.xml"/><Relationship Id="rId11" Type="http://schemas.openxmlformats.org/officeDocument/2006/relationships/slideLayout" Target="../slideLayouts/slideLayout899.xml"/><Relationship Id="rId5" Type="http://schemas.openxmlformats.org/officeDocument/2006/relationships/slideLayout" Target="../slideLayouts/slideLayout893.xml"/><Relationship Id="rId10" Type="http://schemas.openxmlformats.org/officeDocument/2006/relationships/slideLayout" Target="../slideLayouts/slideLayout898.xml"/><Relationship Id="rId4" Type="http://schemas.openxmlformats.org/officeDocument/2006/relationships/slideLayout" Target="../slideLayouts/slideLayout892.xml"/><Relationship Id="rId9" Type="http://schemas.openxmlformats.org/officeDocument/2006/relationships/slideLayout" Target="../slideLayouts/slideLayout89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07.xml"/><Relationship Id="rId13" Type="http://schemas.openxmlformats.org/officeDocument/2006/relationships/image" Target="../media/image37.png"/><Relationship Id="rId3" Type="http://schemas.openxmlformats.org/officeDocument/2006/relationships/slideLayout" Target="../slideLayouts/slideLayout902.xml"/><Relationship Id="rId7" Type="http://schemas.openxmlformats.org/officeDocument/2006/relationships/slideLayout" Target="../slideLayouts/slideLayout906.xml"/><Relationship Id="rId12" Type="http://schemas.openxmlformats.org/officeDocument/2006/relationships/theme" Target="../theme/theme91.xml"/><Relationship Id="rId2" Type="http://schemas.openxmlformats.org/officeDocument/2006/relationships/slideLayout" Target="../slideLayouts/slideLayout901.xml"/><Relationship Id="rId1" Type="http://schemas.openxmlformats.org/officeDocument/2006/relationships/slideLayout" Target="../slideLayouts/slideLayout900.xml"/><Relationship Id="rId6" Type="http://schemas.openxmlformats.org/officeDocument/2006/relationships/slideLayout" Target="../slideLayouts/slideLayout905.xml"/><Relationship Id="rId11" Type="http://schemas.openxmlformats.org/officeDocument/2006/relationships/slideLayout" Target="../slideLayouts/slideLayout910.xml"/><Relationship Id="rId5" Type="http://schemas.openxmlformats.org/officeDocument/2006/relationships/slideLayout" Target="../slideLayouts/slideLayout904.xml"/><Relationship Id="rId10" Type="http://schemas.openxmlformats.org/officeDocument/2006/relationships/slideLayout" Target="../slideLayouts/slideLayout909.xml"/><Relationship Id="rId4" Type="http://schemas.openxmlformats.org/officeDocument/2006/relationships/slideLayout" Target="../slideLayouts/slideLayout903.xml"/><Relationship Id="rId9" Type="http://schemas.openxmlformats.org/officeDocument/2006/relationships/slideLayout" Target="../slideLayouts/slideLayout90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18.xml"/><Relationship Id="rId13" Type="http://schemas.openxmlformats.org/officeDocument/2006/relationships/image" Target="../media/image37.png"/><Relationship Id="rId3" Type="http://schemas.openxmlformats.org/officeDocument/2006/relationships/slideLayout" Target="../slideLayouts/slideLayout913.xml"/><Relationship Id="rId7" Type="http://schemas.openxmlformats.org/officeDocument/2006/relationships/slideLayout" Target="../slideLayouts/slideLayout917.xml"/><Relationship Id="rId12" Type="http://schemas.openxmlformats.org/officeDocument/2006/relationships/theme" Target="../theme/theme92.xml"/><Relationship Id="rId2" Type="http://schemas.openxmlformats.org/officeDocument/2006/relationships/slideLayout" Target="../slideLayouts/slideLayout912.xml"/><Relationship Id="rId1" Type="http://schemas.openxmlformats.org/officeDocument/2006/relationships/slideLayout" Target="../slideLayouts/slideLayout911.xml"/><Relationship Id="rId6" Type="http://schemas.openxmlformats.org/officeDocument/2006/relationships/slideLayout" Target="../slideLayouts/slideLayout916.xml"/><Relationship Id="rId11" Type="http://schemas.openxmlformats.org/officeDocument/2006/relationships/slideLayout" Target="../slideLayouts/slideLayout921.xml"/><Relationship Id="rId5" Type="http://schemas.openxmlformats.org/officeDocument/2006/relationships/slideLayout" Target="../slideLayouts/slideLayout915.xml"/><Relationship Id="rId10" Type="http://schemas.openxmlformats.org/officeDocument/2006/relationships/slideLayout" Target="../slideLayouts/slideLayout920.xml"/><Relationship Id="rId4" Type="http://schemas.openxmlformats.org/officeDocument/2006/relationships/slideLayout" Target="../slideLayouts/slideLayout914.xml"/><Relationship Id="rId9" Type="http://schemas.openxmlformats.org/officeDocument/2006/relationships/slideLayout" Target="../slideLayouts/slideLayout91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29.xml"/><Relationship Id="rId13" Type="http://schemas.openxmlformats.org/officeDocument/2006/relationships/image" Target="../media/image37.png"/><Relationship Id="rId3" Type="http://schemas.openxmlformats.org/officeDocument/2006/relationships/slideLayout" Target="../slideLayouts/slideLayout924.xml"/><Relationship Id="rId7" Type="http://schemas.openxmlformats.org/officeDocument/2006/relationships/slideLayout" Target="../slideLayouts/slideLayout928.xml"/><Relationship Id="rId12" Type="http://schemas.openxmlformats.org/officeDocument/2006/relationships/theme" Target="../theme/theme93.xml"/><Relationship Id="rId2" Type="http://schemas.openxmlformats.org/officeDocument/2006/relationships/slideLayout" Target="../slideLayouts/slideLayout923.xml"/><Relationship Id="rId1" Type="http://schemas.openxmlformats.org/officeDocument/2006/relationships/slideLayout" Target="../slideLayouts/slideLayout922.xml"/><Relationship Id="rId6" Type="http://schemas.openxmlformats.org/officeDocument/2006/relationships/slideLayout" Target="../slideLayouts/slideLayout927.xml"/><Relationship Id="rId11" Type="http://schemas.openxmlformats.org/officeDocument/2006/relationships/slideLayout" Target="../slideLayouts/slideLayout932.xml"/><Relationship Id="rId5" Type="http://schemas.openxmlformats.org/officeDocument/2006/relationships/slideLayout" Target="../slideLayouts/slideLayout926.xml"/><Relationship Id="rId10" Type="http://schemas.openxmlformats.org/officeDocument/2006/relationships/slideLayout" Target="../slideLayouts/slideLayout931.xml"/><Relationship Id="rId4" Type="http://schemas.openxmlformats.org/officeDocument/2006/relationships/slideLayout" Target="../slideLayouts/slideLayout925.xml"/><Relationship Id="rId9" Type="http://schemas.openxmlformats.org/officeDocument/2006/relationships/slideLayout" Target="../slideLayouts/slideLayout930.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40.xml"/><Relationship Id="rId3" Type="http://schemas.openxmlformats.org/officeDocument/2006/relationships/slideLayout" Target="../slideLayouts/slideLayout935.xml"/><Relationship Id="rId7" Type="http://schemas.openxmlformats.org/officeDocument/2006/relationships/slideLayout" Target="../slideLayouts/slideLayout939.xml"/><Relationship Id="rId12" Type="http://schemas.openxmlformats.org/officeDocument/2006/relationships/theme" Target="../theme/theme94.xml"/><Relationship Id="rId2" Type="http://schemas.openxmlformats.org/officeDocument/2006/relationships/slideLayout" Target="../slideLayouts/slideLayout934.xml"/><Relationship Id="rId1" Type="http://schemas.openxmlformats.org/officeDocument/2006/relationships/slideLayout" Target="../slideLayouts/slideLayout933.xml"/><Relationship Id="rId6" Type="http://schemas.openxmlformats.org/officeDocument/2006/relationships/slideLayout" Target="../slideLayouts/slideLayout938.xml"/><Relationship Id="rId11" Type="http://schemas.openxmlformats.org/officeDocument/2006/relationships/slideLayout" Target="../slideLayouts/slideLayout943.xml"/><Relationship Id="rId5" Type="http://schemas.openxmlformats.org/officeDocument/2006/relationships/slideLayout" Target="../slideLayouts/slideLayout937.xml"/><Relationship Id="rId10" Type="http://schemas.openxmlformats.org/officeDocument/2006/relationships/slideLayout" Target="../slideLayouts/slideLayout942.xml"/><Relationship Id="rId4" Type="http://schemas.openxmlformats.org/officeDocument/2006/relationships/slideLayout" Target="../slideLayouts/slideLayout936.xml"/><Relationship Id="rId9" Type="http://schemas.openxmlformats.org/officeDocument/2006/relationships/slideLayout" Target="../slideLayouts/slideLayout941.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51.xml"/><Relationship Id="rId3" Type="http://schemas.openxmlformats.org/officeDocument/2006/relationships/slideLayout" Target="../slideLayouts/slideLayout946.xml"/><Relationship Id="rId7" Type="http://schemas.openxmlformats.org/officeDocument/2006/relationships/slideLayout" Target="../slideLayouts/slideLayout950.xml"/><Relationship Id="rId12" Type="http://schemas.openxmlformats.org/officeDocument/2006/relationships/theme" Target="../theme/theme95.xml"/><Relationship Id="rId2" Type="http://schemas.openxmlformats.org/officeDocument/2006/relationships/slideLayout" Target="../slideLayouts/slideLayout945.xml"/><Relationship Id="rId1" Type="http://schemas.openxmlformats.org/officeDocument/2006/relationships/slideLayout" Target="../slideLayouts/slideLayout944.xml"/><Relationship Id="rId6" Type="http://schemas.openxmlformats.org/officeDocument/2006/relationships/slideLayout" Target="../slideLayouts/slideLayout949.xml"/><Relationship Id="rId11" Type="http://schemas.openxmlformats.org/officeDocument/2006/relationships/slideLayout" Target="../slideLayouts/slideLayout954.xml"/><Relationship Id="rId5" Type="http://schemas.openxmlformats.org/officeDocument/2006/relationships/slideLayout" Target="../slideLayouts/slideLayout948.xml"/><Relationship Id="rId10" Type="http://schemas.openxmlformats.org/officeDocument/2006/relationships/slideLayout" Target="../slideLayouts/slideLayout953.xml"/><Relationship Id="rId4" Type="http://schemas.openxmlformats.org/officeDocument/2006/relationships/slideLayout" Target="../slideLayouts/slideLayout947.xml"/><Relationship Id="rId9" Type="http://schemas.openxmlformats.org/officeDocument/2006/relationships/slideLayout" Target="../slideLayouts/slideLayout952.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62.xml"/><Relationship Id="rId3" Type="http://schemas.openxmlformats.org/officeDocument/2006/relationships/slideLayout" Target="../slideLayouts/slideLayout957.xml"/><Relationship Id="rId7" Type="http://schemas.openxmlformats.org/officeDocument/2006/relationships/slideLayout" Target="../slideLayouts/slideLayout961.xml"/><Relationship Id="rId12" Type="http://schemas.openxmlformats.org/officeDocument/2006/relationships/theme" Target="../theme/theme96.xml"/><Relationship Id="rId2" Type="http://schemas.openxmlformats.org/officeDocument/2006/relationships/slideLayout" Target="../slideLayouts/slideLayout956.xml"/><Relationship Id="rId1" Type="http://schemas.openxmlformats.org/officeDocument/2006/relationships/slideLayout" Target="../slideLayouts/slideLayout955.xml"/><Relationship Id="rId6" Type="http://schemas.openxmlformats.org/officeDocument/2006/relationships/slideLayout" Target="../slideLayouts/slideLayout960.xml"/><Relationship Id="rId11" Type="http://schemas.openxmlformats.org/officeDocument/2006/relationships/slideLayout" Target="../slideLayouts/slideLayout965.xml"/><Relationship Id="rId5" Type="http://schemas.openxmlformats.org/officeDocument/2006/relationships/slideLayout" Target="../slideLayouts/slideLayout959.xml"/><Relationship Id="rId10" Type="http://schemas.openxmlformats.org/officeDocument/2006/relationships/slideLayout" Target="../slideLayouts/slideLayout964.xml"/><Relationship Id="rId4" Type="http://schemas.openxmlformats.org/officeDocument/2006/relationships/slideLayout" Target="../slideLayouts/slideLayout958.xml"/><Relationship Id="rId9" Type="http://schemas.openxmlformats.org/officeDocument/2006/relationships/slideLayout" Target="../slideLayouts/slideLayout963.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73.xml"/><Relationship Id="rId3" Type="http://schemas.openxmlformats.org/officeDocument/2006/relationships/slideLayout" Target="../slideLayouts/slideLayout968.xml"/><Relationship Id="rId7" Type="http://schemas.openxmlformats.org/officeDocument/2006/relationships/slideLayout" Target="../slideLayouts/slideLayout972.xml"/><Relationship Id="rId12" Type="http://schemas.openxmlformats.org/officeDocument/2006/relationships/theme" Target="../theme/theme97.xml"/><Relationship Id="rId2" Type="http://schemas.openxmlformats.org/officeDocument/2006/relationships/slideLayout" Target="../slideLayouts/slideLayout967.xml"/><Relationship Id="rId1" Type="http://schemas.openxmlformats.org/officeDocument/2006/relationships/slideLayout" Target="../slideLayouts/slideLayout966.xml"/><Relationship Id="rId6" Type="http://schemas.openxmlformats.org/officeDocument/2006/relationships/slideLayout" Target="../slideLayouts/slideLayout971.xml"/><Relationship Id="rId11" Type="http://schemas.openxmlformats.org/officeDocument/2006/relationships/slideLayout" Target="../slideLayouts/slideLayout976.xml"/><Relationship Id="rId5" Type="http://schemas.openxmlformats.org/officeDocument/2006/relationships/slideLayout" Target="../slideLayouts/slideLayout970.xml"/><Relationship Id="rId10" Type="http://schemas.openxmlformats.org/officeDocument/2006/relationships/slideLayout" Target="../slideLayouts/slideLayout975.xml"/><Relationship Id="rId4" Type="http://schemas.openxmlformats.org/officeDocument/2006/relationships/slideLayout" Target="../slideLayouts/slideLayout969.xml"/><Relationship Id="rId9" Type="http://schemas.openxmlformats.org/officeDocument/2006/relationships/slideLayout" Target="../slideLayouts/slideLayout974.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84.xml"/><Relationship Id="rId3" Type="http://schemas.openxmlformats.org/officeDocument/2006/relationships/slideLayout" Target="../slideLayouts/slideLayout979.xml"/><Relationship Id="rId7" Type="http://schemas.openxmlformats.org/officeDocument/2006/relationships/slideLayout" Target="../slideLayouts/slideLayout983.xml"/><Relationship Id="rId12" Type="http://schemas.openxmlformats.org/officeDocument/2006/relationships/theme" Target="../theme/theme98.xml"/><Relationship Id="rId2" Type="http://schemas.openxmlformats.org/officeDocument/2006/relationships/slideLayout" Target="../slideLayouts/slideLayout978.xml"/><Relationship Id="rId1" Type="http://schemas.openxmlformats.org/officeDocument/2006/relationships/slideLayout" Target="../slideLayouts/slideLayout977.xml"/><Relationship Id="rId6" Type="http://schemas.openxmlformats.org/officeDocument/2006/relationships/slideLayout" Target="../slideLayouts/slideLayout982.xml"/><Relationship Id="rId11" Type="http://schemas.openxmlformats.org/officeDocument/2006/relationships/slideLayout" Target="../slideLayouts/slideLayout987.xml"/><Relationship Id="rId5" Type="http://schemas.openxmlformats.org/officeDocument/2006/relationships/slideLayout" Target="../slideLayouts/slideLayout981.xml"/><Relationship Id="rId10" Type="http://schemas.openxmlformats.org/officeDocument/2006/relationships/slideLayout" Target="../slideLayouts/slideLayout986.xml"/><Relationship Id="rId4" Type="http://schemas.openxmlformats.org/officeDocument/2006/relationships/slideLayout" Target="../slideLayouts/slideLayout980.xml"/><Relationship Id="rId9" Type="http://schemas.openxmlformats.org/officeDocument/2006/relationships/slideLayout" Target="../slideLayouts/slideLayout985.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995.xml"/><Relationship Id="rId13" Type="http://schemas.openxmlformats.org/officeDocument/2006/relationships/image" Target="../media/image37.png"/><Relationship Id="rId3" Type="http://schemas.openxmlformats.org/officeDocument/2006/relationships/slideLayout" Target="../slideLayouts/slideLayout990.xml"/><Relationship Id="rId7" Type="http://schemas.openxmlformats.org/officeDocument/2006/relationships/slideLayout" Target="../slideLayouts/slideLayout994.xml"/><Relationship Id="rId12" Type="http://schemas.openxmlformats.org/officeDocument/2006/relationships/theme" Target="../theme/theme99.xml"/><Relationship Id="rId2" Type="http://schemas.openxmlformats.org/officeDocument/2006/relationships/slideLayout" Target="../slideLayouts/slideLayout989.xml"/><Relationship Id="rId1" Type="http://schemas.openxmlformats.org/officeDocument/2006/relationships/slideLayout" Target="../slideLayouts/slideLayout988.xml"/><Relationship Id="rId6" Type="http://schemas.openxmlformats.org/officeDocument/2006/relationships/slideLayout" Target="../slideLayouts/slideLayout993.xml"/><Relationship Id="rId11" Type="http://schemas.openxmlformats.org/officeDocument/2006/relationships/slideLayout" Target="../slideLayouts/slideLayout998.xml"/><Relationship Id="rId5" Type="http://schemas.openxmlformats.org/officeDocument/2006/relationships/slideLayout" Target="../slideLayouts/slideLayout992.xml"/><Relationship Id="rId10" Type="http://schemas.openxmlformats.org/officeDocument/2006/relationships/slideLayout" Target="../slideLayouts/slideLayout997.xml"/><Relationship Id="rId4" Type="http://schemas.openxmlformats.org/officeDocument/2006/relationships/slideLayout" Target="../slideLayouts/slideLayout991.xml"/><Relationship Id="rId9" Type="http://schemas.openxmlformats.org/officeDocument/2006/relationships/slideLayout" Target="../slideLayouts/slideLayout9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r">
              <a:defRPr sz="1400" b="0">
                <a:solidFill>
                  <a:schemeClr val="tx2"/>
                </a:solidFill>
              </a:defRPr>
            </a:lvl1pPr>
          </a:lstStyle>
          <a:p>
            <a:fld id="{AAC681F6-BBD6-CD45-A878-559124AAC9C8}" type="slidenum">
              <a:rPr lang="en-US"/>
              <a:pPr/>
              <a:t>‹#›</a:t>
            </a:fld>
            <a:endParaRPr lang="en-US"/>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12"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6348" algn="l" rtl="0" fontAlgn="base">
        <a:spcBef>
          <a:spcPct val="0"/>
        </a:spcBef>
        <a:spcAft>
          <a:spcPct val="0"/>
        </a:spcAft>
        <a:defRPr sz="4400">
          <a:solidFill>
            <a:schemeClr val="tx2"/>
          </a:solidFill>
          <a:latin typeface="Times New Roman" pitchFamily="-111" charset="0"/>
        </a:defRPr>
      </a:lvl6pPr>
      <a:lvl7pPr marL="912713" algn="l" rtl="0" fontAlgn="base">
        <a:spcBef>
          <a:spcPct val="0"/>
        </a:spcBef>
        <a:spcAft>
          <a:spcPct val="0"/>
        </a:spcAft>
        <a:defRPr sz="4400">
          <a:solidFill>
            <a:schemeClr val="tx2"/>
          </a:solidFill>
          <a:latin typeface="Times New Roman" pitchFamily="-111" charset="0"/>
        </a:defRPr>
      </a:lvl7pPr>
      <a:lvl8pPr marL="1369080" algn="l" rtl="0" fontAlgn="base">
        <a:spcBef>
          <a:spcPct val="0"/>
        </a:spcBef>
        <a:spcAft>
          <a:spcPct val="0"/>
        </a:spcAft>
        <a:defRPr sz="4400">
          <a:solidFill>
            <a:schemeClr val="tx2"/>
          </a:solidFill>
          <a:latin typeface="Times New Roman" pitchFamily="-111" charset="0"/>
        </a:defRPr>
      </a:lvl8pPr>
      <a:lvl9pPr marL="1825435" algn="l" rtl="0" fontAlgn="base">
        <a:spcBef>
          <a:spcPct val="0"/>
        </a:spcBef>
        <a:spcAft>
          <a:spcPct val="0"/>
        </a:spcAft>
        <a:defRPr sz="4400">
          <a:solidFill>
            <a:schemeClr val="tx2"/>
          </a:solidFill>
          <a:latin typeface="Times New Roman" pitchFamily="-111" charset="0"/>
        </a:defRPr>
      </a:lvl9pPr>
    </p:titleStyle>
    <p:bodyStyle>
      <a:lvl1pPr marL="342277" indent="-342277" algn="l" rtl="0" eaLnBrk="0" fontAlgn="base" hangingPunct="0">
        <a:spcBef>
          <a:spcPct val="20000"/>
        </a:spcBef>
        <a:spcAft>
          <a:spcPct val="0"/>
        </a:spcAft>
        <a:buBlip>
          <a:blip r:embed="rId16"/>
        </a:buBlip>
        <a:defRPr sz="3200">
          <a:solidFill>
            <a:schemeClr val="tx1"/>
          </a:solidFill>
          <a:latin typeface="Arial"/>
          <a:ea typeface="ＭＳ Ｐゴシック" pitchFamily="-111" charset="-128"/>
          <a:cs typeface="Arial"/>
        </a:defRPr>
      </a:lvl1pPr>
      <a:lvl2pPr marL="741582" indent="-285234"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ＭＳ Ｐゴシック" pitchFamily="-111" charset="-128"/>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7249"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3620"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09974" indent="-228174"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66328" indent="-228174"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2692" indent="-228174"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79039" indent="-228174"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4643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b" anchorCtr="0" compatLnSpc="1">
            <a:prstTxWarp prst="textNoShape">
              <a:avLst/>
            </a:prstTxWarp>
          </a:bodyPr>
          <a:lstStyle/>
          <a:p>
            <a:pPr lvl="0"/>
            <a:r>
              <a:rPr lang="en-US" dirty="0"/>
              <a:t>Click to edit Master title style</a:t>
            </a:r>
          </a:p>
        </p:txBody>
      </p:sp>
      <p:sp>
        <p:nvSpPr>
          <p:cNvPr id="2519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l"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ctr"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r">
              <a:defRPr sz="1400" b="0">
                <a:solidFill>
                  <a:srgbClr val="482400"/>
                </a:solidFill>
              </a:defRPr>
            </a:lvl1pPr>
          </a:lstStyle>
          <a:p>
            <a:fld id="{AECBF5AE-CC8B-8948-A7C9-35366EA8B138}" type="slidenum">
              <a:rPr lang="en-US"/>
              <a:pPr/>
              <a:t>‹#›</a:t>
            </a:fld>
            <a:endParaRPr lang="en-US"/>
          </a:p>
        </p:txBody>
      </p:sp>
      <p:pic>
        <p:nvPicPr>
          <p:cNvPr id="14643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40"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46" r:id="rId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6348" algn="l" rtl="0" fontAlgn="base">
        <a:spcBef>
          <a:spcPct val="0"/>
        </a:spcBef>
        <a:spcAft>
          <a:spcPct val="0"/>
        </a:spcAft>
        <a:defRPr sz="4400">
          <a:solidFill>
            <a:schemeClr val="tx2"/>
          </a:solidFill>
          <a:latin typeface="Times New Roman" pitchFamily="-108" charset="0"/>
        </a:defRPr>
      </a:lvl6pPr>
      <a:lvl7pPr marL="912713" algn="l" rtl="0" fontAlgn="base">
        <a:spcBef>
          <a:spcPct val="0"/>
        </a:spcBef>
        <a:spcAft>
          <a:spcPct val="0"/>
        </a:spcAft>
        <a:defRPr sz="4400">
          <a:solidFill>
            <a:schemeClr val="tx2"/>
          </a:solidFill>
          <a:latin typeface="Times New Roman" pitchFamily="-108" charset="0"/>
        </a:defRPr>
      </a:lvl7pPr>
      <a:lvl8pPr marL="1369080" algn="l" rtl="0" fontAlgn="base">
        <a:spcBef>
          <a:spcPct val="0"/>
        </a:spcBef>
        <a:spcAft>
          <a:spcPct val="0"/>
        </a:spcAft>
        <a:defRPr sz="4400">
          <a:solidFill>
            <a:schemeClr val="tx2"/>
          </a:solidFill>
          <a:latin typeface="Times New Roman" pitchFamily="-108" charset="0"/>
        </a:defRPr>
      </a:lvl8pPr>
      <a:lvl9pPr marL="1825435" algn="l" rtl="0" fontAlgn="base">
        <a:spcBef>
          <a:spcPct val="0"/>
        </a:spcBef>
        <a:spcAft>
          <a:spcPct val="0"/>
        </a:spcAft>
        <a:defRPr sz="4400">
          <a:solidFill>
            <a:schemeClr val="tx2"/>
          </a:solidFill>
          <a:latin typeface="Times New Roman" pitchFamily="-108" charset="0"/>
        </a:defRPr>
      </a:lvl9pPr>
    </p:titleStyle>
    <p:bodyStyle>
      <a:lvl1pPr marL="342277" indent="-342277" algn="l" rtl="0" eaLnBrk="0" fontAlgn="base" hangingPunct="0">
        <a:spcBef>
          <a:spcPct val="20000"/>
        </a:spcBef>
        <a:spcAft>
          <a:spcPct val="0"/>
        </a:spcAft>
        <a:buBlip>
          <a:blip r:embed="rId6"/>
        </a:buBlip>
        <a:defRPr sz="3200">
          <a:solidFill>
            <a:schemeClr val="tx1"/>
          </a:solidFill>
          <a:latin typeface="Arial"/>
          <a:ea typeface="ＭＳ Ｐゴシック" pitchFamily="-111" charset="-128"/>
          <a:cs typeface="Arial"/>
        </a:defRPr>
      </a:lvl1pPr>
      <a:lvl2pPr marL="741582" indent="-285234"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Arial"/>
          <a:ea typeface="ＭＳ Ｐゴシック" pitchFamily="-108" charset="-128"/>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597249"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4pPr>
      <a:lvl5pPr marL="2053620"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5pPr>
      <a:lvl6pPr marL="2509974" indent="-228174"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6pPr>
      <a:lvl7pPr marL="2966328" indent="-228174"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7pPr>
      <a:lvl8pPr marL="3422692" indent="-228174"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8pPr>
      <a:lvl9pPr marL="3879039" indent="-228174"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44764187"/>
      </p:ext>
    </p:extLst>
  </p:cSld>
  <p:clrMap bg1="lt1" tx1="dk1" bg2="lt2" tx2="dk2" accent1="accent1" accent2="accent2" accent3="accent3" accent4="accent4" accent5="accent5" accent6="accent6" hlink="hlink" folHlink="folHlink"/>
  <p:sldLayoutIdLst>
    <p:sldLayoutId id="2147486877" r:id="rId1"/>
    <p:sldLayoutId id="2147486878" r:id="rId2"/>
    <p:sldLayoutId id="2147486879" r:id="rId3"/>
    <p:sldLayoutId id="2147486880" r:id="rId4"/>
    <p:sldLayoutId id="2147486881" r:id="rId5"/>
    <p:sldLayoutId id="2147486882" r:id="rId6"/>
    <p:sldLayoutId id="2147486883" r:id="rId7"/>
    <p:sldLayoutId id="2147486884" r:id="rId8"/>
    <p:sldLayoutId id="2147486885" r:id="rId9"/>
    <p:sldLayoutId id="2147486886" r:id="rId10"/>
    <p:sldLayoutId id="2147486887" r:id="rId11"/>
    <p:sldLayoutId id="2147486888" r:id="rId12"/>
    <p:sldLayoutId id="214748688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450827897"/>
      </p:ext>
    </p:extLst>
  </p:cSld>
  <p:clrMap bg1="lt1" tx1="dk1" bg2="lt2" tx2="dk2" accent1="accent1" accent2="accent2" accent3="accent3" accent4="accent4" accent5="accent5" accent6="accent6" hlink="hlink" folHlink="folHlink"/>
  <p:sldLayoutIdLst>
    <p:sldLayoutId id="2147486891" r:id="rId1"/>
    <p:sldLayoutId id="2147486892" r:id="rId2"/>
    <p:sldLayoutId id="2147486893" r:id="rId3"/>
    <p:sldLayoutId id="2147486894" r:id="rId4"/>
    <p:sldLayoutId id="2147486895" r:id="rId5"/>
    <p:sldLayoutId id="2147486896" r:id="rId6"/>
    <p:sldLayoutId id="2147486897" r:id="rId7"/>
    <p:sldLayoutId id="2147486898" r:id="rId8"/>
    <p:sldLayoutId id="2147486899" r:id="rId9"/>
    <p:sldLayoutId id="2147486900" r:id="rId10"/>
    <p:sldLayoutId id="214748690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8482" name="Group 2"/>
          <p:cNvGrpSpPr>
            <a:grpSpLocks/>
          </p:cNvGrpSpPr>
          <p:nvPr/>
        </p:nvGrpSpPr>
        <p:grpSpPr bwMode="auto">
          <a:xfrm>
            <a:off x="0" y="0"/>
            <a:ext cx="8839200" cy="6858000"/>
            <a:chOff x="0" y="0"/>
            <a:chExt cx="5568" cy="4320"/>
          </a:xfrm>
        </p:grpSpPr>
        <p:grpSp>
          <p:nvGrpSpPr>
            <p:cNvPr id="148488" name="Group 3"/>
            <p:cNvGrpSpPr>
              <a:grpSpLocks/>
            </p:cNvGrpSpPr>
            <p:nvPr userDrawn="1"/>
          </p:nvGrpSpPr>
          <p:grpSpPr bwMode="auto">
            <a:xfrm>
              <a:off x="0" y="0"/>
              <a:ext cx="3216" cy="3072"/>
              <a:chOff x="0" y="0"/>
              <a:chExt cx="2928" cy="2784"/>
            </a:xfrm>
          </p:grpSpPr>
          <p:sp>
            <p:nvSpPr>
              <p:cNvPr id="190468" name="Oval 4"/>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69" name="Oval 5"/>
              <p:cNvSpPr>
                <a:spLocks noChangeArrowheads="1"/>
              </p:cNvSpPr>
              <p:nvPr userDrawn="1"/>
            </p:nvSpPr>
            <p:spPr bwMode="auto">
              <a:xfrm>
                <a:off x="240" y="240"/>
                <a:ext cx="2445" cy="230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0" name="Oval 6"/>
              <p:cNvSpPr>
                <a:spLocks noChangeArrowheads="1"/>
              </p:cNvSpPr>
              <p:nvPr userDrawn="1"/>
            </p:nvSpPr>
            <p:spPr bwMode="auto">
              <a:xfrm>
                <a:off x="480" y="480"/>
                <a:ext cx="1968" cy="1822"/>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1" name="Oval 7"/>
              <p:cNvSpPr>
                <a:spLocks noChangeArrowheads="1"/>
              </p:cNvSpPr>
              <p:nvPr userDrawn="1"/>
            </p:nvSpPr>
            <p:spPr bwMode="auto">
              <a:xfrm>
                <a:off x="720" y="720"/>
                <a:ext cx="1488" cy="1349"/>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2"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89" name="Group 9"/>
            <p:cNvGrpSpPr>
              <a:grpSpLocks/>
            </p:cNvGrpSpPr>
            <p:nvPr userDrawn="1"/>
          </p:nvGrpSpPr>
          <p:grpSpPr bwMode="auto">
            <a:xfrm>
              <a:off x="2016" y="2016"/>
              <a:ext cx="2448" cy="2304"/>
              <a:chOff x="0" y="0"/>
              <a:chExt cx="2928" cy="2784"/>
            </a:xfrm>
          </p:grpSpPr>
          <p:sp>
            <p:nvSpPr>
              <p:cNvPr id="190474" name="Oval 10"/>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90" name="Group 15"/>
            <p:cNvGrpSpPr>
              <a:grpSpLocks/>
            </p:cNvGrpSpPr>
            <p:nvPr userDrawn="1"/>
          </p:nvGrpSpPr>
          <p:grpSpPr bwMode="auto">
            <a:xfrm>
              <a:off x="2832" y="96"/>
              <a:ext cx="2736" cy="2592"/>
              <a:chOff x="0" y="0"/>
              <a:chExt cx="2928" cy="2784"/>
            </a:xfrm>
          </p:grpSpPr>
          <p:sp>
            <p:nvSpPr>
              <p:cNvPr id="190480" name="Oval 16"/>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1"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2"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3"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4"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sp>
        <p:nvSpPr>
          <p:cNvPr id="1484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484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048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l"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8" name="Rectangle 24"/>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a:solidFill>
                  <a:srgbClr val="EAEAEA"/>
                </a:solidFill>
                <a:latin typeface="Times New Roman" charset="0"/>
              </a:defRPr>
            </a:lvl1pPr>
          </a:lstStyle>
          <a:p>
            <a:fld id="{DA57535A-EAC4-DE4E-8681-ED109645986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6348" algn="ctr" rtl="0" fontAlgn="base">
        <a:spcBef>
          <a:spcPct val="0"/>
        </a:spcBef>
        <a:spcAft>
          <a:spcPct val="0"/>
        </a:spcAft>
        <a:defRPr sz="4400">
          <a:solidFill>
            <a:schemeClr val="tx2"/>
          </a:solidFill>
          <a:latin typeface="Times New Roman" pitchFamily="-108" charset="0"/>
        </a:defRPr>
      </a:lvl6pPr>
      <a:lvl7pPr marL="912713" algn="ctr" rtl="0" fontAlgn="base">
        <a:spcBef>
          <a:spcPct val="0"/>
        </a:spcBef>
        <a:spcAft>
          <a:spcPct val="0"/>
        </a:spcAft>
        <a:defRPr sz="4400">
          <a:solidFill>
            <a:schemeClr val="tx2"/>
          </a:solidFill>
          <a:latin typeface="Times New Roman" pitchFamily="-108" charset="0"/>
        </a:defRPr>
      </a:lvl7pPr>
      <a:lvl8pPr marL="1369080" algn="ctr" rtl="0" fontAlgn="base">
        <a:spcBef>
          <a:spcPct val="0"/>
        </a:spcBef>
        <a:spcAft>
          <a:spcPct val="0"/>
        </a:spcAft>
        <a:defRPr sz="4400">
          <a:solidFill>
            <a:schemeClr val="tx2"/>
          </a:solidFill>
          <a:latin typeface="Times New Roman" pitchFamily="-108" charset="0"/>
        </a:defRPr>
      </a:lvl8pPr>
      <a:lvl9pPr marL="1825435" algn="ctr" rtl="0" fontAlgn="base">
        <a:spcBef>
          <a:spcPct val="0"/>
        </a:spcBef>
        <a:spcAft>
          <a:spcPct val="0"/>
        </a:spcAft>
        <a:defRPr sz="4400">
          <a:solidFill>
            <a:schemeClr val="tx2"/>
          </a:solidFill>
          <a:latin typeface="Times New Roman" pitchFamily="-108" charset="0"/>
        </a:defRPr>
      </a:lvl9pPr>
    </p:titleStyle>
    <p:bodyStyle>
      <a:lvl1pPr marL="342277" indent="-342277"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1" charset="-128"/>
          <a:cs typeface="ＭＳ Ｐゴシック" pitchFamily="-111" charset="-128"/>
        </a:defRPr>
      </a:lvl1pPr>
      <a:lvl2pPr marL="741582" indent="-285234"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0892" indent="-228174"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597249" indent="-228174"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3620" indent="-228174"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09974" indent="-228174"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66328" indent="-228174"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2692" indent="-228174"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79039" indent="-228174"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1481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6" y="1755811"/>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481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482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Placeholder 1"/>
          <p:cNvSpPr>
            <a:spLocks noGrp="1"/>
          </p:cNvSpPr>
          <p:nvPr>
            <p:ph type="title"/>
          </p:nvPr>
        </p:nvSpPr>
        <p:spPr>
          <a:xfrm>
            <a:off x="685836" y="120650"/>
            <a:ext cx="7770813" cy="1430338"/>
          </a:xfrm>
          <a:prstGeom prst="rect">
            <a:avLst/>
          </a:prstGeom>
        </p:spPr>
        <p:txBody>
          <a:bodyPr vert="horz" wrap="square" lIns="91269" tIns="45635" rIns="91269" bIns="45635" numCol="1" anchor="ctr" anchorCtr="0" compatLnSpc="1">
            <a:prstTxWarp prst="textNoShape">
              <a:avLst/>
            </a:prstTxWarp>
            <a:normAutofit/>
          </a:bodyPr>
          <a:lstStyle/>
          <a:p>
            <a:pPr lvl="0"/>
            <a:r>
              <a:rPr lang="en-US"/>
              <a:t>Click to edit Master title style</a:t>
            </a:r>
          </a:p>
        </p:txBody>
      </p:sp>
      <p:sp>
        <p:nvSpPr>
          <p:cNvPr id="3" name="Text Placeholder 2"/>
          <p:cNvSpPr>
            <a:spLocks noGrp="1"/>
          </p:cNvSpPr>
          <p:nvPr>
            <p:ph type="body" idx="1"/>
          </p:nvPr>
        </p:nvSpPr>
        <p:spPr>
          <a:xfrm>
            <a:off x="685836" y="1752601"/>
            <a:ext cx="7770813" cy="4373563"/>
          </a:xfrm>
          <a:prstGeom prst="rect">
            <a:avLst/>
          </a:prstGeom>
        </p:spPr>
        <p:txBody>
          <a:bodyPr vert="horz" wrap="square" lIns="91269" tIns="45635" rIns="91269" bIns="45635" numCol="1" anchor="t" anchorCtr="0" compatLnSpc="1">
            <a:prstTxWarp prst="textNoShape">
              <a:avLst/>
            </a:prstTxWarp>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6"/>
            <a:ext cx="2133600" cy="365125"/>
          </a:xfrm>
          <a:prstGeom prst="rect">
            <a:avLst/>
          </a:prstGeom>
        </p:spPr>
        <p:txBody>
          <a:bodyPr vert="horz" wrap="square" lIns="91269" tIns="45635" rIns="91269" bIns="45635"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1" name="Footer Placeholder 4"/>
          <p:cNvSpPr>
            <a:spLocks noGrp="1"/>
          </p:cNvSpPr>
          <p:nvPr>
            <p:ph type="ftr" sz="quarter" idx="3"/>
          </p:nvPr>
        </p:nvSpPr>
        <p:spPr>
          <a:xfrm>
            <a:off x="354013" y="6356386"/>
            <a:ext cx="2895600" cy="365125"/>
          </a:xfrm>
          <a:prstGeom prst="rect">
            <a:avLst/>
          </a:prstGeom>
        </p:spPr>
        <p:txBody>
          <a:bodyPr vert="horz" wrap="square" lIns="91269" tIns="45635" rIns="91269" bIns="45635"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6"/>
            <a:ext cx="685800" cy="365125"/>
          </a:xfrm>
          <a:prstGeom prst="rect">
            <a:avLst/>
          </a:prstGeom>
        </p:spPr>
        <p:txBody>
          <a:bodyPr vert="horz" wrap="square" lIns="91269" tIns="45635" rIns="91269" bIns="45635"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fld id="{BCD758E6-FC33-1941-9049-44C9928590B4}" type="slidenum">
              <a:rPr lang="en-US" b="0" smtClean="0">
                <a:latin typeface="Calisto MT"/>
                <a:cs typeface="ＭＳ Ｐゴシック"/>
              </a:rPr>
              <a:pPr/>
              <a:t>‹#›</a:t>
            </a:fld>
            <a:endParaRPr lang="en-US" b="0">
              <a:latin typeface="Calisto MT"/>
              <a:cs typeface="ＭＳ Ｐゴシック"/>
            </a:endParaRPr>
          </a:p>
        </p:txBody>
      </p:sp>
    </p:spTree>
    <p:extLst>
      <p:ext uri="{BB962C8B-B14F-4D97-AF65-F5344CB8AC3E}">
        <p14:creationId xmlns:p14="http://schemas.microsoft.com/office/powerpoint/2010/main" val="1389466831"/>
      </p:ext>
    </p:extLst>
  </p:cSld>
  <p:clrMap bg1="dk2" tx1="lt1" bg2="dk1" tx2="lt2" accent1="accent1" accent2="accent2" accent3="accent3" accent4="accent4" accent5="accent5" accent6="accent6" hlink="hlink" folHlink="folHlink"/>
  <p:sldLayoutIdLst>
    <p:sldLayoutId id="2147485517" r:id="rId1"/>
    <p:sldLayoutId id="2147485518" r:id="rId2"/>
    <p:sldLayoutId id="2147485519" r:id="rId3"/>
    <p:sldLayoutId id="2147485520" r:id="rId4"/>
    <p:sldLayoutId id="2147485521" r:id="rId5"/>
    <p:sldLayoutId id="2147485522" r:id="rId6"/>
    <p:sldLayoutId id="2147485523" r:id="rId7"/>
    <p:sldLayoutId id="2147485524" r:id="rId8"/>
    <p:sldLayoutId id="2147485525" r:id="rId9"/>
    <p:sldLayoutId id="2147485526" r:id="rId10"/>
    <p:sldLayoutId id="2147485527" r:id="rId11"/>
  </p:sldLayoutIdLst>
  <p:txStyles>
    <p:titleStyle>
      <a:lvl1pPr algn="ctr" rtl="0" fontAlgn="base">
        <a:spcBef>
          <a:spcPct val="0"/>
        </a:spcBef>
        <a:spcAft>
          <a:spcPct val="0"/>
        </a:spcAft>
        <a:defRPr sz="4800">
          <a:solidFill>
            <a:schemeClr val="tx1"/>
          </a:solidFill>
          <a:latin typeface="+mj-lt"/>
          <a:ea typeface="+mj-ea"/>
          <a:cs typeface="+mj-cs"/>
        </a:defRPr>
      </a:lvl1pPr>
      <a:lvl2pPr algn="ctr" rtl="0" fontAlgn="base">
        <a:spcBef>
          <a:spcPct val="0"/>
        </a:spcBef>
        <a:spcAft>
          <a:spcPct val="0"/>
        </a:spcAft>
        <a:defRPr sz="4800">
          <a:solidFill>
            <a:schemeClr val="tx1"/>
          </a:solidFill>
          <a:latin typeface="Calisto MT" charset="0"/>
          <a:ea typeface="ＭＳ Ｐゴシック" charset="0"/>
          <a:cs typeface="ＭＳ Ｐゴシック" charset="0"/>
        </a:defRPr>
      </a:lvl2pPr>
      <a:lvl3pPr algn="ctr" rtl="0" fontAlgn="base">
        <a:spcBef>
          <a:spcPct val="0"/>
        </a:spcBef>
        <a:spcAft>
          <a:spcPct val="0"/>
        </a:spcAft>
        <a:defRPr sz="4800">
          <a:solidFill>
            <a:schemeClr val="tx1"/>
          </a:solidFill>
          <a:latin typeface="Calisto MT" charset="0"/>
          <a:ea typeface="ＭＳ Ｐゴシック" charset="0"/>
          <a:cs typeface="ＭＳ Ｐゴシック" charset="0"/>
        </a:defRPr>
      </a:lvl3pPr>
      <a:lvl4pPr algn="ctr" rtl="0" fontAlgn="base">
        <a:spcBef>
          <a:spcPct val="0"/>
        </a:spcBef>
        <a:spcAft>
          <a:spcPct val="0"/>
        </a:spcAft>
        <a:defRPr sz="4800">
          <a:solidFill>
            <a:schemeClr val="tx1"/>
          </a:solidFill>
          <a:latin typeface="Calisto MT" charset="0"/>
          <a:ea typeface="ＭＳ Ｐゴシック" charset="0"/>
          <a:cs typeface="ＭＳ Ｐゴシック" charset="0"/>
        </a:defRPr>
      </a:lvl4pPr>
      <a:lvl5pPr algn="ctr" rtl="0" fontAlgn="base">
        <a:spcBef>
          <a:spcPct val="0"/>
        </a:spcBef>
        <a:spcAft>
          <a:spcPct val="0"/>
        </a:spcAft>
        <a:defRPr sz="4800">
          <a:solidFill>
            <a:schemeClr val="tx1"/>
          </a:solidFill>
          <a:latin typeface="Calisto MT" charset="0"/>
          <a:ea typeface="ＭＳ Ｐゴシック" charset="0"/>
          <a:cs typeface="ＭＳ Ｐゴシック" charset="0"/>
        </a:defRPr>
      </a:lvl5pPr>
      <a:lvl6pPr marL="456348"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713"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08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435"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277" indent="-342277" algn="l" rtl="0" fontAlgn="base">
        <a:spcBef>
          <a:spcPts val="2000"/>
        </a:spcBef>
        <a:spcAft>
          <a:spcPct val="0"/>
        </a:spcAft>
        <a:buBlip>
          <a:blip r:embed="rId17"/>
        </a:buBlip>
        <a:defRPr sz="2200">
          <a:solidFill>
            <a:schemeClr val="tx1"/>
          </a:solidFill>
          <a:latin typeface="+mn-lt"/>
          <a:ea typeface="+mn-ea"/>
          <a:cs typeface="+mn-cs"/>
        </a:defRPr>
      </a:lvl1pPr>
      <a:lvl2pPr marL="684540" indent="-335932" algn="l" rtl="0" fontAlgn="base">
        <a:spcBef>
          <a:spcPts val="600"/>
        </a:spcBef>
        <a:spcAft>
          <a:spcPct val="0"/>
        </a:spcAft>
        <a:buBlip>
          <a:blip r:embed="rId17"/>
        </a:buBlip>
        <a:defRPr sz="2000">
          <a:solidFill>
            <a:schemeClr val="tx1"/>
          </a:solidFill>
          <a:latin typeface="+mn-lt"/>
          <a:ea typeface="+mn-ea"/>
        </a:defRPr>
      </a:lvl2pPr>
      <a:lvl3pPr marL="1033142" indent="-348602" algn="l" rtl="0" fontAlgn="base">
        <a:spcBef>
          <a:spcPts val="600"/>
        </a:spcBef>
        <a:spcAft>
          <a:spcPct val="0"/>
        </a:spcAft>
        <a:buBlip>
          <a:blip r:embed="rId17"/>
        </a:buBlip>
        <a:defRPr>
          <a:solidFill>
            <a:schemeClr val="tx1"/>
          </a:solidFill>
          <a:latin typeface="+mn-lt"/>
          <a:ea typeface="+mn-ea"/>
        </a:defRPr>
      </a:lvl3pPr>
      <a:lvl4pPr marL="1369080" indent="-335932" algn="l" rtl="0" fontAlgn="base">
        <a:spcBef>
          <a:spcPts val="600"/>
        </a:spcBef>
        <a:spcAft>
          <a:spcPct val="0"/>
        </a:spcAft>
        <a:buBlip>
          <a:blip r:embed="rId17"/>
        </a:buBlip>
        <a:defRPr>
          <a:solidFill>
            <a:schemeClr val="tx1"/>
          </a:solidFill>
          <a:latin typeface="+mn-lt"/>
          <a:ea typeface="+mn-ea"/>
        </a:defRPr>
      </a:lvl4pPr>
      <a:lvl5pPr marL="1717682" indent="-348602" algn="l" rtl="0" fontAlgn="base">
        <a:spcBef>
          <a:spcPts val="600"/>
        </a:spcBef>
        <a:spcAft>
          <a:spcPct val="0"/>
        </a:spcAft>
        <a:buBlip>
          <a:blip r:embed="rId17"/>
        </a:buBlip>
        <a:defRPr>
          <a:solidFill>
            <a:schemeClr val="tx1"/>
          </a:solidFill>
          <a:latin typeface="+mn-lt"/>
          <a:ea typeface="+mn-ea"/>
        </a:defRPr>
      </a:lvl5pPr>
      <a:lvl6pPr marL="2174044" indent="-348602" algn="l" rtl="0" fontAlgn="base">
        <a:spcBef>
          <a:spcPts val="600"/>
        </a:spcBef>
        <a:spcAft>
          <a:spcPct val="0"/>
        </a:spcAft>
        <a:buBlip>
          <a:blip r:embed="rId17"/>
        </a:buBlip>
        <a:defRPr>
          <a:solidFill>
            <a:schemeClr val="tx1"/>
          </a:solidFill>
          <a:latin typeface="+mn-lt"/>
          <a:ea typeface="+mn-ea"/>
        </a:defRPr>
      </a:lvl6pPr>
      <a:lvl7pPr marL="2630391" indent="-348602" algn="l" rtl="0" fontAlgn="base">
        <a:spcBef>
          <a:spcPts val="600"/>
        </a:spcBef>
        <a:spcAft>
          <a:spcPct val="0"/>
        </a:spcAft>
        <a:buBlip>
          <a:blip r:embed="rId17"/>
        </a:buBlip>
        <a:defRPr>
          <a:solidFill>
            <a:schemeClr val="tx1"/>
          </a:solidFill>
          <a:latin typeface="+mn-lt"/>
          <a:ea typeface="+mn-ea"/>
        </a:defRPr>
      </a:lvl7pPr>
      <a:lvl8pPr marL="3086759" indent="-348602" algn="l" rtl="0" fontAlgn="base">
        <a:spcBef>
          <a:spcPts val="600"/>
        </a:spcBef>
        <a:spcAft>
          <a:spcPct val="0"/>
        </a:spcAft>
        <a:buBlip>
          <a:blip r:embed="rId17"/>
        </a:buBlip>
        <a:defRPr>
          <a:solidFill>
            <a:schemeClr val="tx1"/>
          </a:solidFill>
          <a:latin typeface="+mn-lt"/>
          <a:ea typeface="+mn-ea"/>
        </a:defRPr>
      </a:lvl8pPr>
      <a:lvl9pPr marL="3543109" indent="-34860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l">
              <a:defRPr sz="1400">
                <a:solidFill>
                  <a:srgbClr val="000000"/>
                </a:solidFill>
                <a:latin typeface="Times New Roman" charset="0"/>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ctr">
              <a:defRPr sz="1400">
                <a:solidFill>
                  <a:srgbClr val="000000"/>
                </a:solidFill>
                <a:latin typeface="Times New Roman" charset="0"/>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a:defRPr sz="1400">
                <a:solidFill>
                  <a:srgbClr val="000000"/>
                </a:solidFill>
                <a:latin typeface="Times New Roman" charset="0"/>
                <a:cs typeface="+mn-cs"/>
              </a:defRPr>
            </a:lvl1pPr>
          </a:lstStyle>
          <a:p>
            <a:pPr eaLnBrk="0" hangingPunct="0">
              <a:defRPr/>
            </a:pPr>
            <a:fld id="{FA95AB7F-7DC0-4E4A-B109-4C2CA84E81A6}" type="slidenum">
              <a:rPr lang="en-US" b="0"/>
              <a:pPr eaLnBrk="0" hangingPunct="0">
                <a:defRPr/>
              </a:pPr>
              <a:t>‹#›</a:t>
            </a:fld>
            <a:endParaRPr lang="en-US" b="0"/>
          </a:p>
        </p:txBody>
      </p:sp>
    </p:spTree>
    <p:extLst>
      <p:ext uri="{BB962C8B-B14F-4D97-AF65-F5344CB8AC3E}">
        <p14:creationId xmlns:p14="http://schemas.microsoft.com/office/powerpoint/2010/main" val="1593070112"/>
      </p:ext>
    </p:extLst>
  </p:cSld>
  <p:clrMap bg1="lt1" tx1="dk1" bg2="lt2" tx2="dk2" accent1="accent1" accent2="accent2" accent3="accent3" accent4="accent4" accent5="accent5" accent6="accent6" hlink="hlink" folHlink="folHlink"/>
  <p:sldLayoutIdLst>
    <p:sldLayoutId id="2147485589" r:id="rId1"/>
    <p:sldLayoutId id="2147485590" r:id="rId2"/>
    <p:sldLayoutId id="2147485591" r:id="rId3"/>
    <p:sldLayoutId id="2147485592" r:id="rId4"/>
    <p:sldLayoutId id="2147485593" r:id="rId5"/>
    <p:sldLayoutId id="2147485594" r:id="rId6"/>
    <p:sldLayoutId id="2147485595" r:id="rId7"/>
    <p:sldLayoutId id="2147485596" r:id="rId8"/>
    <p:sldLayoutId id="2147485597" r:id="rId9"/>
    <p:sldLayoutId id="2147485598" r:id="rId10"/>
    <p:sldLayoutId id="214748559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6348" algn="ctr"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ctr"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Arial"/>
          <a:ea typeface="+mn-ea"/>
          <a:cs typeface="Arial"/>
        </a:defRPr>
      </a:lvl1pPr>
      <a:lvl2pPr marL="741582" indent="-285234" algn="l" rtl="0" eaLnBrk="0" fontAlgn="base" hangingPunct="0">
        <a:spcBef>
          <a:spcPct val="20000"/>
        </a:spcBef>
        <a:spcAft>
          <a:spcPct val="0"/>
        </a:spcAft>
        <a:buChar char="–"/>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162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20162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l">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1"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a:defRPr sz="1400">
                <a:latin typeface="+mn-lt"/>
                <a:cs typeface="+mn-cs"/>
              </a:defRPr>
            </a:lvl1pPr>
          </a:lstStyle>
          <a:p>
            <a:pPr eaLnBrk="0" hangingPunct="0"/>
            <a:fld id="{1D1BAFC1-6C31-6442-B086-4B347703F774}" type="slidenum">
              <a:rPr lang="en-US" b="0" smtClean="0">
                <a:solidFill>
                  <a:srgbClr val="000000"/>
                </a:solidFill>
                <a:latin typeface="Arial"/>
                <a:cs typeface="ＭＳ Ｐゴシック"/>
              </a:rPr>
              <a:pPr eaLnBrk="0" hangingPunct="0"/>
              <a:t>‹#›</a:t>
            </a:fld>
            <a:endParaRPr lang="en-US" b="0">
              <a:solidFill>
                <a:srgbClr val="000000"/>
              </a:solidFill>
              <a:latin typeface="Arial"/>
              <a:cs typeface="ＭＳ Ｐゴシック"/>
            </a:endParaRPr>
          </a:p>
        </p:txBody>
      </p:sp>
    </p:spTree>
    <p:extLst>
      <p:ext uri="{BB962C8B-B14F-4D97-AF65-F5344CB8AC3E}">
        <p14:creationId xmlns:p14="http://schemas.microsoft.com/office/powerpoint/2010/main" val="160794692"/>
      </p:ext>
    </p:extLst>
  </p:cSld>
  <p:clrMap bg1="lt1" tx1="dk1" bg2="lt2" tx2="dk2" accent1="accent1" accent2="accent2" accent3="accent3" accent4="accent4" accent5="accent5" accent6="accent6" hlink="hlink" folHlink="folHlink"/>
  <p:sldLayoutIdLst>
    <p:sldLayoutId id="2147485638" r:id="rId1"/>
    <p:sldLayoutId id="2147485639" r:id="rId2"/>
    <p:sldLayoutId id="2147485640" r:id="rId3"/>
    <p:sldLayoutId id="2147485641" r:id="rId4"/>
    <p:sldLayoutId id="2147485642" r:id="rId5"/>
    <p:sldLayoutId id="2147485643" r:id="rId6"/>
    <p:sldLayoutId id="2147485644" r:id="rId7"/>
    <p:sldLayoutId id="2147485645" r:id="rId8"/>
    <p:sldLayoutId id="2147485646" r:id="rId9"/>
    <p:sldLayoutId id="2147485647" r:id="rId10"/>
    <p:sldLayoutId id="2147485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6348"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2713"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6908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5435"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mn-lt"/>
          <a:ea typeface="+mn-ea"/>
          <a:cs typeface="+mn-cs"/>
        </a:defRPr>
      </a:lvl1pPr>
      <a:lvl2pPr marL="741582" indent="-285234" algn="l" rtl="0" fontAlgn="base">
        <a:spcBef>
          <a:spcPct val="20000"/>
        </a:spcBef>
        <a:spcAft>
          <a:spcPct val="0"/>
        </a:spcAft>
        <a:buChar char="–"/>
        <a:defRPr sz="2800">
          <a:solidFill>
            <a:schemeClr val="tx1"/>
          </a:solidFill>
          <a:latin typeface="+mn-lt"/>
          <a:ea typeface="+mn-ea"/>
        </a:defRPr>
      </a:lvl2pPr>
      <a:lvl3pPr marL="1140892" indent="-228174" algn="l" rtl="0" fontAlgn="base">
        <a:spcBef>
          <a:spcPct val="20000"/>
        </a:spcBef>
        <a:spcAft>
          <a:spcPct val="0"/>
        </a:spcAft>
        <a:buChar char="•"/>
        <a:defRPr sz="2400">
          <a:solidFill>
            <a:schemeClr val="tx1"/>
          </a:solidFill>
          <a:latin typeface="+mn-lt"/>
          <a:ea typeface="+mn-ea"/>
        </a:defRPr>
      </a:lvl3pPr>
      <a:lvl4pPr marL="1597249" indent="-228174" algn="l" rtl="0" fontAlgn="base">
        <a:spcBef>
          <a:spcPct val="20000"/>
        </a:spcBef>
        <a:spcAft>
          <a:spcPct val="0"/>
        </a:spcAft>
        <a:buChar char="–"/>
        <a:defRPr sz="2000">
          <a:solidFill>
            <a:schemeClr val="tx1"/>
          </a:solidFill>
          <a:latin typeface="+mn-lt"/>
          <a:ea typeface="+mn-ea"/>
        </a:defRPr>
      </a:lvl4pPr>
      <a:lvl5pPr marL="2053620" indent="-228174" algn="l" rtl="0" fontAlgn="base">
        <a:spcBef>
          <a:spcPct val="20000"/>
        </a:spcBef>
        <a:spcAft>
          <a:spcPct val="0"/>
        </a:spcAft>
        <a:buChar char="»"/>
        <a:defRPr sz="2000">
          <a:solidFill>
            <a:schemeClr val="tx1"/>
          </a:solidFill>
          <a:latin typeface="+mn-lt"/>
          <a:ea typeface="+mn-ea"/>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36"/>
            <a:ext cx="91440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l" eaLnBrk="1" hangingPunct="1">
              <a:defRPr sz="1400">
                <a:latin typeface="+mn-lt"/>
                <a:cs typeface="+mn-cs"/>
              </a:defRPr>
            </a:lvl1pPr>
          </a:lstStyle>
          <a:p>
            <a:endParaRPr lang="en-US" b="0">
              <a:solidFill>
                <a:srgbClr val="000000"/>
              </a:solidFill>
              <a:latin typeface="Arial"/>
              <a:cs typeface="Aria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eaLnBrk="1" hangingPunct="1">
              <a:defRPr sz="1400">
                <a:latin typeface="+mn-lt"/>
                <a:cs typeface="+mn-cs"/>
              </a:defRPr>
            </a:lvl1pPr>
          </a:lstStyle>
          <a:p>
            <a:endParaRPr lang="en-US" b="0">
              <a:solidFill>
                <a:srgbClr val="000000"/>
              </a:solidFill>
              <a:latin typeface="Arial"/>
              <a:cs typeface="Aria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eaLnBrk="1" hangingPunct="1">
              <a:defRPr sz="1400">
                <a:latin typeface="+mn-lt"/>
                <a:cs typeface="+mn-cs"/>
              </a:defRPr>
            </a:lvl1pPr>
          </a:lstStyle>
          <a:p>
            <a:fld id="{1F508265-9AB0-D94A-A6FB-29521E501D56}" type="slidenum">
              <a:rPr lang="en-US" b="0" smtClean="0">
                <a:solidFill>
                  <a:srgbClr val="000000"/>
                </a:solidFill>
                <a:latin typeface="Arial"/>
                <a:cs typeface="Arial"/>
              </a:rPr>
              <a:pPr/>
              <a:t>‹#›</a:t>
            </a:fld>
            <a:endParaRPr lang="en-US" b="0">
              <a:solidFill>
                <a:srgbClr val="000000"/>
              </a:solidFill>
              <a:latin typeface="Arial"/>
              <a:cs typeface="Arial"/>
            </a:endParaRPr>
          </a:p>
        </p:txBody>
      </p:sp>
    </p:spTree>
    <p:extLst>
      <p:ext uri="{BB962C8B-B14F-4D97-AF65-F5344CB8AC3E}">
        <p14:creationId xmlns:p14="http://schemas.microsoft.com/office/powerpoint/2010/main" val="1264222711"/>
      </p:ext>
    </p:extLst>
  </p:cSld>
  <p:clrMap bg1="lt1" tx1="dk1" bg2="lt2" tx2="dk2" accent1="accent1" accent2="accent2" accent3="accent3" accent4="accent4" accent5="accent5" accent6="accent6" hlink="hlink" folHlink="folHlink"/>
  <p:sldLayoutIdLst>
    <p:sldLayoutId id="2147485650" r:id="rId1"/>
    <p:sldLayoutId id="2147485651" r:id="rId2"/>
    <p:sldLayoutId id="2147485652" r:id="rId3"/>
    <p:sldLayoutId id="2147485653" r:id="rId4"/>
    <p:sldLayoutId id="2147485654" r:id="rId5"/>
    <p:sldLayoutId id="2147485655" r:id="rId6"/>
    <p:sldLayoutId id="2147485656" r:id="rId7"/>
    <p:sldLayoutId id="2147485657" r:id="rId8"/>
    <p:sldLayoutId id="2147485658" r:id="rId9"/>
    <p:sldLayoutId id="2147485659" r:id="rId10"/>
    <p:sldLayoutId id="2147485660" r:id="rId11"/>
  </p:sldLayoutIdLst>
  <p:txStyles>
    <p:titleStyle>
      <a:lvl1pPr algn="ctr" rtl="0" fontAlgn="base">
        <a:spcBef>
          <a:spcPct val="0"/>
        </a:spcBef>
        <a:spcAft>
          <a:spcPct val="0"/>
        </a:spcAft>
        <a:defRPr sz="4400">
          <a:solidFill>
            <a:srgbClr val="FFFFFF"/>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6348" algn="ctr" rtl="0" fontAlgn="base">
        <a:spcBef>
          <a:spcPct val="0"/>
        </a:spcBef>
        <a:spcAft>
          <a:spcPct val="0"/>
        </a:spcAft>
        <a:defRPr sz="4400">
          <a:solidFill>
            <a:schemeClr val="tx2"/>
          </a:solidFill>
          <a:latin typeface="Arial" charset="0"/>
          <a:ea typeface="ＭＳ Ｐゴシック" charset="0"/>
          <a:cs typeface="Arial" charset="0"/>
        </a:defRPr>
      </a:lvl6pPr>
      <a:lvl7pPr marL="912713" algn="ctr" rtl="0" fontAlgn="base">
        <a:spcBef>
          <a:spcPct val="0"/>
        </a:spcBef>
        <a:spcAft>
          <a:spcPct val="0"/>
        </a:spcAft>
        <a:defRPr sz="4400">
          <a:solidFill>
            <a:schemeClr val="tx2"/>
          </a:solidFill>
          <a:latin typeface="Arial" charset="0"/>
          <a:ea typeface="ＭＳ Ｐゴシック" charset="0"/>
          <a:cs typeface="Arial" charset="0"/>
        </a:defRPr>
      </a:lvl7pPr>
      <a:lvl8pPr marL="1369080" algn="ctr" rtl="0" fontAlgn="base">
        <a:spcBef>
          <a:spcPct val="0"/>
        </a:spcBef>
        <a:spcAft>
          <a:spcPct val="0"/>
        </a:spcAft>
        <a:defRPr sz="4400">
          <a:solidFill>
            <a:schemeClr val="tx2"/>
          </a:solidFill>
          <a:latin typeface="Arial" charset="0"/>
          <a:ea typeface="ＭＳ Ｐゴシック" charset="0"/>
          <a:cs typeface="Arial" charset="0"/>
        </a:defRPr>
      </a:lvl8pPr>
      <a:lvl9pPr marL="1825435"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277" indent="-342277" algn="l" rtl="0" fontAlgn="base">
        <a:spcBef>
          <a:spcPct val="20000"/>
        </a:spcBef>
        <a:spcAft>
          <a:spcPct val="0"/>
        </a:spcAft>
        <a:buChar char="•"/>
        <a:defRPr sz="3200">
          <a:solidFill>
            <a:srgbClr val="FFFFFF"/>
          </a:solidFill>
          <a:latin typeface="+mn-lt"/>
          <a:ea typeface="+mn-ea"/>
          <a:cs typeface="+mn-cs"/>
        </a:defRPr>
      </a:lvl1pPr>
      <a:lvl2pPr marL="741582" indent="-285234" algn="l" rtl="0" fontAlgn="base">
        <a:spcBef>
          <a:spcPct val="20000"/>
        </a:spcBef>
        <a:spcAft>
          <a:spcPct val="0"/>
        </a:spcAft>
        <a:buChar char="–"/>
        <a:defRPr sz="2800">
          <a:solidFill>
            <a:srgbClr val="FFFFFF"/>
          </a:solidFill>
          <a:latin typeface="+mn-lt"/>
          <a:ea typeface="Arial" charset="0"/>
          <a:cs typeface="+mn-cs"/>
        </a:defRPr>
      </a:lvl2pPr>
      <a:lvl3pPr marL="1140892" indent="-228174" algn="l" rtl="0" fontAlgn="base">
        <a:spcBef>
          <a:spcPct val="20000"/>
        </a:spcBef>
        <a:spcAft>
          <a:spcPct val="0"/>
        </a:spcAft>
        <a:buChar char="•"/>
        <a:defRPr sz="2400">
          <a:solidFill>
            <a:srgbClr val="FFFFFF"/>
          </a:solidFill>
          <a:latin typeface="+mn-lt"/>
          <a:ea typeface="Arial" charset="0"/>
          <a:cs typeface="+mn-cs"/>
        </a:defRPr>
      </a:lvl3pPr>
      <a:lvl4pPr marL="1597249" indent="-228174" algn="l" rtl="0" fontAlgn="base">
        <a:spcBef>
          <a:spcPct val="20000"/>
        </a:spcBef>
        <a:spcAft>
          <a:spcPct val="0"/>
        </a:spcAft>
        <a:buChar char="–"/>
        <a:defRPr sz="2000">
          <a:solidFill>
            <a:srgbClr val="FFFFFF"/>
          </a:solidFill>
          <a:latin typeface="+mn-lt"/>
          <a:ea typeface="Arial" charset="0"/>
          <a:cs typeface="+mn-cs"/>
        </a:defRPr>
      </a:lvl4pPr>
      <a:lvl5pPr marL="2053620" indent="-228174" algn="l" rtl="0" fontAlgn="base">
        <a:spcBef>
          <a:spcPct val="20000"/>
        </a:spcBef>
        <a:spcAft>
          <a:spcPct val="0"/>
        </a:spcAft>
        <a:buChar char="»"/>
        <a:defRPr sz="2000">
          <a:solidFill>
            <a:srgbClr val="FFFFFF"/>
          </a:solidFill>
          <a:latin typeface="+mn-lt"/>
          <a:ea typeface="Arial" charset="0"/>
          <a:cs typeface="+mn-cs"/>
        </a:defRPr>
      </a:lvl5pPr>
      <a:lvl6pPr marL="2509974" indent="-228174" algn="l" rtl="0" fontAlgn="base">
        <a:spcBef>
          <a:spcPct val="20000"/>
        </a:spcBef>
        <a:spcAft>
          <a:spcPct val="0"/>
        </a:spcAft>
        <a:buChar char="»"/>
        <a:defRPr sz="2000">
          <a:solidFill>
            <a:schemeClr val="tx1"/>
          </a:solidFill>
          <a:latin typeface="+mn-lt"/>
          <a:ea typeface="Arial" charset="0"/>
          <a:cs typeface="+mn-cs"/>
        </a:defRPr>
      </a:lvl6pPr>
      <a:lvl7pPr marL="2966328" indent="-228174" algn="l" rtl="0" fontAlgn="base">
        <a:spcBef>
          <a:spcPct val="20000"/>
        </a:spcBef>
        <a:spcAft>
          <a:spcPct val="0"/>
        </a:spcAft>
        <a:buChar char="»"/>
        <a:defRPr sz="2000">
          <a:solidFill>
            <a:schemeClr val="tx1"/>
          </a:solidFill>
          <a:latin typeface="+mn-lt"/>
          <a:ea typeface="Arial" charset="0"/>
          <a:cs typeface="+mn-cs"/>
        </a:defRPr>
      </a:lvl7pPr>
      <a:lvl8pPr marL="3422692" indent="-228174" algn="l" rtl="0" fontAlgn="base">
        <a:spcBef>
          <a:spcPct val="20000"/>
        </a:spcBef>
        <a:spcAft>
          <a:spcPct val="0"/>
        </a:spcAft>
        <a:buChar char="»"/>
        <a:defRPr sz="2000">
          <a:solidFill>
            <a:schemeClr val="tx1"/>
          </a:solidFill>
          <a:latin typeface="+mn-lt"/>
          <a:ea typeface="Arial" charset="0"/>
          <a:cs typeface="+mn-cs"/>
        </a:defRPr>
      </a:lvl8pPr>
      <a:lvl9pPr marL="3879039" indent="-228174"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73954" name="Group 2"/>
          <p:cNvGrpSpPr>
            <a:grpSpLocks/>
          </p:cNvGrpSpPr>
          <p:nvPr/>
        </p:nvGrpSpPr>
        <p:grpSpPr bwMode="auto">
          <a:xfrm>
            <a:off x="152400" y="1981200"/>
            <a:ext cx="1676400" cy="4876800"/>
            <a:chOff x="96" y="1248"/>
            <a:chExt cx="1056" cy="3072"/>
          </a:xfrm>
        </p:grpSpPr>
        <p:sp>
          <p:nvSpPr>
            <p:cNvPr id="2173955"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6"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7"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8"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9"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0"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1"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2"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3"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4"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5"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6"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7"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8"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9"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0"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1"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2"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3"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4"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5"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6"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7"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8"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9"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0"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1"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2"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3"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4"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5"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6"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7"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8"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9"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0"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1"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2"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3"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4"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5"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6"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7"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8"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9"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0"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01"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4002"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
        <p:nvSpPr>
          <p:cNvPr id="2174003" name="Rectangle 51"/>
          <p:cNvSpPr>
            <a:spLocks noGrp="1" noChangeArrowheads="1"/>
          </p:cNvSpPr>
          <p:nvPr>
            <p:ph type="body" idx="1"/>
          </p:nvPr>
        </p:nvSpPr>
        <p:spPr bwMode="auto">
          <a:xfrm>
            <a:off x="1860586" y="2286000"/>
            <a:ext cx="6866920" cy="388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74004" name="Rectangle 52"/>
          <p:cNvSpPr>
            <a:spLocks noGrp="1" noChangeArrowheads="1"/>
          </p:cNvSpPr>
          <p:nvPr>
            <p:ph type="title"/>
          </p:nvPr>
        </p:nvSpPr>
        <p:spPr bwMode="auto">
          <a:xfrm>
            <a:off x="1516393" y="381000"/>
            <a:ext cx="7592145"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p>
            <a:pPr lvl="0"/>
            <a:r>
              <a:rPr lang="en-US" dirty="0"/>
              <a:t>Click to edit Master title style</a:t>
            </a:r>
          </a:p>
        </p:txBody>
      </p:sp>
      <p:sp>
        <p:nvSpPr>
          <p:cNvPr id="2174005" name="Rectangle 53"/>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grpSp>
        <p:nvGrpSpPr>
          <p:cNvPr id="2174006" name="Group 54"/>
          <p:cNvGrpSpPr>
            <a:grpSpLocks/>
          </p:cNvGrpSpPr>
          <p:nvPr/>
        </p:nvGrpSpPr>
        <p:grpSpPr bwMode="auto">
          <a:xfrm>
            <a:off x="150813" y="230188"/>
            <a:ext cx="1600200" cy="1598612"/>
            <a:chOff x="95" y="145"/>
            <a:chExt cx="1008" cy="1007"/>
          </a:xfrm>
        </p:grpSpPr>
        <p:sp>
          <p:nvSpPr>
            <p:cNvPr id="2174007" name="Oval 55"/>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8" name="Oval 56"/>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9" name="Oval 57"/>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0" name="Oval 58"/>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1" name="Oval 59"/>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2" name="Oval 60"/>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3" name="Oval 61"/>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4" name="Oval 62"/>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5" name="Oval 63"/>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6" name="Oval 64"/>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7" name="Oval 65"/>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8" name="Oval 66"/>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9" name="Oval 67"/>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0" name="Oval 68"/>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1" name="Oval 69"/>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2" name="Oval 70"/>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3" name="Oval 71"/>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24" name="Rectangle 72"/>
          <p:cNvSpPr>
            <a:spLocks noChangeArrowheads="1"/>
          </p:cNvSpPr>
          <p:nvPr/>
        </p:nvSpPr>
        <p:spPr bwMode="auto">
          <a:xfrm>
            <a:off x="304800" y="165100"/>
            <a:ext cx="1295400" cy="292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5" name="Rectangle 73"/>
          <p:cNvSpPr>
            <a:spLocks noChangeArrowheads="1"/>
          </p:cNvSpPr>
          <p:nvPr/>
        </p:nvSpPr>
        <p:spPr bwMode="auto">
          <a:xfrm>
            <a:off x="76200" y="381000"/>
            <a:ext cx="381000" cy="64992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6" name="Rectangle 74"/>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7" name="Rectangle 75"/>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8" name="Rectangle 76"/>
          <p:cNvSpPr>
            <a:spLocks noChangeArrowheads="1"/>
          </p:cNvSpPr>
          <p:nvPr/>
        </p:nvSpPr>
        <p:spPr bwMode="auto">
          <a:xfrm>
            <a:off x="1524001" y="304800"/>
            <a:ext cx="381000" cy="65865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29" name="Rectangle 77"/>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eaLnBrk="0" hangingPunct="0"/>
            <a:endParaRPr lang="en-US" sz="1600" b="0">
              <a:solidFill>
                <a:srgbClr val="FFCC99"/>
              </a:solidFill>
              <a:latin typeface="Times New Roman" charset="0"/>
              <a:cs typeface="+mn-cs"/>
            </a:endParaRPr>
          </a:p>
        </p:txBody>
      </p:sp>
      <p:sp>
        <p:nvSpPr>
          <p:cNvPr id="2174030" name="Rectangle 78"/>
          <p:cNvSpPr>
            <a:spLocks noGrp="1" noChangeArrowheads="1"/>
          </p:cNvSpPr>
          <p:nvPr>
            <p:ph type="dt" sz="half" idx="2"/>
          </p:nvPr>
        </p:nvSpPr>
        <p:spPr bwMode="auto">
          <a:xfrm>
            <a:off x="2559050" y="6470650"/>
            <a:ext cx="1346200"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lvl1pPr algn="l" eaLnBrk="1" hangingPunct="1">
              <a:defRPr sz="1400"/>
            </a:lvl1pPr>
          </a:lstStyle>
          <a:p>
            <a:endParaRPr lang="en-US" b="0">
              <a:solidFill>
                <a:srgbClr val="FFCC99"/>
              </a:solidFill>
              <a:latin typeface="Times New Roman" charset="0"/>
              <a:cs typeface="+mn-cs"/>
            </a:endParaRPr>
          </a:p>
        </p:txBody>
      </p:sp>
      <p:sp>
        <p:nvSpPr>
          <p:cNvPr id="2174031" name="Rectangle 79"/>
          <p:cNvSpPr>
            <a:spLocks noGrp="1" noChangeArrowheads="1"/>
          </p:cNvSpPr>
          <p:nvPr>
            <p:ph type="ftr" sz="quarter" idx="3"/>
          </p:nvPr>
        </p:nvSpPr>
        <p:spPr bwMode="auto">
          <a:xfrm>
            <a:off x="3984625" y="6477001"/>
            <a:ext cx="3540125"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lvl1pPr eaLnBrk="1" hangingPunct="1">
              <a:defRPr sz="1400"/>
            </a:lvl1pPr>
          </a:lstStyle>
          <a:p>
            <a:endParaRPr lang="en-US" b="0">
              <a:solidFill>
                <a:srgbClr val="FFCC99"/>
              </a:solidFill>
              <a:latin typeface="Times New Roman" charset="0"/>
              <a:cs typeface="+mn-cs"/>
            </a:endParaRPr>
          </a:p>
        </p:txBody>
      </p:sp>
      <p:sp>
        <p:nvSpPr>
          <p:cNvPr id="2174032" name="Rectangle 80"/>
          <p:cNvSpPr>
            <a:spLocks noGrp="1" noChangeArrowheads="1"/>
          </p:cNvSpPr>
          <p:nvPr>
            <p:ph type="sldNum" sz="quarter" idx="4"/>
          </p:nvPr>
        </p:nvSpPr>
        <p:spPr bwMode="auto">
          <a:xfrm>
            <a:off x="7572375" y="6477001"/>
            <a:ext cx="1250950"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lvl1pPr algn="r" eaLnBrk="1" hangingPunct="1">
              <a:defRPr sz="1400"/>
            </a:lvl1pPr>
          </a:lstStyle>
          <a:p>
            <a:fld id="{1DE2D416-3C96-A445-9908-3B81671B3ABD}" type="slidenum">
              <a:rPr lang="en-US" b="0" smtClean="0">
                <a:solidFill>
                  <a:srgbClr val="FFCC99"/>
                </a:solidFill>
                <a:latin typeface="Times New Roman" charset="0"/>
                <a:cs typeface="+mn-cs"/>
              </a:rPr>
              <a:pPr/>
              <a:t>‹#›</a:t>
            </a:fld>
            <a:endParaRPr lang="en-US" b="0">
              <a:solidFill>
                <a:srgbClr val="FFCC99"/>
              </a:solidFill>
              <a:latin typeface="Times New Roman" charset="0"/>
              <a:cs typeface="+mn-cs"/>
            </a:endParaRPr>
          </a:p>
        </p:txBody>
      </p:sp>
      <p:sp>
        <p:nvSpPr>
          <p:cNvPr id="2174033" name="Rectangle 81"/>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269" tIns="45635" rIns="91269" bIns="45635"/>
          <a:lstStyle/>
          <a:p>
            <a:pPr algn="l"/>
            <a:endParaRPr kumimoji="1" lang="en-US" b="0">
              <a:solidFill>
                <a:srgbClr val="FFCC99"/>
              </a:solidFill>
              <a:latin typeface="Times New Roman" charset="0"/>
              <a:cs typeface="+mn-cs"/>
            </a:endParaRPr>
          </a:p>
        </p:txBody>
      </p:sp>
    </p:spTree>
    <p:extLst>
      <p:ext uri="{BB962C8B-B14F-4D97-AF65-F5344CB8AC3E}">
        <p14:creationId xmlns:p14="http://schemas.microsoft.com/office/powerpoint/2010/main" val="2985334062"/>
      </p:ext>
    </p:extLst>
  </p:cSld>
  <p:clrMap bg1="dk2" tx1="lt1" bg2="dk1" tx2="lt2" accent1="accent1" accent2="accent2" accent3="accent3" accent4="accent4" accent5="accent5" accent6="accent6" hlink="hlink" folHlink="folHlink"/>
  <p:sldLayoutIdLst>
    <p:sldLayoutId id="2147485662" r:id="rId1"/>
    <p:sldLayoutId id="2147485663" r:id="rId2"/>
    <p:sldLayoutId id="2147485664" r:id="rId3"/>
    <p:sldLayoutId id="2147485665" r:id="rId4"/>
    <p:sldLayoutId id="2147485666" r:id="rId5"/>
    <p:sldLayoutId id="2147485667" r:id="rId6"/>
    <p:sldLayoutId id="2147485668" r:id="rId7"/>
    <p:sldLayoutId id="2147485669" r:id="rId8"/>
    <p:sldLayoutId id="2147485670" r:id="rId9"/>
    <p:sldLayoutId id="2147485671" r:id="rId10"/>
    <p:sldLayoutId id="2147485672" r:id="rId11"/>
  </p:sldLayoutIdLst>
  <p:transition>
    <p:cut/>
  </p:transition>
  <p:txStyles>
    <p:titleStyle>
      <a:lvl1pPr algn="l" rtl="0" fontAlgn="base">
        <a:spcBef>
          <a:spcPct val="0"/>
        </a:spcBef>
        <a:spcAft>
          <a:spcPct val="0"/>
        </a:spcAft>
        <a:defRPr sz="4400">
          <a:solidFill>
            <a:schemeClr val="tx2"/>
          </a:solidFill>
          <a:latin typeface="Arial"/>
          <a:ea typeface="+mj-ea"/>
          <a:cs typeface="Arial"/>
        </a:defRPr>
      </a:lvl1pPr>
      <a:lvl2pPr algn="l" rtl="0" fontAlgn="base">
        <a:spcBef>
          <a:spcPct val="0"/>
        </a:spcBef>
        <a:spcAft>
          <a:spcPct val="0"/>
        </a:spcAft>
        <a:defRPr sz="4400">
          <a:solidFill>
            <a:schemeClr val="tx2"/>
          </a:solidFill>
          <a:latin typeface="Times New Roman" charset="0"/>
          <a:ea typeface="ＭＳ Ｐゴシック" charset="0"/>
        </a:defRPr>
      </a:lvl2pPr>
      <a:lvl3pPr algn="l" rtl="0" fontAlgn="base">
        <a:spcBef>
          <a:spcPct val="0"/>
        </a:spcBef>
        <a:spcAft>
          <a:spcPct val="0"/>
        </a:spcAft>
        <a:defRPr sz="4400">
          <a:solidFill>
            <a:schemeClr val="tx2"/>
          </a:solidFill>
          <a:latin typeface="Times New Roman" charset="0"/>
          <a:ea typeface="ＭＳ Ｐゴシック" charset="0"/>
        </a:defRPr>
      </a:lvl3pPr>
      <a:lvl4pPr algn="l" rtl="0" fontAlgn="base">
        <a:spcBef>
          <a:spcPct val="0"/>
        </a:spcBef>
        <a:spcAft>
          <a:spcPct val="0"/>
        </a:spcAft>
        <a:defRPr sz="4400">
          <a:solidFill>
            <a:schemeClr val="tx2"/>
          </a:solidFill>
          <a:latin typeface="Times New Roman" charset="0"/>
          <a:ea typeface="ＭＳ Ｐゴシック" charset="0"/>
        </a:defRPr>
      </a:lvl4pPr>
      <a:lvl5pPr algn="l" rtl="0" fontAlgn="base">
        <a:spcBef>
          <a:spcPct val="0"/>
        </a:spcBef>
        <a:spcAft>
          <a:spcPct val="0"/>
        </a:spcAft>
        <a:defRPr sz="4400">
          <a:solidFill>
            <a:schemeClr val="tx2"/>
          </a:solidFill>
          <a:latin typeface="Times New Roman" charset="0"/>
          <a:ea typeface="ＭＳ Ｐゴシック" charset="0"/>
        </a:defRPr>
      </a:lvl5pPr>
      <a:lvl6pPr marL="456348" algn="l" rtl="0" fontAlgn="base">
        <a:spcBef>
          <a:spcPct val="0"/>
        </a:spcBef>
        <a:spcAft>
          <a:spcPct val="0"/>
        </a:spcAft>
        <a:defRPr sz="4400">
          <a:solidFill>
            <a:schemeClr val="tx2"/>
          </a:solidFill>
          <a:latin typeface="Times New Roman" charset="0"/>
          <a:ea typeface="ＭＳ Ｐゴシック" charset="0"/>
        </a:defRPr>
      </a:lvl6pPr>
      <a:lvl7pPr marL="912713" algn="l" rtl="0" fontAlgn="base">
        <a:spcBef>
          <a:spcPct val="0"/>
        </a:spcBef>
        <a:spcAft>
          <a:spcPct val="0"/>
        </a:spcAft>
        <a:defRPr sz="4400">
          <a:solidFill>
            <a:schemeClr val="tx2"/>
          </a:solidFill>
          <a:latin typeface="Times New Roman" charset="0"/>
          <a:ea typeface="ＭＳ Ｐゴシック" charset="0"/>
        </a:defRPr>
      </a:lvl7pPr>
      <a:lvl8pPr marL="1369080" algn="l" rtl="0" fontAlgn="base">
        <a:spcBef>
          <a:spcPct val="0"/>
        </a:spcBef>
        <a:spcAft>
          <a:spcPct val="0"/>
        </a:spcAft>
        <a:defRPr sz="4400">
          <a:solidFill>
            <a:schemeClr val="tx2"/>
          </a:solidFill>
          <a:latin typeface="Times New Roman" charset="0"/>
          <a:ea typeface="ＭＳ Ｐゴシック" charset="0"/>
        </a:defRPr>
      </a:lvl8pPr>
      <a:lvl9pPr marL="1825435" algn="l" rtl="0" fontAlgn="base">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fontAlgn="base">
        <a:spcBef>
          <a:spcPct val="20000"/>
        </a:spcBef>
        <a:spcAft>
          <a:spcPct val="0"/>
        </a:spcAft>
        <a:buClr>
          <a:srgbClr val="00FFCC"/>
        </a:buClr>
        <a:buSzPct val="70000"/>
        <a:buFont typeface="Wingdings" charset="0"/>
        <a:buChar char="u"/>
        <a:defRPr sz="3200">
          <a:solidFill>
            <a:schemeClr val="tx1"/>
          </a:solidFill>
          <a:latin typeface="Arial"/>
          <a:ea typeface="+mn-ea"/>
          <a:cs typeface="Arial"/>
        </a:defRPr>
      </a:lvl1pPr>
      <a:lvl2pPr marL="741582" indent="-285234" algn="l" rtl="0" fontAlgn="base">
        <a:spcBef>
          <a:spcPct val="20000"/>
        </a:spcBef>
        <a:spcAft>
          <a:spcPct val="0"/>
        </a:spcAft>
        <a:buClr>
          <a:srgbClr val="00FFCC"/>
        </a:buClr>
        <a:buChar char="–"/>
        <a:defRPr sz="2800">
          <a:solidFill>
            <a:schemeClr val="tx1"/>
          </a:solidFill>
          <a:latin typeface="Arial"/>
          <a:ea typeface="+mn-ea"/>
          <a:cs typeface="Arial"/>
        </a:defRPr>
      </a:lvl2pPr>
      <a:lvl3pPr marL="1140892" indent="-228174" algn="l" rtl="0" fontAlgn="base">
        <a:spcBef>
          <a:spcPct val="20000"/>
        </a:spcBef>
        <a:spcAft>
          <a:spcPct val="0"/>
        </a:spcAft>
        <a:buClr>
          <a:srgbClr val="00FFCC"/>
        </a:buClr>
        <a:buSzPct val="65000"/>
        <a:buFont typeface="Wingdings" charset="0"/>
        <a:buChar char="t"/>
        <a:defRPr sz="2400">
          <a:solidFill>
            <a:schemeClr val="tx1"/>
          </a:solidFill>
          <a:latin typeface="Arial"/>
          <a:ea typeface="+mn-ea"/>
          <a:cs typeface="Arial"/>
        </a:defRPr>
      </a:lvl3pPr>
      <a:lvl4pPr marL="1597249" indent="-228174" algn="l" rtl="0" fontAlgn="base">
        <a:spcBef>
          <a:spcPct val="20000"/>
        </a:spcBef>
        <a:spcAft>
          <a:spcPct val="0"/>
        </a:spcAft>
        <a:buClr>
          <a:srgbClr val="00FFCC"/>
        </a:buClr>
        <a:buChar char="–"/>
        <a:defRPr sz="2000">
          <a:solidFill>
            <a:schemeClr val="tx1"/>
          </a:solidFill>
          <a:latin typeface="Arial"/>
          <a:ea typeface="+mn-ea"/>
          <a:cs typeface="Arial"/>
        </a:defRPr>
      </a:lvl4pPr>
      <a:lvl5pPr marL="2053620" indent="-228174" algn="l" rtl="0" fontAlgn="base">
        <a:spcBef>
          <a:spcPct val="20000"/>
        </a:spcBef>
        <a:spcAft>
          <a:spcPct val="0"/>
        </a:spcAft>
        <a:buClr>
          <a:srgbClr val="00FFCC"/>
        </a:buClr>
        <a:buChar char="•"/>
        <a:defRPr sz="2000">
          <a:solidFill>
            <a:schemeClr val="tx1"/>
          </a:solidFill>
          <a:latin typeface="Arial"/>
          <a:ea typeface="+mn-ea"/>
          <a:cs typeface="Arial"/>
        </a:defRPr>
      </a:lvl5pPr>
      <a:lvl6pPr marL="2509974" indent="-228174" algn="l" rtl="0" fontAlgn="base">
        <a:spcBef>
          <a:spcPct val="20000"/>
        </a:spcBef>
        <a:spcAft>
          <a:spcPct val="0"/>
        </a:spcAft>
        <a:buClr>
          <a:srgbClr val="00FFCC"/>
        </a:buClr>
        <a:buChar char="•"/>
        <a:defRPr sz="2000">
          <a:solidFill>
            <a:schemeClr val="tx1"/>
          </a:solidFill>
          <a:latin typeface="+mn-lt"/>
          <a:ea typeface="+mn-ea"/>
        </a:defRPr>
      </a:lvl6pPr>
      <a:lvl7pPr marL="2966328" indent="-228174" algn="l" rtl="0" fontAlgn="base">
        <a:spcBef>
          <a:spcPct val="20000"/>
        </a:spcBef>
        <a:spcAft>
          <a:spcPct val="0"/>
        </a:spcAft>
        <a:buClr>
          <a:srgbClr val="00FFCC"/>
        </a:buClr>
        <a:buChar char="•"/>
        <a:defRPr sz="2000">
          <a:solidFill>
            <a:schemeClr val="tx1"/>
          </a:solidFill>
          <a:latin typeface="+mn-lt"/>
          <a:ea typeface="+mn-ea"/>
        </a:defRPr>
      </a:lvl7pPr>
      <a:lvl8pPr marL="3422692" indent="-228174" algn="l" rtl="0" fontAlgn="base">
        <a:spcBef>
          <a:spcPct val="20000"/>
        </a:spcBef>
        <a:spcAft>
          <a:spcPct val="0"/>
        </a:spcAft>
        <a:buClr>
          <a:srgbClr val="00FFCC"/>
        </a:buClr>
        <a:buChar char="•"/>
        <a:defRPr sz="2000">
          <a:solidFill>
            <a:schemeClr val="tx1"/>
          </a:solidFill>
          <a:latin typeface="+mn-lt"/>
          <a:ea typeface="+mn-ea"/>
        </a:defRPr>
      </a:lvl8pPr>
      <a:lvl9pPr marL="3879039" indent="-228174" algn="l" rtl="0" fontAlgn="base">
        <a:spcBef>
          <a:spcPct val="20000"/>
        </a:spcBef>
        <a:spcAft>
          <a:spcPct val="0"/>
        </a:spcAft>
        <a:buClr>
          <a:srgbClr val="00FFCC"/>
        </a:buClr>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791535537"/>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6348" algn="ctr" rtl="0" fontAlgn="base">
        <a:spcBef>
          <a:spcPct val="0"/>
        </a:spcBef>
        <a:spcAft>
          <a:spcPct val="0"/>
        </a:spcAft>
        <a:defRPr sz="4000" b="1">
          <a:solidFill>
            <a:schemeClr val="bg1"/>
          </a:solidFill>
          <a:latin typeface="Arial" charset="0"/>
          <a:ea typeface="ＭＳ Ｐゴシック" charset="0"/>
        </a:defRPr>
      </a:lvl6pPr>
      <a:lvl7pPr marL="912713" algn="ctr" rtl="0" fontAlgn="base">
        <a:spcBef>
          <a:spcPct val="0"/>
        </a:spcBef>
        <a:spcAft>
          <a:spcPct val="0"/>
        </a:spcAft>
        <a:defRPr sz="4000" b="1">
          <a:solidFill>
            <a:schemeClr val="bg1"/>
          </a:solidFill>
          <a:latin typeface="Arial" charset="0"/>
          <a:ea typeface="ＭＳ Ｐゴシック" charset="0"/>
        </a:defRPr>
      </a:lvl7pPr>
      <a:lvl8pPr marL="1369080" algn="ctr" rtl="0" fontAlgn="base">
        <a:spcBef>
          <a:spcPct val="0"/>
        </a:spcBef>
        <a:spcAft>
          <a:spcPct val="0"/>
        </a:spcAft>
        <a:defRPr sz="4000" b="1">
          <a:solidFill>
            <a:schemeClr val="bg1"/>
          </a:solidFill>
          <a:latin typeface="Arial" charset="0"/>
          <a:ea typeface="ＭＳ Ｐゴシック" charset="0"/>
        </a:defRPr>
      </a:lvl8pPr>
      <a:lvl9pPr marL="1825435" algn="ctr" rtl="0" fontAlgn="base">
        <a:spcBef>
          <a:spcPct val="0"/>
        </a:spcBef>
        <a:spcAft>
          <a:spcPct val="0"/>
        </a:spcAft>
        <a:defRPr sz="4000" b="1">
          <a:solidFill>
            <a:schemeClr val="bg1"/>
          </a:solidFill>
          <a:latin typeface="Arial" charset="0"/>
          <a:ea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Arial"/>
          <a:ea typeface="+mn-ea"/>
          <a:cs typeface="Arial"/>
        </a:defRPr>
      </a:lvl1pPr>
      <a:lvl2pPr marL="741582" indent="-285234" algn="l" rtl="0" fontAlgn="base">
        <a:spcBef>
          <a:spcPct val="20000"/>
        </a:spcBef>
        <a:spcAft>
          <a:spcPct val="0"/>
        </a:spcAft>
        <a:buChar char="–"/>
        <a:defRPr sz="3200">
          <a:solidFill>
            <a:schemeClr val="bg1"/>
          </a:solidFill>
          <a:latin typeface="Arial"/>
          <a:ea typeface="+mn-ea"/>
          <a:cs typeface="Arial"/>
        </a:defRPr>
      </a:lvl2pPr>
      <a:lvl3pPr marL="1140892" indent="-228174" algn="l" rtl="0" fontAlgn="base">
        <a:spcBef>
          <a:spcPct val="20000"/>
        </a:spcBef>
        <a:spcAft>
          <a:spcPct val="0"/>
        </a:spcAft>
        <a:buChar char="•"/>
        <a:defRPr sz="2400">
          <a:solidFill>
            <a:schemeClr val="tx1"/>
          </a:solidFill>
          <a:latin typeface="Arial"/>
          <a:ea typeface="+mn-ea"/>
          <a:cs typeface="Arial"/>
        </a:defRPr>
      </a:lvl3pPr>
      <a:lvl4pPr marL="1597249" indent="-228174" algn="l" rtl="0" fontAlgn="base">
        <a:spcBef>
          <a:spcPct val="20000"/>
        </a:spcBef>
        <a:spcAft>
          <a:spcPct val="0"/>
        </a:spcAft>
        <a:buChar char="–"/>
        <a:defRPr sz="2000">
          <a:solidFill>
            <a:schemeClr val="tx1"/>
          </a:solidFill>
          <a:latin typeface="Arial"/>
          <a:ea typeface="+mn-ea"/>
          <a:cs typeface="Arial"/>
        </a:defRPr>
      </a:lvl4pPr>
      <a:lvl5pPr marL="2053620" indent="-228174" algn="l" rtl="0" fontAlgn="base">
        <a:spcBef>
          <a:spcPct val="20000"/>
        </a:spcBef>
        <a:spcAft>
          <a:spcPct val="0"/>
        </a:spcAft>
        <a:buChar char="»"/>
        <a:defRPr sz="2000">
          <a:solidFill>
            <a:schemeClr val="tx1"/>
          </a:solidFill>
          <a:latin typeface="Arial"/>
          <a:ea typeface="+mn-ea"/>
          <a:cs typeface="Arial"/>
        </a:defRPr>
      </a:lvl5pPr>
      <a:lvl6pPr marL="2509974" indent="-228174" algn="l" rtl="0" fontAlgn="base">
        <a:spcBef>
          <a:spcPct val="20000"/>
        </a:spcBef>
        <a:spcAft>
          <a:spcPct val="0"/>
        </a:spcAft>
        <a:buChar char="»"/>
        <a:defRPr sz="2000">
          <a:solidFill>
            <a:schemeClr val="tx1"/>
          </a:solidFill>
          <a:latin typeface="Times New Roman" charset="0"/>
          <a:ea typeface="+mn-ea"/>
        </a:defRPr>
      </a:lvl6pPr>
      <a:lvl7pPr marL="2966328" indent="-228174" algn="l" rtl="0" fontAlgn="base">
        <a:spcBef>
          <a:spcPct val="20000"/>
        </a:spcBef>
        <a:spcAft>
          <a:spcPct val="0"/>
        </a:spcAft>
        <a:buChar char="»"/>
        <a:defRPr sz="2000">
          <a:solidFill>
            <a:schemeClr val="tx1"/>
          </a:solidFill>
          <a:latin typeface="Times New Roman" charset="0"/>
          <a:ea typeface="+mn-ea"/>
        </a:defRPr>
      </a:lvl7pPr>
      <a:lvl8pPr marL="3422692" indent="-228174" algn="l" rtl="0" fontAlgn="base">
        <a:spcBef>
          <a:spcPct val="20000"/>
        </a:spcBef>
        <a:spcAft>
          <a:spcPct val="0"/>
        </a:spcAft>
        <a:buChar char="»"/>
        <a:defRPr sz="2000">
          <a:solidFill>
            <a:schemeClr val="tx1"/>
          </a:solidFill>
          <a:latin typeface="Times New Roman" charset="0"/>
          <a:ea typeface="+mn-ea"/>
        </a:defRPr>
      </a:lvl8pPr>
      <a:lvl9pPr marL="3879039" indent="-228174"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64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486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eaLnBrk="0" hangingPunct="0">
              <a:defRPr sz="1400" b="0" smtClean="0">
                <a:latin typeface="+mn-lt"/>
                <a:ea typeface="+mn-ea"/>
                <a:cs typeface="+mn-cs"/>
              </a:defRPr>
            </a:lvl1pPr>
          </a:lstStyle>
          <a:p>
            <a:pPr algn="l">
              <a:defRPr/>
            </a:pPr>
            <a:endParaRPr lang="en-US">
              <a:solidFill>
                <a:srgbClr val="000000"/>
              </a:solidFill>
              <a:latin typeface="Arial"/>
              <a:ea typeface="ＭＳ Ｐゴシック"/>
              <a:cs typeface="ＭＳ Ｐゴシック"/>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ctr" eaLnBrk="0" hangingPunct="0">
              <a:defRPr sz="1400" b="0" smtClean="0">
                <a:latin typeface="+mn-lt"/>
                <a:ea typeface="+mn-ea"/>
                <a:cs typeface="+mn-cs"/>
              </a:defRPr>
            </a:lvl1pPr>
          </a:lstStyle>
          <a:p>
            <a:pPr>
              <a:defRPr/>
            </a:pPr>
            <a:endParaRPr lang="en-US">
              <a:solidFill>
                <a:srgbClr val="000000"/>
              </a:solidFill>
              <a:latin typeface="Arial"/>
              <a:ea typeface="ＭＳ Ｐゴシック"/>
              <a:cs typeface="ＭＳ Ｐゴシック"/>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r" eaLnBrk="0" hangingPunct="0">
              <a:defRPr sz="1400" b="0">
                <a:latin typeface="+mn-lt"/>
                <a:cs typeface="+mn-cs"/>
              </a:defRPr>
            </a:lvl1pPr>
          </a:lstStyle>
          <a:p>
            <a:fld id="{31493FAF-8946-7B4C-B092-88F3AF6A15A5}" type="slidenum">
              <a:rPr lang="en-US" smtClean="0">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807453013"/>
      </p:ext>
    </p:extLst>
  </p:cSld>
  <p:clrMap bg1="lt1" tx1="dk1" bg2="lt2" tx2="dk2" accent1="accent1" accent2="accent2" accent3="accent3" accent4="accent4" accent5="accent5" accent6="accent6" hlink="hlink" folHlink="folHlink"/>
  <p:sldLayoutIdLst>
    <p:sldLayoutId id="2147485686" r:id="rId1"/>
    <p:sldLayoutId id="2147485687" r:id="rId2"/>
    <p:sldLayoutId id="2147485688" r:id="rId3"/>
    <p:sldLayoutId id="2147485689" r:id="rId4"/>
    <p:sldLayoutId id="2147485690" r:id="rId5"/>
    <p:sldLayoutId id="2147485691" r:id="rId6"/>
    <p:sldLayoutId id="2147485692" r:id="rId7"/>
    <p:sldLayoutId id="2147485693" r:id="rId8"/>
    <p:sldLayoutId id="2147485694" r:id="rId9"/>
    <p:sldLayoutId id="2147485695" r:id="rId10"/>
    <p:sldLayoutId id="214748569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6348"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2713"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6908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5435"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mn-lt"/>
          <a:ea typeface="+mn-ea"/>
          <a:cs typeface="+mn-cs"/>
        </a:defRPr>
      </a:lvl1pPr>
      <a:lvl2pPr marL="741582" indent="-285234" algn="l" rtl="0" fontAlgn="base">
        <a:spcBef>
          <a:spcPct val="20000"/>
        </a:spcBef>
        <a:spcAft>
          <a:spcPct val="0"/>
        </a:spcAft>
        <a:buChar char="–"/>
        <a:defRPr sz="2800">
          <a:solidFill>
            <a:schemeClr val="tx1"/>
          </a:solidFill>
          <a:latin typeface="+mn-lt"/>
          <a:ea typeface="+mn-ea"/>
        </a:defRPr>
      </a:lvl2pPr>
      <a:lvl3pPr marL="1140892" indent="-228174" algn="l" rtl="0" fontAlgn="base">
        <a:spcBef>
          <a:spcPct val="20000"/>
        </a:spcBef>
        <a:spcAft>
          <a:spcPct val="0"/>
        </a:spcAft>
        <a:buChar char="•"/>
        <a:defRPr sz="2400">
          <a:solidFill>
            <a:schemeClr val="tx1"/>
          </a:solidFill>
          <a:latin typeface="+mn-lt"/>
          <a:ea typeface="+mn-ea"/>
        </a:defRPr>
      </a:lvl3pPr>
      <a:lvl4pPr marL="1597249" indent="-228174" algn="l" rtl="0" fontAlgn="base">
        <a:spcBef>
          <a:spcPct val="20000"/>
        </a:spcBef>
        <a:spcAft>
          <a:spcPct val="0"/>
        </a:spcAft>
        <a:buChar char="–"/>
        <a:defRPr sz="2000">
          <a:solidFill>
            <a:schemeClr val="tx1"/>
          </a:solidFill>
          <a:latin typeface="+mn-lt"/>
          <a:ea typeface="+mn-ea"/>
        </a:defRPr>
      </a:lvl4pPr>
      <a:lvl5pPr marL="2053620" indent="-228174" algn="l" rtl="0" fontAlgn="base">
        <a:spcBef>
          <a:spcPct val="20000"/>
        </a:spcBef>
        <a:spcAft>
          <a:spcPct val="0"/>
        </a:spcAft>
        <a:buChar char="»"/>
        <a:defRPr sz="2000">
          <a:solidFill>
            <a:schemeClr val="tx1"/>
          </a:solidFill>
          <a:latin typeface="+mn-lt"/>
          <a:ea typeface="+mn-ea"/>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254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49254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eaLnBrk="1" hangingPunct="1">
              <a:defRPr sz="1400" b="0" smtClean="0">
                <a:latin typeface="+mn-lt"/>
                <a:ea typeface="+mn-ea"/>
                <a:cs typeface="+mn-cs"/>
              </a:defRPr>
            </a:lvl1pPr>
          </a:lstStyle>
          <a:p>
            <a:pPr algn="l">
              <a:defRPr/>
            </a:pPr>
            <a:endParaRPr lang="en-US">
              <a:solidFill>
                <a:srgbClr val="000000"/>
              </a:solidFill>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0" smtClean="0">
                <a:latin typeface="+mn-lt"/>
                <a:ea typeface="+mn-ea"/>
                <a:cs typeface="+mn-cs"/>
              </a:defRPr>
            </a:lvl1pPr>
          </a:lstStyle>
          <a:p>
            <a:pPr>
              <a:defRPr/>
            </a:pPr>
            <a:endParaRPr lang="en-US">
              <a:solidFill>
                <a:srgbClr val="000000"/>
              </a:solidFill>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b="0">
                <a:cs typeface="ＭＳ Ｐゴシック" charset="0"/>
              </a:defRPr>
            </a:lvl1pPr>
          </a:lstStyle>
          <a:p>
            <a:fld id="{296F0770-0720-FC42-ADA8-17BF8653C0B4}"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54157837"/>
      </p:ext>
    </p:extLst>
  </p:cSld>
  <p:clrMap bg1="lt1" tx1="dk1" bg2="lt2" tx2="dk2" accent1="accent1" accent2="accent2" accent3="accent3" accent4="accent4" accent5="accent5" accent6="accent6" hlink="hlink" folHlink="folHlink"/>
  <p:sldLayoutIdLst>
    <p:sldLayoutId id="2147485698" r:id="rId1"/>
    <p:sldLayoutId id="2147485699" r:id="rId2"/>
    <p:sldLayoutId id="2147485700" r:id="rId3"/>
    <p:sldLayoutId id="2147485701" r:id="rId4"/>
    <p:sldLayoutId id="2147485702" r:id="rId5"/>
    <p:sldLayoutId id="2147485703" r:id="rId6"/>
    <p:sldLayoutId id="2147485704" r:id="rId7"/>
    <p:sldLayoutId id="2147485705" r:id="rId8"/>
    <p:sldLayoutId id="2147485706" r:id="rId9"/>
    <p:sldLayoutId id="2147485707" r:id="rId10"/>
    <p:sldLayoutId id="214748570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6348" algn="ctr"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ctr"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Arial"/>
          <a:ea typeface="+mn-ea"/>
          <a:cs typeface="Arial"/>
        </a:defRPr>
      </a:lvl1pPr>
      <a:lvl2pPr marL="741582" indent="-285234" algn="l" rtl="0" eaLnBrk="0" fontAlgn="base" hangingPunct="0">
        <a:spcBef>
          <a:spcPct val="20000"/>
        </a:spcBef>
        <a:spcAft>
          <a:spcPct val="0"/>
        </a:spcAft>
        <a:buChar char="–"/>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0658"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l">
              <a:defRPr sz="1400" b="0">
                <a:solidFill>
                  <a:srgbClr val="482400"/>
                </a:solidFill>
              </a:defRPr>
            </a:lvl1pPr>
          </a:lstStyle>
          <a:p>
            <a:fld id="{9166F88A-B281-3544-B767-7C8C4CBF3BCB}" type="datetime1">
              <a:rPr lang="en-US"/>
              <a:pPr/>
              <a:t>1/27/25</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r">
              <a:defRPr sz="1400" b="0">
                <a:solidFill>
                  <a:srgbClr val="482400"/>
                </a:solidFill>
              </a:defRPr>
            </a:lvl1pPr>
          </a:lstStyle>
          <a:p>
            <a:fld id="{FD05BA76-7E38-B84F-BAA9-FB5F6892E703}" type="slidenum">
              <a:rPr lang="en-US"/>
              <a:pPr/>
              <a:t>‹#›</a:t>
            </a:fld>
            <a:endParaRPr lang="en-US"/>
          </a:p>
        </p:txBody>
      </p:sp>
      <p:pic>
        <p:nvPicPr>
          <p:cNvPr id="70663"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6348" algn="l" rtl="0" fontAlgn="base">
        <a:spcBef>
          <a:spcPct val="0"/>
        </a:spcBef>
        <a:spcAft>
          <a:spcPct val="0"/>
        </a:spcAft>
        <a:defRPr sz="4400">
          <a:solidFill>
            <a:schemeClr val="tx2"/>
          </a:solidFill>
          <a:latin typeface="Times New Roman" pitchFamily="8" charset="0"/>
        </a:defRPr>
      </a:lvl6pPr>
      <a:lvl7pPr marL="912713" algn="l" rtl="0" fontAlgn="base">
        <a:spcBef>
          <a:spcPct val="0"/>
        </a:spcBef>
        <a:spcAft>
          <a:spcPct val="0"/>
        </a:spcAft>
        <a:defRPr sz="4400">
          <a:solidFill>
            <a:schemeClr val="tx2"/>
          </a:solidFill>
          <a:latin typeface="Times New Roman" pitchFamily="8" charset="0"/>
        </a:defRPr>
      </a:lvl7pPr>
      <a:lvl8pPr marL="1369080" algn="l" rtl="0" fontAlgn="base">
        <a:spcBef>
          <a:spcPct val="0"/>
        </a:spcBef>
        <a:spcAft>
          <a:spcPct val="0"/>
        </a:spcAft>
        <a:defRPr sz="4400">
          <a:solidFill>
            <a:schemeClr val="tx2"/>
          </a:solidFill>
          <a:latin typeface="Times New Roman" pitchFamily="8" charset="0"/>
        </a:defRPr>
      </a:lvl8pPr>
      <a:lvl9pPr marL="1825435" algn="l" rtl="0" fontAlgn="base">
        <a:spcBef>
          <a:spcPct val="0"/>
        </a:spcBef>
        <a:spcAft>
          <a:spcPct val="0"/>
        </a:spcAft>
        <a:defRPr sz="4400">
          <a:solidFill>
            <a:schemeClr val="tx2"/>
          </a:solidFill>
          <a:latin typeface="Times New Roman" pitchFamily="8" charset="0"/>
        </a:defRPr>
      </a:lvl9pPr>
    </p:titleStyle>
    <p:bodyStyle>
      <a:lvl1pPr marL="342277" indent="-342277"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582" indent="-285234"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0892" indent="-228174" algn="l" rtl="0" eaLnBrk="0" fontAlgn="base" hangingPunct="0">
        <a:spcBef>
          <a:spcPct val="20000"/>
        </a:spcBef>
        <a:spcAft>
          <a:spcPct val="0"/>
        </a:spcAft>
        <a:buChar char="•"/>
        <a:defRPr sz="2400">
          <a:solidFill>
            <a:schemeClr val="tx1"/>
          </a:solidFill>
          <a:latin typeface="+mn-lt"/>
          <a:ea typeface="ＭＳ Ｐゴシック" charset="-128"/>
        </a:defRPr>
      </a:lvl3pPr>
      <a:lvl4pPr marL="1597249"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3620"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09974" indent="-228174"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66328" indent="-228174"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2692" indent="-228174"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79039" indent="-228174"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2713" rtl="0" eaLnBrk="1" latinLnBrk="0" hangingPunct="1">
        <a:defRPr sz="1800" kern="1200">
          <a:solidFill>
            <a:schemeClr val="tx1"/>
          </a:solidFill>
          <a:latin typeface="+mn-lt"/>
          <a:ea typeface="+mn-ea"/>
          <a:cs typeface="+mn-cs"/>
        </a:defRPr>
      </a:lvl1pPr>
      <a:lvl2pPr marL="456348" algn="l" defTabSz="912713" rtl="0" eaLnBrk="1" latinLnBrk="0" hangingPunct="1">
        <a:defRPr sz="1800" kern="1200">
          <a:solidFill>
            <a:schemeClr val="tx1"/>
          </a:solidFill>
          <a:latin typeface="+mn-lt"/>
          <a:ea typeface="+mn-ea"/>
          <a:cs typeface="+mn-cs"/>
        </a:defRPr>
      </a:lvl2pPr>
      <a:lvl3pPr marL="912713" algn="l" defTabSz="912713" rtl="0" eaLnBrk="1" latinLnBrk="0" hangingPunct="1">
        <a:defRPr sz="1800" kern="1200">
          <a:solidFill>
            <a:schemeClr val="tx1"/>
          </a:solidFill>
          <a:latin typeface="+mn-lt"/>
          <a:ea typeface="+mn-ea"/>
          <a:cs typeface="+mn-cs"/>
        </a:defRPr>
      </a:lvl3pPr>
      <a:lvl4pPr marL="1369080" algn="l" defTabSz="912713" rtl="0" eaLnBrk="1" latinLnBrk="0" hangingPunct="1">
        <a:defRPr sz="1800" kern="1200">
          <a:solidFill>
            <a:schemeClr val="tx1"/>
          </a:solidFill>
          <a:latin typeface="+mn-lt"/>
          <a:ea typeface="+mn-ea"/>
          <a:cs typeface="+mn-cs"/>
        </a:defRPr>
      </a:lvl4pPr>
      <a:lvl5pPr marL="1825435" algn="l" defTabSz="912713" rtl="0" eaLnBrk="1" latinLnBrk="0" hangingPunct="1">
        <a:defRPr sz="1800" kern="1200">
          <a:solidFill>
            <a:schemeClr val="tx1"/>
          </a:solidFill>
          <a:latin typeface="+mn-lt"/>
          <a:ea typeface="+mn-ea"/>
          <a:cs typeface="+mn-cs"/>
        </a:defRPr>
      </a:lvl5pPr>
      <a:lvl6pPr marL="2281788" algn="l" defTabSz="912713" rtl="0" eaLnBrk="1" latinLnBrk="0" hangingPunct="1">
        <a:defRPr sz="1800" kern="1200">
          <a:solidFill>
            <a:schemeClr val="tx1"/>
          </a:solidFill>
          <a:latin typeface="+mn-lt"/>
          <a:ea typeface="+mn-ea"/>
          <a:cs typeface="+mn-cs"/>
        </a:defRPr>
      </a:lvl6pPr>
      <a:lvl7pPr marL="2738155" algn="l" defTabSz="912713" rtl="0" eaLnBrk="1" latinLnBrk="0" hangingPunct="1">
        <a:defRPr sz="1800" kern="1200">
          <a:solidFill>
            <a:schemeClr val="tx1"/>
          </a:solidFill>
          <a:latin typeface="+mn-lt"/>
          <a:ea typeface="+mn-ea"/>
          <a:cs typeface="+mn-cs"/>
        </a:defRPr>
      </a:lvl7pPr>
      <a:lvl8pPr marL="3194510" algn="l" defTabSz="912713" rtl="0" eaLnBrk="1" latinLnBrk="0" hangingPunct="1">
        <a:defRPr sz="1800" kern="1200">
          <a:solidFill>
            <a:schemeClr val="tx1"/>
          </a:solidFill>
          <a:latin typeface="+mn-lt"/>
          <a:ea typeface="+mn-ea"/>
          <a:cs typeface="+mn-cs"/>
        </a:defRPr>
      </a:lvl8pPr>
      <a:lvl9pPr marL="3650868" algn="l" defTabSz="912713"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3810" name="Group 2"/>
          <p:cNvGrpSpPr>
            <a:grpSpLocks/>
          </p:cNvGrpSpPr>
          <p:nvPr/>
        </p:nvGrpSpPr>
        <p:grpSpPr bwMode="auto">
          <a:xfrm>
            <a:off x="36" y="36"/>
            <a:ext cx="9142413" cy="6856413"/>
            <a:chOff x="0" y="0"/>
            <a:chExt cx="5759" cy="4319"/>
          </a:xfrm>
        </p:grpSpPr>
        <p:sp>
          <p:nvSpPr>
            <p:cNvPr id="174083" name="Rectangle 3" descr="PCBTILE"/>
            <p:cNvSpPr>
              <a:spLocks noChangeArrowheads="1"/>
            </p:cNvSpPr>
            <p:nvPr/>
          </p:nvSpPr>
          <p:spPr bwMode="ltGray">
            <a:xfrm>
              <a:off x="0" y="0"/>
              <a:ext cx="5759" cy="4319"/>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4" name="Rectangle 4"/>
            <p:cNvSpPr>
              <a:spLocks noChangeArrowheads="1"/>
            </p:cNvSpPr>
            <p:nvPr/>
          </p:nvSpPr>
          <p:spPr bwMode="grayWhite">
            <a:xfrm>
              <a:off x="244" y="196"/>
              <a:ext cx="5320" cy="3880"/>
            </a:xfrm>
            <a:prstGeom prst="rect">
              <a:avLst/>
            </a:prstGeom>
            <a:solidFill>
              <a:schemeClr val="bg1"/>
            </a:solidFill>
            <a:ln w="12700">
              <a:solidFill>
                <a:schemeClr val="tx2"/>
              </a:solid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5" name="Rectangle 5"/>
            <p:cNvSpPr>
              <a:spLocks noChangeArrowheads="1"/>
            </p:cNvSpPr>
            <p:nvPr/>
          </p:nvSpPr>
          <p:spPr bwMode="ltGray">
            <a:xfrm>
              <a:off x="240" y="192"/>
              <a:ext cx="27" cy="3888"/>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6" name="Rectangle 6"/>
            <p:cNvSpPr>
              <a:spLocks noChangeArrowheads="1"/>
            </p:cNvSpPr>
            <p:nvPr/>
          </p:nvSpPr>
          <p:spPr bwMode="ltGray">
            <a:xfrm>
              <a:off x="240" y="192"/>
              <a:ext cx="5328" cy="27"/>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grpSp>
      <p:sp>
        <p:nvSpPr>
          <p:cNvPr id="174087" name="Rectangle 7"/>
          <p:cNvSpPr>
            <a:spLocks noGrp="1" noChangeArrowheads="1"/>
          </p:cNvSpPr>
          <p:nvPr>
            <p:ph type="title"/>
          </p:nvPr>
        </p:nvSpPr>
        <p:spPr bwMode="auto">
          <a:xfrm>
            <a:off x="685800" y="457200"/>
            <a:ext cx="7772400" cy="1143000"/>
          </a:xfrm>
          <a:prstGeom prst="rect">
            <a:avLst/>
          </a:prstGeom>
          <a:noFill/>
          <a:ln w="9525">
            <a:noFill/>
            <a:miter lim="800000"/>
            <a:headEnd/>
            <a:tailEnd/>
          </a:ln>
          <a:effectLst/>
        </p:spPr>
        <p:txBody>
          <a:bodyPr vert="horz" wrap="square" lIns="91904" tIns="45953" rIns="91904" bIns="45953" numCol="1" anchor="ctr" anchorCtr="0" compatLnSpc="1">
            <a:prstTxWarp prst="textNoShape">
              <a:avLst/>
            </a:prstTxWarp>
          </a:bodyPr>
          <a:lstStyle/>
          <a:p>
            <a:pPr lvl="0"/>
            <a:r>
              <a:rPr lang="en-US"/>
              <a:t>Click to edit Master title style</a:t>
            </a:r>
          </a:p>
        </p:txBody>
      </p:sp>
      <p:sp>
        <p:nvSpPr>
          <p:cNvPr id="503816" name="Rectangle 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04" tIns="45953" rIns="91904" bIns="459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9" name="Rectangle 9"/>
          <p:cNvSpPr>
            <a:spLocks noGrp="1" noChangeArrowheads="1"/>
          </p:cNvSpPr>
          <p:nvPr>
            <p:ph type="dt" sz="half" idx="2"/>
          </p:nvPr>
        </p:nvSpPr>
        <p:spPr bwMode="auto">
          <a:xfrm>
            <a:off x="685800" y="6400800"/>
            <a:ext cx="1905000" cy="457200"/>
          </a:xfrm>
          <a:prstGeom prst="rect">
            <a:avLst/>
          </a:prstGeom>
          <a:noFill/>
          <a:ln w="9525">
            <a:noFill/>
            <a:miter lim="800000"/>
            <a:headEnd/>
            <a:tailEnd/>
          </a:ln>
          <a:effectLst/>
        </p:spPr>
        <p:txBody>
          <a:bodyPr vert="horz" wrap="none" lIns="91904" tIns="45953" rIns="91904" bIns="45953" numCol="1" anchor="ctr" anchorCtr="0" compatLnSpc="1">
            <a:prstTxWarp prst="textNoShape">
              <a:avLst/>
            </a:prstTxWarp>
          </a:bodyPr>
          <a:lstStyle>
            <a:lvl1pPr eaLnBrk="0" hangingPunct="0">
              <a:defRPr sz="1400" b="0" smtClean="0">
                <a:solidFill>
                  <a:srgbClr val="DDDDDD"/>
                </a:solidFill>
                <a:latin typeface="+mn-lt"/>
                <a:ea typeface="+mn-ea"/>
                <a:cs typeface="+mn-cs"/>
              </a:defRPr>
            </a:lvl1pPr>
          </a:lstStyle>
          <a:p>
            <a:pPr algn="l">
              <a:defRPr/>
            </a:pPr>
            <a:endParaRPr lang="en-US">
              <a:latin typeface="Arial"/>
              <a:ea typeface="ＭＳ Ｐゴシック"/>
            </a:endParaRPr>
          </a:p>
        </p:txBody>
      </p:sp>
      <p:sp>
        <p:nvSpPr>
          <p:cNvPr id="174090" name="Rectangle 10"/>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none" lIns="91904" tIns="45953" rIns="91904" bIns="45953" numCol="1" anchor="ctr" anchorCtr="0" compatLnSpc="1">
            <a:prstTxWarp prst="textNoShape">
              <a:avLst/>
            </a:prstTxWarp>
          </a:bodyPr>
          <a:lstStyle>
            <a:lvl1pPr algn="ctr" eaLnBrk="0" hangingPunct="0">
              <a:defRPr sz="1400" b="0" smtClean="0">
                <a:solidFill>
                  <a:srgbClr val="DDDDDD"/>
                </a:solidFill>
                <a:latin typeface="+mn-lt"/>
                <a:ea typeface="+mn-ea"/>
                <a:cs typeface="+mn-cs"/>
              </a:defRPr>
            </a:lvl1pPr>
          </a:lstStyle>
          <a:p>
            <a:pPr>
              <a:defRPr/>
            </a:pPr>
            <a:endParaRPr lang="en-US">
              <a:latin typeface="Arial"/>
              <a:ea typeface="ＭＳ Ｐゴシック"/>
            </a:endParaRPr>
          </a:p>
        </p:txBody>
      </p:sp>
      <p:sp>
        <p:nvSpPr>
          <p:cNvPr id="174091" name="Rectangle 11"/>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a:effectLst/>
        </p:spPr>
        <p:txBody>
          <a:bodyPr vert="horz" wrap="none" lIns="91904" tIns="45953" rIns="91904" bIns="45953" numCol="1" anchor="ctr" anchorCtr="0" compatLnSpc="1">
            <a:prstTxWarp prst="textNoShape">
              <a:avLst/>
            </a:prstTxWarp>
          </a:bodyPr>
          <a:lstStyle>
            <a:lvl1pPr algn="r" eaLnBrk="0" hangingPunct="0">
              <a:defRPr sz="1400" b="0">
                <a:solidFill>
                  <a:srgbClr val="DDDDDD"/>
                </a:solidFill>
                <a:latin typeface="+mn-lt"/>
                <a:cs typeface="ＭＳ Ｐゴシック" charset="0"/>
              </a:defRPr>
            </a:lvl1pPr>
          </a:lstStyle>
          <a:p>
            <a:fld id="{DEC2273B-8CDE-EA49-A915-EE39C006C462}" type="slidenum">
              <a:rPr lang="en-US" smtClean="0">
                <a:latin typeface="Arial"/>
              </a:rPr>
              <a:pPr/>
              <a:t>‹#›</a:t>
            </a:fld>
            <a:endParaRPr lang="en-US">
              <a:latin typeface="Arial"/>
            </a:endParaRPr>
          </a:p>
        </p:txBody>
      </p:sp>
    </p:spTree>
    <p:extLst>
      <p:ext uri="{BB962C8B-B14F-4D97-AF65-F5344CB8AC3E}">
        <p14:creationId xmlns:p14="http://schemas.microsoft.com/office/powerpoint/2010/main" val="1656137724"/>
      </p:ext>
    </p:extLst>
  </p:cSld>
  <p:clrMap bg1="dk2" tx1="lt1" bg2="dk1" tx2="lt2" accent1="accent1" accent2="accent2" accent3="accent3" accent4="accent4" accent5="accent5" accent6="accent6" hlink="hlink" folHlink="folHlink"/>
  <p:sldLayoutIdLst>
    <p:sldLayoutId id="2147485710" r:id="rId1"/>
    <p:sldLayoutId id="2147485711" r:id="rId2"/>
    <p:sldLayoutId id="2147485712" r:id="rId3"/>
    <p:sldLayoutId id="2147485713" r:id="rId4"/>
    <p:sldLayoutId id="2147485714" r:id="rId5"/>
    <p:sldLayoutId id="2147485715" r:id="rId6"/>
    <p:sldLayoutId id="2147485716" r:id="rId7"/>
    <p:sldLayoutId id="2147485717" r:id="rId8"/>
    <p:sldLayoutId id="2147485718" r:id="rId9"/>
    <p:sldLayoutId id="2147485719" r:id="rId10"/>
    <p:sldLayoutId id="214748572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6348" algn="ctr" rtl="0" eaLnBrk="0" fontAlgn="base" hangingPunct="0">
        <a:spcBef>
          <a:spcPct val="0"/>
        </a:spcBef>
        <a:spcAft>
          <a:spcPct val="0"/>
        </a:spcAft>
        <a:defRPr sz="4400">
          <a:solidFill>
            <a:schemeClr val="tx2"/>
          </a:solidFill>
          <a:latin typeface="Arial" charset="0"/>
          <a:ea typeface="ＭＳ Ｐゴシック" charset="0"/>
        </a:defRPr>
      </a:lvl6pPr>
      <a:lvl7pPr marL="912713" algn="ctr" rtl="0" eaLnBrk="0" fontAlgn="base" hangingPunct="0">
        <a:spcBef>
          <a:spcPct val="0"/>
        </a:spcBef>
        <a:spcAft>
          <a:spcPct val="0"/>
        </a:spcAft>
        <a:defRPr sz="4400">
          <a:solidFill>
            <a:schemeClr val="tx2"/>
          </a:solidFill>
          <a:latin typeface="Arial" charset="0"/>
          <a:ea typeface="ＭＳ Ｐゴシック" charset="0"/>
        </a:defRPr>
      </a:lvl7pPr>
      <a:lvl8pPr marL="1369080" algn="ctr" rtl="0" eaLnBrk="0" fontAlgn="base" hangingPunct="0">
        <a:spcBef>
          <a:spcPct val="0"/>
        </a:spcBef>
        <a:spcAft>
          <a:spcPct val="0"/>
        </a:spcAft>
        <a:defRPr sz="4400">
          <a:solidFill>
            <a:schemeClr val="tx2"/>
          </a:solidFill>
          <a:latin typeface="Arial" charset="0"/>
          <a:ea typeface="ＭＳ Ｐゴシック" charset="0"/>
        </a:defRPr>
      </a:lvl8pPr>
      <a:lvl9pPr marL="1825435"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defRPr>
      </a:lvl2pPr>
      <a:lvl3pPr marL="1140892" indent="-228174" algn="l" rtl="0" eaLnBrk="0" fontAlgn="base" hangingPunct="0">
        <a:spcBef>
          <a:spcPct val="20000"/>
        </a:spcBef>
        <a:spcAft>
          <a:spcPct val="0"/>
        </a:spcAft>
        <a:buChar char="•"/>
        <a:defRPr sz="2400">
          <a:solidFill>
            <a:schemeClr val="tx1"/>
          </a:solidFill>
          <a:latin typeface="+mn-lt"/>
          <a:ea typeface="+mn-ea"/>
        </a:defRPr>
      </a:lvl3pPr>
      <a:lvl4pPr marL="1597249" indent="-228174" algn="l" rtl="0" eaLnBrk="0" fontAlgn="base" hangingPunct="0">
        <a:spcBef>
          <a:spcPct val="20000"/>
        </a:spcBef>
        <a:spcAft>
          <a:spcPct val="0"/>
        </a:spcAft>
        <a:buChar char="•"/>
        <a:defRPr sz="2000">
          <a:solidFill>
            <a:schemeClr val="tx1"/>
          </a:solidFill>
          <a:latin typeface="+mn-lt"/>
          <a:ea typeface="+mn-ea"/>
        </a:defRPr>
      </a:lvl4pPr>
      <a:lvl5pPr marL="2053620" indent="-228174" algn="l" rtl="0" eaLnBrk="0" fontAlgn="base" hangingPunct="0">
        <a:spcBef>
          <a:spcPct val="20000"/>
        </a:spcBef>
        <a:spcAft>
          <a:spcPct val="0"/>
        </a:spcAft>
        <a:buChar char="•"/>
        <a:defRPr sz="2000">
          <a:solidFill>
            <a:schemeClr val="tx1"/>
          </a:solidFill>
          <a:latin typeface="+mn-lt"/>
          <a:ea typeface="+mn-ea"/>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08930" name="Group 2"/>
          <p:cNvGrpSpPr>
            <a:grpSpLocks/>
          </p:cNvGrpSpPr>
          <p:nvPr/>
        </p:nvGrpSpPr>
        <p:grpSpPr bwMode="auto">
          <a:xfrm>
            <a:off x="36" y="1752601"/>
            <a:ext cx="9142413" cy="1981200"/>
            <a:chOff x="0" y="1104"/>
            <a:chExt cx="5759" cy="1248"/>
          </a:xfrm>
        </p:grpSpPr>
        <p:pic>
          <p:nvPicPr>
            <p:cNvPr id="508931"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1"/>
                    <a:pt x="43185" y="9654"/>
                    <a:pt x="43199" y="21573"/>
                  </a:cubicBezTo>
                </a:path>
                <a:path w="43200" h="21680" stroke="0" extrusionOk="0">
                  <a:moveTo>
                    <a:pt x="0" y="21679"/>
                  </a:moveTo>
                  <a:cubicBezTo>
                    <a:pt x="0" y="21653"/>
                    <a:pt x="0" y="21626"/>
                    <a:pt x="0" y="21600"/>
                  </a:cubicBezTo>
                  <a:cubicBezTo>
                    <a:pt x="0" y="9670"/>
                    <a:pt x="9670" y="0"/>
                    <a:pt x="21600" y="0"/>
                  </a:cubicBezTo>
                  <a:cubicBezTo>
                    <a:pt x="33518" y="-1"/>
                    <a:pt x="43185" y="9654"/>
                    <a:pt x="43199" y="21573"/>
                  </a:cubicBezTo>
                  <a:lnTo>
                    <a:pt x="21600" y="21600"/>
                  </a:lnTo>
                  <a:close/>
                </a:path>
              </a:pathLst>
            </a:custGeom>
            <a:solidFill>
              <a:schemeClr val="accent2">
                <a:alpha val="50000"/>
              </a:schemeClr>
            </a:solidFill>
            <a:ln w="9525" cap="rnd">
              <a:noFill/>
              <a:round/>
              <a:headEnd/>
              <a:tailEnd/>
            </a:ln>
            <a:effectLst/>
          </p:spPr>
          <p:txBody>
            <a:bodyP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nvGrpSpPr>
            <p:cNvPr id="508933" name="Group 5"/>
            <p:cNvGrpSpPr>
              <a:grpSpLocks/>
            </p:cNvGrpSpPr>
            <p:nvPr/>
          </p:nvGrpSpPr>
          <p:grpSpPr bwMode="auto">
            <a:xfrm>
              <a:off x="0" y="2208"/>
              <a:ext cx="5759" cy="144"/>
              <a:chOff x="0" y="2208"/>
              <a:chExt cx="5759" cy="144"/>
            </a:xfrm>
          </p:grpSpPr>
          <p:sp>
            <p:nvSpPr>
              <p:cNvPr id="18" name="Rectangle 6"/>
              <p:cNvSpPr>
                <a:spLocks noChangeArrowheads="1"/>
              </p:cNvSpPr>
              <p:nvPr/>
            </p:nvSpPr>
            <p:spPr bwMode="ltGray">
              <a:xfrm>
                <a:off x="0" y="2208"/>
                <a:ext cx="5759" cy="144"/>
              </a:xfrm>
              <a:prstGeom prst="rect">
                <a:avLst/>
              </a:prstGeom>
              <a:solidFill>
                <a:schemeClr val="accent2"/>
              </a:soli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19"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20"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grpSp>
      <p:sp>
        <p:nvSpPr>
          <p:cNvPr id="508937" name="Rectangle 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04" tIns="45953" rIns="91904" bIns="45953" numCol="1" anchor="ctr" anchorCtr="0" compatLnSpc="1">
            <a:prstTxWarp prst="textNoShape">
              <a:avLst/>
            </a:prstTxWarp>
          </a:bodyPr>
          <a:lstStyle/>
          <a:p>
            <a:pPr lvl="0"/>
            <a:r>
              <a:rPr lang="en-US" dirty="0"/>
              <a:t>Click to edit Master title style</a:t>
            </a:r>
          </a:p>
        </p:txBody>
      </p:sp>
      <p:sp>
        <p:nvSpPr>
          <p:cNvPr id="508938" name="Rectangle 1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04" tIns="45953" rIns="91904" bIns="459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Rectangle 11"/>
          <p:cNvSpPr>
            <a:spLocks noGrp="1" noChangeArrowheads="1"/>
          </p:cNvSpPr>
          <p:nvPr>
            <p:ph type="dt" sz="quarter" idx="2"/>
          </p:nvPr>
        </p:nvSpPr>
        <p:spPr bwMode="auto">
          <a:xfrm>
            <a:off x="685800" y="6248400"/>
            <a:ext cx="1905000" cy="457200"/>
          </a:xfrm>
          <a:prstGeom prst="rect">
            <a:avLst/>
          </a:prstGeom>
          <a:ln>
            <a:miter lim="800000"/>
            <a:headEnd/>
            <a:tailEnd/>
          </a:ln>
        </p:spPr>
        <p:txBody>
          <a:bodyPr vert="horz" wrap="none" lIns="91904" tIns="45953" rIns="91904" bIns="45953" numCol="1" anchor="ctr" anchorCtr="0" compatLnSpc="1">
            <a:prstTxWarp prst="textNoShape">
              <a:avLst/>
            </a:prstTxWarp>
          </a:bodyPr>
          <a:lstStyle>
            <a:lvl1pPr eaLnBrk="0" hangingPunct="0">
              <a:defRPr sz="1400" b="0" smtClean="0">
                <a:solidFill>
                  <a:srgbClr val="EAEAEA"/>
                </a:solidFill>
                <a:latin typeface="+mn-lt"/>
                <a:ea typeface="+mn-ea"/>
                <a:cs typeface="+mn-cs"/>
              </a:defRPr>
            </a:lvl1pPr>
          </a:lstStyle>
          <a:p>
            <a:pPr algn="l">
              <a:defRPr/>
            </a:pPr>
            <a:endParaRPr lang="en-US">
              <a:latin typeface="Times New Roman"/>
              <a:ea typeface="ＭＳ Ｐゴシック"/>
            </a:endParaRPr>
          </a:p>
        </p:txBody>
      </p:sp>
      <p:sp>
        <p:nvSpPr>
          <p:cNvPr id="22" name="Rectangle 12"/>
          <p:cNvSpPr>
            <a:spLocks noGrp="1" noChangeArrowheads="1"/>
          </p:cNvSpPr>
          <p:nvPr>
            <p:ph type="ftr" sz="quarter" idx="3"/>
          </p:nvPr>
        </p:nvSpPr>
        <p:spPr bwMode="auto">
          <a:xfrm>
            <a:off x="3124201" y="6248400"/>
            <a:ext cx="2895600" cy="457200"/>
          </a:xfrm>
          <a:prstGeom prst="rect">
            <a:avLst/>
          </a:prstGeom>
          <a:ln>
            <a:miter lim="800000"/>
            <a:headEnd/>
            <a:tailEnd/>
          </a:ln>
        </p:spPr>
        <p:txBody>
          <a:bodyPr vert="horz" wrap="none" lIns="91904" tIns="45953" rIns="91904" bIns="45953" numCol="1" anchor="ctr" anchorCtr="0" compatLnSpc="1">
            <a:prstTxWarp prst="textNoShape">
              <a:avLst/>
            </a:prstTxWarp>
          </a:bodyPr>
          <a:lstStyle>
            <a:lvl1pPr algn="ctr" eaLnBrk="0" hangingPunct="0">
              <a:defRPr sz="1400" b="0" smtClean="0">
                <a:solidFill>
                  <a:srgbClr val="EAEAEA"/>
                </a:solidFill>
                <a:latin typeface="+mn-lt"/>
                <a:ea typeface="+mn-ea"/>
                <a:cs typeface="+mn-cs"/>
              </a:defRPr>
            </a:lvl1pPr>
          </a:lstStyle>
          <a:p>
            <a:pPr>
              <a:defRPr/>
            </a:pPr>
            <a:endParaRPr lang="en-US">
              <a:latin typeface="Times New Roman"/>
              <a:ea typeface="ＭＳ Ｐゴシック"/>
            </a:endParaRPr>
          </a:p>
        </p:txBody>
      </p:sp>
      <p:sp>
        <p:nvSpPr>
          <p:cNvPr id="23"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none" lIns="91904" tIns="45953" rIns="91904" bIns="45953" numCol="1" anchor="ctr" anchorCtr="0" compatLnSpc="1">
            <a:prstTxWarp prst="textNoShape">
              <a:avLst/>
            </a:prstTxWarp>
          </a:bodyPr>
          <a:lstStyle>
            <a:lvl1pPr algn="r" eaLnBrk="0" hangingPunct="0">
              <a:defRPr sz="1400" b="0">
                <a:solidFill>
                  <a:srgbClr val="EAEAEA"/>
                </a:solidFill>
                <a:cs typeface="ＭＳ Ｐゴシック" charset="0"/>
              </a:defRPr>
            </a:lvl1pPr>
          </a:lstStyle>
          <a:p>
            <a:fld id="{F86A80F5-7A12-7C49-B2B8-D3E29FE535C9}"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796798798"/>
      </p:ext>
    </p:extLst>
  </p:cSld>
  <p:clrMap bg1="dk2" tx1="lt1" bg2="dk1" tx2="lt2" accent1="accent1" accent2="accent2" accent3="accent3" accent4="accent4" accent5="accent5" accent6="accent6" hlink="hlink" folHlink="folHlink"/>
  <p:sldLayoutIdLst>
    <p:sldLayoutId id="2147485722" r:id="rId1"/>
    <p:sldLayoutId id="2147485723" r:id="rId2"/>
    <p:sldLayoutId id="2147485724" r:id="rId3"/>
    <p:sldLayoutId id="2147485725" r:id="rId4"/>
    <p:sldLayoutId id="2147485726" r:id="rId5"/>
    <p:sldLayoutId id="2147485727" r:id="rId6"/>
    <p:sldLayoutId id="2147485728" r:id="rId7"/>
    <p:sldLayoutId id="2147485729" r:id="rId8"/>
    <p:sldLayoutId id="2147485730" r:id="rId9"/>
    <p:sldLayoutId id="2147485731" r:id="rId10"/>
    <p:sldLayoutId id="214748573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6348" algn="ctr"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ctr"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Arial"/>
          <a:ea typeface="+mn-ea"/>
          <a:cs typeface="Arial"/>
        </a:defRPr>
      </a:lvl1pPr>
      <a:lvl2pPr marL="741582" indent="-285234" algn="l" rtl="0" eaLnBrk="0" fontAlgn="base" hangingPunct="0">
        <a:spcBef>
          <a:spcPct val="20000"/>
        </a:spcBef>
        <a:spcAft>
          <a:spcPct val="0"/>
        </a:spcAft>
        <a:buChar char="•"/>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9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519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eaLnBrk="0" hangingPunct="0">
              <a:defRPr sz="1400" b="0" smtClean="0">
                <a:solidFill>
                  <a:srgbClr val="000000"/>
                </a:solidFill>
                <a:latin typeface="+mn-lt"/>
                <a:ea typeface="+mn-ea"/>
                <a:cs typeface="+mn-cs"/>
              </a:defRPr>
            </a:lvl1pPr>
          </a:lstStyle>
          <a:p>
            <a:pPr algn="l">
              <a:defRPr/>
            </a:pPr>
            <a:endParaRPr lang="en-US">
              <a:latin typeface="Arial"/>
              <a:ea typeface="Osaka"/>
              <a:cs typeface="Osaka"/>
            </a:endParaRPr>
          </a:p>
        </p:txBody>
      </p:sp>
      <p:sp>
        <p:nvSpPr>
          <p:cNvPr id="3686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0" hangingPunct="0">
              <a:defRPr sz="1400" b="0" smtClean="0">
                <a:solidFill>
                  <a:srgbClr val="000000"/>
                </a:solidFill>
                <a:latin typeface="+mn-lt"/>
                <a:ea typeface="+mn-ea"/>
                <a:cs typeface="+mn-cs"/>
              </a:defRPr>
            </a:lvl1pPr>
          </a:lstStyle>
          <a:p>
            <a:pPr>
              <a:defRPr/>
            </a:pPr>
            <a:endParaRPr lang="en-US">
              <a:latin typeface="Arial"/>
              <a:ea typeface="Osaka"/>
              <a:cs typeface="Osaka"/>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eaLnBrk="0" hangingPunct="0">
              <a:defRPr sz="1400" b="0">
                <a:solidFill>
                  <a:srgbClr val="000000"/>
                </a:solidFill>
                <a:latin typeface="+mn-lt"/>
                <a:ea typeface="+mn-ea"/>
                <a:cs typeface="+mn-cs"/>
              </a:defRPr>
            </a:lvl1pPr>
          </a:lstStyle>
          <a:p>
            <a:fld id="{A799D11E-4993-8F47-B624-DB5B7DF90C70}" type="slidenum">
              <a:rPr lang="en-US" smtClean="0">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80333561"/>
      </p:ext>
    </p:extLst>
  </p:cSld>
  <p:clrMap bg1="lt1" tx1="dk1" bg2="lt2" tx2="dk2" accent1="accent1" accent2="accent2" accent3="accent3" accent4="accent4" accent5="accent5" accent6="accent6" hlink="hlink" folHlink="folHlink"/>
  <p:sldLayoutIdLst>
    <p:sldLayoutId id="2147485746" r:id="rId1"/>
    <p:sldLayoutId id="2147485747" r:id="rId2"/>
    <p:sldLayoutId id="2147485748" r:id="rId3"/>
    <p:sldLayoutId id="2147485749" r:id="rId4"/>
    <p:sldLayoutId id="2147485750" r:id="rId5"/>
    <p:sldLayoutId id="2147485751" r:id="rId6"/>
    <p:sldLayoutId id="2147485752" r:id="rId7"/>
    <p:sldLayoutId id="2147485753" r:id="rId8"/>
    <p:sldLayoutId id="2147485754" r:id="rId9"/>
    <p:sldLayoutId id="2147485755" r:id="rId10"/>
    <p:sldLayoutId id="21474857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6348" algn="ctr" rtl="0" eaLnBrk="0" fontAlgn="base" hangingPunct="0">
        <a:spcBef>
          <a:spcPct val="0"/>
        </a:spcBef>
        <a:spcAft>
          <a:spcPct val="0"/>
        </a:spcAft>
        <a:defRPr sz="4400">
          <a:solidFill>
            <a:schemeClr val="tx2"/>
          </a:solidFill>
          <a:latin typeface="Arial" charset="0"/>
          <a:ea typeface="Osaka" charset="0"/>
          <a:cs typeface="Osaka" charset="0"/>
        </a:defRPr>
      </a:lvl6pPr>
      <a:lvl7pPr marL="912713" algn="ctr" rtl="0" eaLnBrk="0" fontAlgn="base" hangingPunct="0">
        <a:spcBef>
          <a:spcPct val="0"/>
        </a:spcBef>
        <a:spcAft>
          <a:spcPct val="0"/>
        </a:spcAft>
        <a:defRPr sz="4400">
          <a:solidFill>
            <a:schemeClr val="tx2"/>
          </a:solidFill>
          <a:latin typeface="Arial" charset="0"/>
          <a:ea typeface="Osaka" charset="0"/>
          <a:cs typeface="Osaka" charset="0"/>
        </a:defRPr>
      </a:lvl7pPr>
      <a:lvl8pPr marL="136908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5435"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cs typeface="+mn-cs"/>
        </a:defRPr>
      </a:lvl2pPr>
      <a:lvl3pPr marL="1140892" indent="-228174" algn="l" rtl="0" eaLnBrk="0" fontAlgn="base" hangingPunct="0">
        <a:spcBef>
          <a:spcPct val="20000"/>
        </a:spcBef>
        <a:spcAft>
          <a:spcPct val="0"/>
        </a:spcAft>
        <a:buChar char="•"/>
        <a:defRPr sz="2400">
          <a:solidFill>
            <a:schemeClr val="tx1"/>
          </a:solidFill>
          <a:latin typeface="+mn-lt"/>
          <a:ea typeface="+mn-ea"/>
          <a:cs typeface="+mn-cs"/>
        </a:defRPr>
      </a:lvl3pPr>
      <a:lvl4pPr marL="1597249" indent="-228174" algn="l" rtl="0" eaLnBrk="0" fontAlgn="base" hangingPunct="0">
        <a:spcBef>
          <a:spcPct val="20000"/>
        </a:spcBef>
        <a:spcAft>
          <a:spcPct val="0"/>
        </a:spcAft>
        <a:buChar char="–"/>
        <a:defRPr sz="2000">
          <a:solidFill>
            <a:schemeClr val="tx1"/>
          </a:solidFill>
          <a:latin typeface="+mn-lt"/>
          <a:ea typeface="+mn-ea"/>
          <a:cs typeface="+mn-cs"/>
        </a:defRPr>
      </a:lvl4pPr>
      <a:lvl5pPr marL="2053620" indent="-228174" algn="l" rtl="0" eaLnBrk="0" fontAlgn="base" hangingPunct="0">
        <a:spcBef>
          <a:spcPct val="20000"/>
        </a:spcBef>
        <a:spcAft>
          <a:spcPct val="0"/>
        </a:spcAft>
        <a:buChar char="»"/>
        <a:defRPr sz="2000">
          <a:solidFill>
            <a:schemeClr val="tx1"/>
          </a:solidFill>
          <a:latin typeface="+mn-lt"/>
          <a:ea typeface="+mn-ea"/>
          <a:cs typeface="+mn-cs"/>
        </a:defRPr>
      </a:lvl5pPr>
      <a:lvl6pPr marL="2509974" indent="-228174" algn="l" rtl="0" eaLnBrk="0" fontAlgn="base" hangingPunct="0">
        <a:spcBef>
          <a:spcPct val="20000"/>
        </a:spcBef>
        <a:spcAft>
          <a:spcPct val="0"/>
        </a:spcAft>
        <a:buChar char="»"/>
        <a:defRPr sz="2000">
          <a:solidFill>
            <a:schemeClr val="tx1"/>
          </a:solidFill>
          <a:latin typeface="+mn-lt"/>
          <a:ea typeface="+mn-ea"/>
          <a:cs typeface="+mn-cs"/>
        </a:defRPr>
      </a:lvl6pPr>
      <a:lvl7pPr marL="2966328" indent="-228174" algn="l" rtl="0" eaLnBrk="0" fontAlgn="base" hangingPunct="0">
        <a:spcBef>
          <a:spcPct val="20000"/>
        </a:spcBef>
        <a:spcAft>
          <a:spcPct val="0"/>
        </a:spcAft>
        <a:buChar char="»"/>
        <a:defRPr sz="2000">
          <a:solidFill>
            <a:schemeClr val="tx1"/>
          </a:solidFill>
          <a:latin typeface="+mn-lt"/>
          <a:ea typeface="+mn-ea"/>
          <a:cs typeface="+mn-cs"/>
        </a:defRPr>
      </a:lvl7pPr>
      <a:lvl8pPr marL="3422692" indent="-228174" algn="l" rtl="0" eaLnBrk="0" fontAlgn="base" hangingPunct="0">
        <a:spcBef>
          <a:spcPct val="20000"/>
        </a:spcBef>
        <a:spcAft>
          <a:spcPct val="0"/>
        </a:spcAft>
        <a:buChar char="»"/>
        <a:defRPr sz="2000">
          <a:solidFill>
            <a:schemeClr val="tx1"/>
          </a:solidFill>
          <a:latin typeface="+mn-lt"/>
          <a:ea typeface="+mn-ea"/>
          <a:cs typeface="+mn-cs"/>
        </a:defRPr>
      </a:lvl8pPr>
      <a:lvl9pPr marL="3879039" indent="-228174"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52633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633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b" anchorCtr="0" compatLnSpc="1">
            <a:prstTxWarp prst="textNoShape">
              <a:avLst/>
            </a:prstTxWarp>
          </a:bodyPr>
          <a:lstStyle/>
          <a:p>
            <a:pPr lvl="0"/>
            <a:r>
              <a:rPr lang="en-US" dirty="0"/>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eaLnBrk="1" hangingPunct="1">
              <a:defRPr sz="1400" b="0" smtClean="0">
                <a:solidFill>
                  <a:srgbClr val="482400"/>
                </a:solidFill>
                <a:latin typeface="Arial" charset="0"/>
                <a:ea typeface="+mn-ea"/>
                <a:cs typeface="+mn-cs"/>
              </a:defRPr>
            </a:lvl1pPr>
          </a:lstStyle>
          <a:p>
            <a:pPr algn="l">
              <a:defRPr/>
            </a:pPr>
            <a:endParaRPr lang="en-US">
              <a:ea typeface="ＭＳ Ｐゴシック"/>
            </a:endParaRPr>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ctr" eaLnBrk="1" hangingPunct="1">
              <a:defRPr sz="1400" b="0" smtClean="0">
                <a:solidFill>
                  <a:srgbClr val="482400"/>
                </a:solidFill>
                <a:latin typeface="Arial" charset="0"/>
                <a:ea typeface="+mn-ea"/>
                <a:cs typeface="+mn-cs"/>
              </a:defRPr>
            </a:lvl1pPr>
          </a:lstStyle>
          <a:p>
            <a:pPr>
              <a:defRPr/>
            </a:pPr>
            <a:endParaRPr lang="en-US">
              <a:ea typeface="ＭＳ Ｐゴシック"/>
            </a:endParaRPr>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269" tIns="45635" rIns="91269" bIns="45635" numCol="1" anchor="b" anchorCtr="1" compatLnSpc="1">
            <a:prstTxWarp prst="textNoShape">
              <a:avLst/>
            </a:prstTxWarp>
          </a:bodyPr>
          <a:lstStyle>
            <a:lvl1pPr algn="r">
              <a:defRPr sz="1400" b="0">
                <a:solidFill>
                  <a:srgbClr val="482400"/>
                </a:solidFill>
                <a:latin typeface="Arial" charset="0"/>
                <a:cs typeface="ＭＳ Ｐゴシック" charset="0"/>
              </a:defRPr>
            </a:lvl1pPr>
          </a:lstStyle>
          <a:p>
            <a:fld id="{A4602345-D65B-D142-B8B9-54FA8D321ABB}" type="slidenum">
              <a:rPr lang="en-US" smtClean="0"/>
              <a:pPr/>
              <a:t>‹#›</a:t>
            </a:fld>
            <a:endParaRPr lang="en-US"/>
          </a:p>
        </p:txBody>
      </p:sp>
      <p:pic>
        <p:nvPicPr>
          <p:cNvPr id="52634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634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1634197"/>
      </p:ext>
    </p:extLst>
  </p:cSld>
  <p:clrMap bg1="lt1" tx1="dk1" bg2="lt2" tx2="dk2" accent1="accent1" accent2="accent2" accent3="accent3" accent4="accent4" accent5="accent5" accent6="accent6" hlink="hlink" folHlink="folHlink"/>
  <p:sldLayoutIdLst>
    <p:sldLayoutId id="2147485758" r:id="rId1"/>
    <p:sldLayoutId id="2147485759" r:id="rId2"/>
    <p:sldLayoutId id="2147485760" r:id="rId3"/>
    <p:sldLayoutId id="2147485761" r:id="rId4"/>
    <p:sldLayoutId id="2147485762" r:id="rId5"/>
    <p:sldLayoutId id="2147485763" r:id="rId6"/>
    <p:sldLayoutId id="2147485764" r:id="rId7"/>
    <p:sldLayoutId id="2147485765" r:id="rId8"/>
    <p:sldLayoutId id="2147485766" r:id="rId9"/>
    <p:sldLayoutId id="2147485767" r:id="rId10"/>
    <p:sldLayoutId id="214748576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Times New Roman" charset="0"/>
          <a:ea typeface="ＭＳ Ｐゴシック"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defRPr>
      </a:lvl5pPr>
      <a:lvl6pPr marL="456348" algn="l"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l"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l"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l"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Blip>
          <a:blip r:embed="rId16"/>
        </a:buBlip>
        <a:defRPr sz="3200">
          <a:solidFill>
            <a:schemeClr val="tx1"/>
          </a:solidFill>
          <a:latin typeface="Arial"/>
          <a:ea typeface="+mn-ea"/>
          <a:cs typeface="Arial"/>
        </a:defRPr>
      </a:lvl1pPr>
      <a:lvl2pPr marL="741582" indent="-285234"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4pPr>
      <a:lvl5pPr marL="2053620" indent="-228174"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5pPr>
      <a:lvl6pPr marL="2509974"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6pPr>
      <a:lvl7pPr marL="2966328"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7pPr>
      <a:lvl8pPr marL="3422692"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8pPr>
      <a:lvl9pPr marL="3879039" indent="-228174"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540674" name="Group 2"/>
          <p:cNvGrpSpPr>
            <a:grpSpLocks/>
          </p:cNvGrpSpPr>
          <p:nvPr/>
        </p:nvGrpSpPr>
        <p:grpSpPr bwMode="auto">
          <a:xfrm>
            <a:off x="0" y="-1588"/>
            <a:ext cx="9144000" cy="6859588"/>
            <a:chOff x="0" y="-1"/>
            <a:chExt cx="5760" cy="4321"/>
          </a:xfrm>
        </p:grpSpPr>
        <p:sp>
          <p:nvSpPr>
            <p:cNvPr id="305155" name="Rectangle 3"/>
            <p:cNvSpPr>
              <a:spLocks noChangeArrowheads="1"/>
            </p:cNvSpPr>
            <p:nvPr/>
          </p:nvSpPr>
          <p:spPr bwMode="auto">
            <a:xfrm>
              <a:off x="0" y="864"/>
              <a:ext cx="5760" cy="3456"/>
            </a:xfrm>
            <a:prstGeom prst="rect">
              <a:avLst/>
            </a:prstGeom>
            <a:solidFill>
              <a:schemeClr val="bg1"/>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6" name="Rectangle 4"/>
            <p:cNvSpPr>
              <a:spLocks noChangeArrowheads="1"/>
            </p:cNvSpPr>
            <p:nvPr/>
          </p:nvSpPr>
          <p:spPr bwMode="white">
            <a:xfrm>
              <a:off x="0" y="4125"/>
              <a:ext cx="5760" cy="19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7" name="Rectangle 5"/>
            <p:cNvSpPr>
              <a:spLocks noChangeArrowheads="1"/>
            </p:cNvSpPr>
            <p:nvPr/>
          </p:nvSpPr>
          <p:spPr bwMode="white">
            <a:xfrm>
              <a:off x="0" y="-1"/>
              <a:ext cx="5760" cy="101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40678" name="Group 6"/>
            <p:cNvGrpSpPr>
              <a:grpSpLocks/>
            </p:cNvGrpSpPr>
            <p:nvPr/>
          </p:nvGrpSpPr>
          <p:grpSpPr bwMode="auto">
            <a:xfrm>
              <a:off x="0" y="1014"/>
              <a:ext cx="5760" cy="261"/>
              <a:chOff x="0" y="115"/>
              <a:chExt cx="5760" cy="464"/>
            </a:xfrm>
          </p:grpSpPr>
          <p:sp>
            <p:nvSpPr>
              <p:cNvPr id="305159" name="Rectangle 7"/>
              <p:cNvSpPr>
                <a:spLocks noChangeArrowheads="1"/>
              </p:cNvSpPr>
              <p:nvPr/>
            </p:nvSpPr>
            <p:spPr bwMode="ltGray">
              <a:xfrm>
                <a:off x="0" y="115"/>
                <a:ext cx="5760" cy="116"/>
              </a:xfrm>
              <a:prstGeom prst="rect">
                <a:avLst/>
              </a:prstGeom>
              <a:solidFill>
                <a:schemeClr val="accent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0" name="Rectangle 8"/>
              <p:cNvSpPr>
                <a:spLocks noChangeArrowheads="1"/>
              </p:cNvSpPr>
              <p:nvPr/>
            </p:nvSpPr>
            <p:spPr bwMode="ltGray">
              <a:xfrm>
                <a:off x="0" y="231"/>
                <a:ext cx="5760" cy="117"/>
              </a:xfrm>
              <a:prstGeom prst="rect">
                <a:avLst/>
              </a:prstGeom>
              <a:solidFill>
                <a:schemeClr va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1" name="Rectangle 9"/>
              <p:cNvSpPr>
                <a:spLocks noChangeArrowheads="1"/>
              </p:cNvSpPr>
              <p:nvPr/>
            </p:nvSpPr>
            <p:spPr bwMode="ltGray">
              <a:xfrm>
                <a:off x="0" y="348"/>
                <a:ext cx="5760" cy="116"/>
              </a:xfrm>
              <a:prstGeom prst="rect">
                <a:avLst/>
              </a:prstGeom>
              <a:solidFill>
                <a:schemeClr val="accent1"/>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2" name="Rectangle 10"/>
              <p:cNvSpPr>
                <a:spLocks noChangeArrowheads="1"/>
              </p:cNvSpPr>
              <p:nvPr/>
            </p:nvSpPr>
            <p:spPr bwMode="ltGray">
              <a:xfrm>
                <a:off x="0" y="463"/>
                <a:ext cx="5760" cy="116"/>
              </a:xfrm>
              <a:prstGeom prst="rect">
                <a:avLst/>
              </a:prstGeom>
              <a:solidFill>
                <a:schemeClr val="fo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540683" name="Rectangle 11"/>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540684" name="Rectangle 12"/>
          <p:cNvSpPr>
            <a:spLocks noGrp="1" noChangeArrowheads="1"/>
          </p:cNvSpPr>
          <p:nvPr>
            <p:ph type="body" idx="1"/>
          </p:nvPr>
        </p:nvSpPr>
        <p:spPr bwMode="auto">
          <a:xfrm>
            <a:off x="0" y="21336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269" tIns="45635" rIns="91269" bIns="45635" numCol="1" anchor="b" anchorCtr="0" compatLnSpc="1">
            <a:prstTxWarp prst="textNoShape">
              <a:avLst/>
            </a:prstTxWarp>
          </a:bodyPr>
          <a:lstStyle>
            <a:lvl1pPr eaLnBrk="0" hangingPunct="0">
              <a:spcBef>
                <a:spcPct val="50000"/>
              </a:spcBef>
              <a:defRPr sz="1400" b="0" smtClean="0">
                <a:solidFill>
                  <a:srgbClr val="FFFFFF"/>
                </a:solidFill>
                <a:latin typeface="+mn-lt"/>
                <a:ea typeface="+mn-ea"/>
                <a:cs typeface="+mn-cs"/>
              </a:defRPr>
            </a:lvl1pPr>
          </a:lstStyle>
          <a:p>
            <a:pPr algn="l">
              <a:defRPr/>
            </a:pPr>
            <a:endParaRPr lang="en-US">
              <a:latin typeface="Arial Black"/>
              <a:ea typeface="ＭＳ Ｐゴシック"/>
            </a:endParaRPr>
          </a:p>
        </p:txBody>
      </p:sp>
      <p:sp>
        <p:nvSpPr>
          <p:cNvPr id="305166" name="Rectangle 14"/>
          <p:cNvSpPr>
            <a:spLocks noGrp="1" noChangeArrowheads="1"/>
          </p:cNvSpPr>
          <p:nvPr>
            <p:ph type="ftr" sz="quarter" idx="3"/>
          </p:nvPr>
        </p:nvSpPr>
        <p:spPr bwMode="auto">
          <a:xfrm>
            <a:off x="3124201" y="6400800"/>
            <a:ext cx="2895600" cy="457200"/>
          </a:xfrm>
          <a:prstGeom prst="rect">
            <a:avLst/>
          </a:prstGeom>
          <a:noFill/>
          <a:ln w="9525">
            <a:noFill/>
            <a:miter lim="800000"/>
            <a:headEnd/>
            <a:tailEnd/>
          </a:ln>
        </p:spPr>
        <p:txBody>
          <a:bodyPr vert="horz" wrap="square" lIns="91269" tIns="45635" rIns="91269" bIns="45635" numCol="1" anchor="b" anchorCtr="0" compatLnSpc="1">
            <a:prstTxWarp prst="textNoShape">
              <a:avLst/>
            </a:prstTxWarp>
          </a:bodyPr>
          <a:lstStyle>
            <a:lvl1pPr algn="ctr" eaLnBrk="0" hangingPunct="0">
              <a:spcBef>
                <a:spcPct val="50000"/>
              </a:spcBef>
              <a:defRPr sz="1400" b="0" smtClean="0">
                <a:solidFill>
                  <a:srgbClr val="FFFFFF"/>
                </a:solidFill>
                <a:latin typeface="+mn-lt"/>
                <a:ea typeface="+mn-ea"/>
                <a:cs typeface="+mn-cs"/>
              </a:defRPr>
            </a:lvl1pPr>
          </a:lstStyle>
          <a:p>
            <a:pPr>
              <a:defRPr/>
            </a:pPr>
            <a:endParaRPr lang="en-US">
              <a:latin typeface="Arial Black"/>
              <a:ea typeface="ＭＳ Ｐゴシック"/>
            </a:endParaRPr>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269" tIns="45635" rIns="91269" bIns="45635" numCol="1" anchor="b" anchorCtr="0" compatLnSpc="1">
            <a:prstTxWarp prst="textNoShape">
              <a:avLst/>
            </a:prstTxWarp>
          </a:bodyPr>
          <a:lstStyle>
            <a:lvl1pPr algn="r" eaLnBrk="0" hangingPunct="0">
              <a:spcBef>
                <a:spcPct val="50000"/>
              </a:spcBef>
              <a:defRPr sz="1400" b="0">
                <a:solidFill>
                  <a:srgbClr val="FFFFFF"/>
                </a:solidFill>
                <a:latin typeface="+mn-lt"/>
                <a:cs typeface="ＭＳ Ｐゴシック" charset="0"/>
              </a:defRPr>
            </a:lvl1pPr>
          </a:lstStyle>
          <a:p>
            <a:fld id="{3FC7C1FD-F6DD-B342-A592-312DFE2C6560}" type="slidenum">
              <a:rPr lang="en-US" smtClean="0">
                <a:latin typeface="Arial Black"/>
              </a:rPr>
              <a:pPr/>
              <a:t>‹#›</a:t>
            </a:fld>
            <a:endParaRPr lang="en-US">
              <a:latin typeface="Arial Black"/>
            </a:endParaRPr>
          </a:p>
        </p:txBody>
      </p:sp>
    </p:spTree>
    <p:extLst>
      <p:ext uri="{BB962C8B-B14F-4D97-AF65-F5344CB8AC3E}">
        <p14:creationId xmlns:p14="http://schemas.microsoft.com/office/powerpoint/2010/main" val="1869023220"/>
      </p:ext>
    </p:extLst>
  </p:cSld>
  <p:clrMap bg1="lt1" tx1="dk1" bg2="lt2" tx2="dk2" accent1="accent1" accent2="accent2" accent3="accent3" accent4="accent4" accent5="accent5" accent6="accent6" hlink="hlink" folHlink="folHlink"/>
  <p:sldLayoutIdLst>
    <p:sldLayoutId id="2147485770" r:id="rId1"/>
    <p:sldLayoutId id="2147485771" r:id="rId2"/>
    <p:sldLayoutId id="2147485772" r:id="rId3"/>
    <p:sldLayoutId id="2147485773" r:id="rId4"/>
    <p:sldLayoutId id="2147485774" r:id="rId5"/>
    <p:sldLayoutId id="2147485775" r:id="rId6"/>
    <p:sldLayoutId id="2147485776" r:id="rId7"/>
    <p:sldLayoutId id="2147485777" r:id="rId8"/>
    <p:sldLayoutId id="2147485778" r:id="rId9"/>
    <p:sldLayoutId id="2147485779" r:id="rId10"/>
    <p:sldLayoutId id="2147485780" r:id="rId11"/>
  </p:sldLayoutIdLst>
  <p:txStyles>
    <p:titleStyle>
      <a:lvl1pPr algn="ctr" rtl="0" eaLnBrk="0" fontAlgn="base" hangingPunct="0">
        <a:spcBef>
          <a:spcPct val="0"/>
        </a:spcBef>
        <a:spcAft>
          <a:spcPct val="0"/>
        </a:spcAft>
        <a:defRPr kumimoji="1" sz="4400">
          <a:solidFill>
            <a:schemeClr val="tx2"/>
          </a:solidFill>
          <a:latin typeface="Arial"/>
          <a:ea typeface="+mj-ea"/>
          <a:cs typeface="Arial"/>
        </a:defRPr>
      </a:lvl1pPr>
      <a:lvl2pPr algn="ctr" rtl="0" eaLnBrk="0" fontAlgn="base" hangingPunct="0">
        <a:spcBef>
          <a:spcPct val="0"/>
        </a:spcBef>
        <a:spcAft>
          <a:spcPct val="0"/>
        </a:spcAft>
        <a:defRPr kumimoji="1" sz="4400">
          <a:solidFill>
            <a:schemeClr val="tx2"/>
          </a:solidFill>
          <a:latin typeface="Arial Black" charset="0"/>
          <a:ea typeface="ＭＳ Ｐゴシック" charset="0"/>
        </a:defRPr>
      </a:lvl2pPr>
      <a:lvl3pPr algn="ctr" rtl="0" eaLnBrk="0" fontAlgn="base" hangingPunct="0">
        <a:spcBef>
          <a:spcPct val="0"/>
        </a:spcBef>
        <a:spcAft>
          <a:spcPct val="0"/>
        </a:spcAft>
        <a:defRPr kumimoji="1" sz="4400">
          <a:solidFill>
            <a:schemeClr val="tx2"/>
          </a:solidFill>
          <a:latin typeface="Arial Black" charset="0"/>
          <a:ea typeface="ＭＳ Ｐゴシック" charset="0"/>
        </a:defRPr>
      </a:lvl3pPr>
      <a:lvl4pPr algn="ctr" rtl="0" eaLnBrk="0" fontAlgn="base" hangingPunct="0">
        <a:spcBef>
          <a:spcPct val="0"/>
        </a:spcBef>
        <a:spcAft>
          <a:spcPct val="0"/>
        </a:spcAft>
        <a:defRPr kumimoji="1" sz="4400">
          <a:solidFill>
            <a:schemeClr val="tx2"/>
          </a:solidFill>
          <a:latin typeface="Arial Black" charset="0"/>
          <a:ea typeface="ＭＳ Ｐゴシック" charset="0"/>
        </a:defRPr>
      </a:lvl4pPr>
      <a:lvl5pPr algn="ctr" rtl="0" eaLnBrk="0" fontAlgn="base" hangingPunct="0">
        <a:spcBef>
          <a:spcPct val="0"/>
        </a:spcBef>
        <a:spcAft>
          <a:spcPct val="0"/>
        </a:spcAft>
        <a:defRPr kumimoji="1" sz="4400">
          <a:solidFill>
            <a:schemeClr val="tx2"/>
          </a:solidFill>
          <a:latin typeface="Arial Black" charset="0"/>
          <a:ea typeface="ＭＳ Ｐゴシック" charset="0"/>
        </a:defRPr>
      </a:lvl5pPr>
      <a:lvl6pPr marL="456348" algn="ctr" rtl="0" eaLnBrk="0" fontAlgn="base" hangingPunct="0">
        <a:spcBef>
          <a:spcPct val="0"/>
        </a:spcBef>
        <a:spcAft>
          <a:spcPct val="0"/>
        </a:spcAft>
        <a:defRPr kumimoji="1" sz="4400">
          <a:solidFill>
            <a:schemeClr val="tx2"/>
          </a:solidFill>
          <a:latin typeface="Arial Black" charset="0"/>
          <a:ea typeface="ＭＳ Ｐゴシック" charset="0"/>
        </a:defRPr>
      </a:lvl6pPr>
      <a:lvl7pPr marL="912713" algn="ctr" rtl="0" eaLnBrk="0" fontAlgn="base" hangingPunct="0">
        <a:spcBef>
          <a:spcPct val="0"/>
        </a:spcBef>
        <a:spcAft>
          <a:spcPct val="0"/>
        </a:spcAft>
        <a:defRPr kumimoji="1" sz="4400">
          <a:solidFill>
            <a:schemeClr val="tx2"/>
          </a:solidFill>
          <a:latin typeface="Arial Black" charset="0"/>
          <a:ea typeface="ＭＳ Ｐゴシック" charset="0"/>
        </a:defRPr>
      </a:lvl7pPr>
      <a:lvl8pPr marL="1369080" algn="ctr" rtl="0" eaLnBrk="0" fontAlgn="base" hangingPunct="0">
        <a:spcBef>
          <a:spcPct val="0"/>
        </a:spcBef>
        <a:spcAft>
          <a:spcPct val="0"/>
        </a:spcAft>
        <a:defRPr kumimoji="1" sz="4400">
          <a:solidFill>
            <a:schemeClr val="tx2"/>
          </a:solidFill>
          <a:latin typeface="Arial Black" charset="0"/>
          <a:ea typeface="ＭＳ Ｐゴシック" charset="0"/>
        </a:defRPr>
      </a:lvl8pPr>
      <a:lvl9pPr marL="1825435" algn="ctr" rtl="0" eaLnBrk="0" fontAlgn="base" hangingPunct="0">
        <a:spcBef>
          <a:spcPct val="0"/>
        </a:spcBef>
        <a:spcAft>
          <a:spcPct val="0"/>
        </a:spcAft>
        <a:defRPr kumimoji="1" sz="4400">
          <a:solidFill>
            <a:schemeClr val="tx2"/>
          </a:solidFill>
          <a:latin typeface="Arial Black" charset="0"/>
          <a:ea typeface="ＭＳ Ｐゴシック" charset="0"/>
        </a:defRPr>
      </a:lvl9pPr>
    </p:titleStyle>
    <p:bodyStyle>
      <a:lvl1pPr marL="342277" indent="-342277" algn="l" rtl="0" eaLnBrk="0" fontAlgn="base" hangingPunct="0">
        <a:spcBef>
          <a:spcPct val="20000"/>
        </a:spcBef>
        <a:spcAft>
          <a:spcPct val="0"/>
        </a:spcAft>
        <a:buClr>
          <a:schemeClr val="accent1"/>
        </a:buClr>
        <a:buChar char="•"/>
        <a:defRPr kumimoji="1" sz="3200">
          <a:solidFill>
            <a:schemeClr val="tx1"/>
          </a:solidFill>
          <a:latin typeface="Arial"/>
          <a:ea typeface="+mn-ea"/>
          <a:cs typeface="Arial"/>
        </a:defRPr>
      </a:lvl1pPr>
      <a:lvl2pPr marL="741582" indent="-285234" algn="l" rtl="0" eaLnBrk="0" fontAlgn="base" hangingPunct="0">
        <a:spcBef>
          <a:spcPct val="20000"/>
        </a:spcBef>
        <a:spcAft>
          <a:spcPct val="0"/>
        </a:spcAft>
        <a:buClr>
          <a:schemeClr val="hlink"/>
        </a:buClr>
        <a:buChar char="•"/>
        <a:defRPr kumimoji="1" sz="2800">
          <a:solidFill>
            <a:schemeClr val="tx1"/>
          </a:solidFill>
          <a:latin typeface="Arial"/>
          <a:ea typeface="+mn-ea"/>
          <a:cs typeface="Arial"/>
        </a:defRPr>
      </a:lvl2pPr>
      <a:lvl3pPr marL="1140892" indent="-228174" algn="l" rtl="0" eaLnBrk="0" fontAlgn="base" hangingPunct="0">
        <a:spcBef>
          <a:spcPct val="20000"/>
        </a:spcBef>
        <a:spcAft>
          <a:spcPct val="0"/>
        </a:spcAft>
        <a:buClr>
          <a:schemeClr val="accent2"/>
        </a:buClr>
        <a:buChar char="•"/>
        <a:defRPr kumimoji="1" sz="2400">
          <a:solidFill>
            <a:schemeClr val="tx1"/>
          </a:solidFill>
          <a:latin typeface="Arial"/>
          <a:ea typeface="+mn-ea"/>
          <a:cs typeface="Arial"/>
        </a:defRPr>
      </a:lvl3pPr>
      <a:lvl4pPr marL="1597249" indent="-228174" algn="l" rtl="0" eaLnBrk="0" fontAlgn="base" hangingPunct="0">
        <a:spcBef>
          <a:spcPct val="20000"/>
        </a:spcBef>
        <a:spcAft>
          <a:spcPct val="0"/>
        </a:spcAft>
        <a:buClr>
          <a:schemeClr val="tx2"/>
        </a:buClr>
        <a:buChar char="•"/>
        <a:defRPr kumimoji="1" sz="2000">
          <a:solidFill>
            <a:schemeClr val="tx1"/>
          </a:solidFill>
          <a:latin typeface="Arial"/>
          <a:ea typeface="+mn-ea"/>
          <a:cs typeface="Arial"/>
        </a:defRPr>
      </a:lvl4pPr>
      <a:lvl5pPr marL="2053620" indent="-228174" algn="l" rtl="0" eaLnBrk="0" fontAlgn="base" hangingPunct="0">
        <a:spcBef>
          <a:spcPct val="20000"/>
        </a:spcBef>
        <a:spcAft>
          <a:spcPct val="0"/>
        </a:spcAft>
        <a:buClr>
          <a:schemeClr val="accent2"/>
        </a:buClr>
        <a:buChar char="•"/>
        <a:defRPr kumimoji="1" sz="2000">
          <a:solidFill>
            <a:schemeClr val="tx1"/>
          </a:solidFill>
          <a:latin typeface="Arial"/>
          <a:ea typeface="+mn-ea"/>
          <a:cs typeface="Arial"/>
        </a:defRPr>
      </a:lvl5pPr>
      <a:lvl6pPr marL="2509974" indent="-228174" algn="l" rtl="0" eaLnBrk="0" fontAlgn="base" hangingPunct="0">
        <a:spcBef>
          <a:spcPct val="20000"/>
        </a:spcBef>
        <a:spcAft>
          <a:spcPct val="0"/>
        </a:spcAft>
        <a:buClr>
          <a:schemeClr val="accent2"/>
        </a:buClr>
        <a:buChar char="•"/>
        <a:defRPr kumimoji="1" sz="2000">
          <a:solidFill>
            <a:schemeClr val="tx1"/>
          </a:solidFill>
          <a:latin typeface="+mn-lt"/>
          <a:ea typeface="+mn-ea"/>
        </a:defRPr>
      </a:lvl6pPr>
      <a:lvl7pPr marL="2966328" indent="-228174" algn="l" rtl="0" eaLnBrk="0" fontAlgn="base" hangingPunct="0">
        <a:spcBef>
          <a:spcPct val="20000"/>
        </a:spcBef>
        <a:spcAft>
          <a:spcPct val="0"/>
        </a:spcAft>
        <a:buClr>
          <a:schemeClr val="accent2"/>
        </a:buClr>
        <a:buChar char="•"/>
        <a:defRPr kumimoji="1" sz="2000">
          <a:solidFill>
            <a:schemeClr val="tx1"/>
          </a:solidFill>
          <a:latin typeface="+mn-lt"/>
          <a:ea typeface="+mn-ea"/>
        </a:defRPr>
      </a:lvl7pPr>
      <a:lvl8pPr marL="3422692" indent="-228174" algn="l" rtl="0" eaLnBrk="0" fontAlgn="base" hangingPunct="0">
        <a:spcBef>
          <a:spcPct val="20000"/>
        </a:spcBef>
        <a:spcAft>
          <a:spcPct val="0"/>
        </a:spcAft>
        <a:buClr>
          <a:schemeClr val="accent2"/>
        </a:buClr>
        <a:buChar char="•"/>
        <a:defRPr kumimoji="1" sz="2000">
          <a:solidFill>
            <a:schemeClr val="tx1"/>
          </a:solidFill>
          <a:latin typeface="+mn-lt"/>
          <a:ea typeface="+mn-ea"/>
        </a:defRPr>
      </a:lvl8pPr>
      <a:lvl9pPr marL="3879039" indent="-228174" algn="l" rtl="0" eaLnBrk="0" fontAlgn="base" hangingPunct="0">
        <a:spcBef>
          <a:spcPct val="20000"/>
        </a:spcBef>
        <a:spcAft>
          <a:spcPct val="0"/>
        </a:spcAft>
        <a:buClr>
          <a:schemeClr val="accent2"/>
        </a:buClr>
        <a:buChar char="•"/>
        <a:defRPr kumimoji="1"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46818"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546819"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eaLnBrk="1" hangingPunct="1">
              <a:defRPr sz="1400" b="0" smtClean="0">
                <a:solidFill>
                  <a:srgbClr val="000000"/>
                </a:solidFill>
                <a:latin typeface="+mn-lt"/>
                <a:ea typeface="+mn-ea"/>
                <a:cs typeface="+mn-cs"/>
              </a:defRPr>
            </a:lvl1pPr>
          </a:lstStyle>
          <a:p>
            <a:pPr algn="l">
              <a:defRPr/>
            </a:pPr>
            <a:endParaRPr lang="en-US">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0" smtClean="0">
                <a:solidFill>
                  <a:srgbClr val="000000"/>
                </a:solidFill>
                <a:latin typeface="+mn-lt"/>
                <a:ea typeface="+mn-ea"/>
                <a:cs typeface="+mn-cs"/>
              </a:defRPr>
            </a:lvl1pPr>
          </a:lstStyle>
          <a:p>
            <a:pPr>
              <a:defRPr/>
            </a:pPr>
            <a:endParaRPr lang="en-US">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b="0">
                <a:solidFill>
                  <a:srgbClr val="000000"/>
                </a:solidFill>
                <a:cs typeface="ＭＳ Ｐゴシック" charset="0"/>
              </a:defRPr>
            </a:lvl1pPr>
          </a:lstStyle>
          <a:p>
            <a:fld id="{8B8E9CA3-A43C-0D40-B2D2-7981B2D39634}"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2949579670"/>
      </p:ext>
    </p:extLst>
  </p:cSld>
  <p:clrMap bg1="lt1" tx1="dk1" bg2="lt2" tx2="dk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6348" algn="ctr" rtl="0" eaLnBrk="0" fontAlgn="base" hangingPunct="0">
        <a:spcBef>
          <a:spcPct val="0"/>
        </a:spcBef>
        <a:spcAft>
          <a:spcPct val="0"/>
        </a:spcAft>
        <a:defRPr sz="4400">
          <a:solidFill>
            <a:schemeClr val="tx2"/>
          </a:solidFill>
          <a:latin typeface="Times New Roman" charset="0"/>
          <a:ea typeface="ＭＳ Ｐゴシック" charset="0"/>
        </a:defRPr>
      </a:lvl6pPr>
      <a:lvl7pPr marL="912713" algn="ctr" rtl="0" eaLnBrk="0" fontAlgn="base" hangingPunct="0">
        <a:spcBef>
          <a:spcPct val="0"/>
        </a:spcBef>
        <a:spcAft>
          <a:spcPct val="0"/>
        </a:spcAft>
        <a:defRPr sz="4400">
          <a:solidFill>
            <a:schemeClr val="tx2"/>
          </a:solidFill>
          <a:latin typeface="Times New Roman" charset="0"/>
          <a:ea typeface="ＭＳ Ｐゴシック" charset="0"/>
        </a:defRPr>
      </a:lvl7pPr>
      <a:lvl8pPr marL="136908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5435"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277" indent="-342277" algn="l" rtl="0" eaLnBrk="0" fontAlgn="base" hangingPunct="0">
        <a:spcBef>
          <a:spcPct val="20000"/>
        </a:spcBef>
        <a:spcAft>
          <a:spcPct val="0"/>
        </a:spcAft>
        <a:buChar char="•"/>
        <a:defRPr sz="3200">
          <a:solidFill>
            <a:schemeClr val="tx1"/>
          </a:solidFill>
          <a:latin typeface="Arial"/>
          <a:ea typeface="+mn-ea"/>
          <a:cs typeface="Arial"/>
        </a:defRPr>
      </a:lvl1pPr>
      <a:lvl2pPr marL="741582" indent="-285234" algn="l" rtl="0" eaLnBrk="0" fontAlgn="base" hangingPunct="0">
        <a:spcBef>
          <a:spcPct val="20000"/>
        </a:spcBef>
        <a:spcAft>
          <a:spcPct val="0"/>
        </a:spcAft>
        <a:buChar char="–"/>
        <a:defRPr sz="2800">
          <a:solidFill>
            <a:schemeClr val="tx1"/>
          </a:solidFill>
          <a:latin typeface="Arial"/>
          <a:ea typeface="+mn-ea"/>
          <a:cs typeface="Arial"/>
        </a:defRPr>
      </a:lvl2pPr>
      <a:lvl3pPr marL="1140892" indent="-228174" algn="l" rtl="0" eaLnBrk="0" fontAlgn="base" hangingPunct="0">
        <a:spcBef>
          <a:spcPct val="20000"/>
        </a:spcBef>
        <a:spcAft>
          <a:spcPct val="0"/>
        </a:spcAft>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63202" name="Group 2"/>
          <p:cNvGrpSpPr>
            <a:grpSpLocks/>
          </p:cNvGrpSpPr>
          <p:nvPr/>
        </p:nvGrpSpPr>
        <p:grpSpPr bwMode="auto">
          <a:xfrm>
            <a:off x="0" y="0"/>
            <a:ext cx="9144000" cy="6858000"/>
            <a:chOff x="0" y="0"/>
            <a:chExt cx="5760" cy="4320"/>
          </a:xfrm>
        </p:grpSpPr>
        <p:grpSp>
          <p:nvGrpSpPr>
            <p:cNvPr id="563203" name="Group 3"/>
            <p:cNvGrpSpPr>
              <a:grpSpLocks/>
            </p:cNvGrpSpPr>
            <p:nvPr/>
          </p:nvGrpSpPr>
          <p:grpSpPr bwMode="auto">
            <a:xfrm>
              <a:off x="0" y="0"/>
              <a:ext cx="5760" cy="4320"/>
              <a:chOff x="0" y="0"/>
              <a:chExt cx="5760" cy="4320"/>
            </a:xfrm>
          </p:grpSpPr>
          <p:sp>
            <p:nvSpPr>
              <p:cNvPr id="177156"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7"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8"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9"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0"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1"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2"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3"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4"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5"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6"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7"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8"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9"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0"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1"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2"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3"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4"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nvGrpSpPr>
              <p:cNvPr id="563223" name="Group 23"/>
              <p:cNvGrpSpPr>
                <a:grpSpLocks/>
              </p:cNvGrpSpPr>
              <p:nvPr/>
            </p:nvGrpSpPr>
            <p:grpSpPr bwMode="auto">
              <a:xfrm>
                <a:off x="0" y="336"/>
                <a:ext cx="5760" cy="3744"/>
                <a:chOff x="0" y="384"/>
                <a:chExt cx="5760" cy="3744"/>
              </a:xfrm>
            </p:grpSpPr>
            <p:sp>
              <p:nvSpPr>
                <p:cNvPr id="177176"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7"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8"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9"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0"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1"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2"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3"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4"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5"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6"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7"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8"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9"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grpSp>
        <p:sp>
          <p:nvSpPr>
            <p:cNvPr id="177190" name="Freeform 38" descr="50%"/>
            <p:cNvSpPr>
              <a:spLocks/>
            </p:cNvSpPr>
            <p:nvPr/>
          </p:nvSpPr>
          <p:spPr bwMode="ltGray">
            <a:xfrm rot="16200000" flipV="1">
              <a:off x="4614"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1"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2" name="Freeform 40" descr="50%"/>
            <p:cNvSpPr>
              <a:spLocks/>
            </p:cNvSpPr>
            <p:nvPr/>
          </p:nvSpPr>
          <p:spPr bwMode="ltGray">
            <a:xfrm rot="16200000" flipV="1">
              <a:off x="877"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3"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4" name="Freeform 42" descr="50%"/>
            <p:cNvSpPr>
              <a:spLocks/>
            </p:cNvSpPr>
            <p:nvPr/>
          </p:nvSpPr>
          <p:spPr bwMode="ltGray">
            <a:xfrm rot="16200000" flipV="1">
              <a:off x="2747" y="3263"/>
              <a:ext cx="274" cy="1817"/>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5"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63244" name="Group 44"/>
            <p:cNvGrpSpPr>
              <a:grpSpLocks/>
            </p:cNvGrpSpPr>
            <p:nvPr/>
          </p:nvGrpSpPr>
          <p:grpSpPr bwMode="auto">
            <a:xfrm>
              <a:off x="0" y="0"/>
              <a:ext cx="5760" cy="149"/>
              <a:chOff x="0" y="0"/>
              <a:chExt cx="5760" cy="149"/>
            </a:xfrm>
          </p:grpSpPr>
          <p:pic>
            <p:nvPicPr>
              <p:cNvPr id="563245"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98"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9" name="Rectangle 47"/>
              <p:cNvSpPr>
                <a:spLocks noChangeArrowheads="1"/>
              </p:cNvSpPr>
              <p:nvPr/>
            </p:nvSpPr>
            <p:spPr bwMode="auto">
              <a:xfrm>
                <a:off x="0" y="119"/>
                <a:ext cx="5760" cy="30"/>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177200" name="Rectangle 48"/>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563249" name="Rectangle 49"/>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eaLnBrk="0" hangingPunct="0">
              <a:defRPr sz="1400" b="0" smtClean="0">
                <a:solidFill>
                  <a:srgbClr val="99CCCC"/>
                </a:solidFill>
                <a:latin typeface="+mn-lt"/>
                <a:ea typeface="+mn-ea"/>
                <a:cs typeface="+mn-cs"/>
              </a:defRPr>
            </a:lvl1pPr>
          </a:lstStyle>
          <a:p>
            <a:pPr algn="l">
              <a:defRPr/>
            </a:pPr>
            <a:endParaRPr lang="en-US">
              <a:latin typeface="Arial Narrow"/>
              <a:ea typeface="ＭＳ Ｐゴシック"/>
            </a:endParaRPr>
          </a:p>
        </p:txBody>
      </p:sp>
      <p:sp>
        <p:nvSpPr>
          <p:cNvPr id="177203" name="Rectangle 51"/>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ctr" eaLnBrk="0" hangingPunct="0">
              <a:defRPr sz="1400" b="0" smtClean="0">
                <a:solidFill>
                  <a:srgbClr val="99CCCC"/>
                </a:solidFill>
                <a:latin typeface="+mn-lt"/>
                <a:ea typeface="+mn-ea"/>
                <a:cs typeface="+mn-cs"/>
              </a:defRPr>
            </a:lvl1pPr>
          </a:lstStyle>
          <a:p>
            <a:pPr>
              <a:defRPr/>
            </a:pPr>
            <a:endParaRPr lang="en-US">
              <a:latin typeface="Arial Narrow"/>
              <a:ea typeface="ＭＳ Ｐゴシック"/>
            </a:endParaRPr>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r" eaLnBrk="0" hangingPunct="0">
              <a:defRPr sz="1400" b="0">
                <a:solidFill>
                  <a:srgbClr val="99CCCC"/>
                </a:solidFill>
                <a:latin typeface="+mn-lt"/>
                <a:cs typeface="ＭＳ Ｐゴシック" charset="0"/>
              </a:defRPr>
            </a:lvl1pPr>
          </a:lstStyle>
          <a:p>
            <a:fld id="{0A0F27F8-5984-E144-AC5C-3267BB27381E}" type="slidenum">
              <a:rPr lang="en-US" smtClean="0">
                <a:latin typeface="Arial Narrow"/>
              </a:rPr>
              <a:pPr/>
              <a:t>‹#›</a:t>
            </a:fld>
            <a:endParaRPr lang="en-US">
              <a:latin typeface="Arial Narrow"/>
            </a:endParaRPr>
          </a:p>
        </p:txBody>
      </p:sp>
    </p:spTree>
    <p:extLst>
      <p:ext uri="{BB962C8B-B14F-4D97-AF65-F5344CB8AC3E}">
        <p14:creationId xmlns:p14="http://schemas.microsoft.com/office/powerpoint/2010/main" val="249034216"/>
      </p:ext>
    </p:extLst>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 id="214748580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mj-ea"/>
          <a:cs typeface="Arial"/>
        </a:defRPr>
      </a:lvl1pPr>
      <a:lvl2pPr algn="ctr" rtl="0" eaLnBrk="0" fontAlgn="base" hangingPunct="0">
        <a:spcBef>
          <a:spcPct val="0"/>
        </a:spcBef>
        <a:spcAft>
          <a:spcPct val="0"/>
        </a:spcAft>
        <a:defRPr sz="4400">
          <a:solidFill>
            <a:schemeClr val="tx2"/>
          </a:solidFill>
          <a:latin typeface="Impact" charset="0"/>
          <a:ea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defRPr>
      </a:lvl5pPr>
      <a:lvl6pPr marL="456348" algn="ctr" rtl="0" eaLnBrk="0" fontAlgn="base" hangingPunct="0">
        <a:spcBef>
          <a:spcPct val="0"/>
        </a:spcBef>
        <a:spcAft>
          <a:spcPct val="0"/>
        </a:spcAft>
        <a:defRPr sz="4400">
          <a:solidFill>
            <a:schemeClr val="tx2"/>
          </a:solidFill>
          <a:latin typeface="Impact" charset="0"/>
          <a:ea typeface="ＭＳ Ｐゴシック" charset="0"/>
        </a:defRPr>
      </a:lvl6pPr>
      <a:lvl7pPr marL="912713" algn="ctr" rtl="0" eaLnBrk="0" fontAlgn="base" hangingPunct="0">
        <a:spcBef>
          <a:spcPct val="0"/>
        </a:spcBef>
        <a:spcAft>
          <a:spcPct val="0"/>
        </a:spcAft>
        <a:defRPr sz="4400">
          <a:solidFill>
            <a:schemeClr val="tx2"/>
          </a:solidFill>
          <a:latin typeface="Impact" charset="0"/>
          <a:ea typeface="ＭＳ Ｐゴシック" charset="0"/>
        </a:defRPr>
      </a:lvl7pPr>
      <a:lvl8pPr marL="1369080" algn="ctr" rtl="0" eaLnBrk="0" fontAlgn="base" hangingPunct="0">
        <a:spcBef>
          <a:spcPct val="0"/>
        </a:spcBef>
        <a:spcAft>
          <a:spcPct val="0"/>
        </a:spcAft>
        <a:defRPr sz="4400">
          <a:solidFill>
            <a:schemeClr val="tx2"/>
          </a:solidFill>
          <a:latin typeface="Impact" charset="0"/>
          <a:ea typeface="ＭＳ Ｐゴシック" charset="0"/>
        </a:defRPr>
      </a:lvl8pPr>
      <a:lvl9pPr marL="1825435"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343" indent="-231343"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629081" indent="-172714" algn="l" rtl="0" eaLnBrk="0" fontAlgn="base" hangingPunct="0">
        <a:spcBef>
          <a:spcPct val="20000"/>
        </a:spcBef>
        <a:spcAft>
          <a:spcPct val="0"/>
        </a:spcAft>
        <a:buClr>
          <a:schemeClr val="accent1"/>
        </a:buClr>
        <a:buChar char="•"/>
        <a:defRPr sz="2800">
          <a:solidFill>
            <a:schemeClr val="tx1"/>
          </a:solidFill>
          <a:latin typeface="Arial"/>
          <a:ea typeface="+mn-ea"/>
          <a:cs typeface="Arial"/>
        </a:defRPr>
      </a:lvl2pPr>
      <a:lvl3pPr marL="1079099" indent="-166377" algn="l" rtl="0" eaLnBrk="0" fontAlgn="base" hangingPunct="0">
        <a:spcBef>
          <a:spcPct val="20000"/>
        </a:spcBef>
        <a:spcAft>
          <a:spcPct val="0"/>
        </a:spcAft>
        <a:buClr>
          <a:schemeClr val="folHlink"/>
        </a:buClr>
        <a:buChar char="•"/>
        <a:defRPr sz="2400">
          <a:solidFill>
            <a:schemeClr val="tx1"/>
          </a:solidFill>
          <a:latin typeface="Arial"/>
          <a:ea typeface="+mn-ea"/>
          <a:cs typeface="Arial"/>
        </a:defRPr>
      </a:lvl3pPr>
      <a:lvl4pPr marL="1597249" indent="-228174" algn="l" rtl="0" eaLnBrk="0" fontAlgn="base" hangingPunct="0">
        <a:spcBef>
          <a:spcPct val="20000"/>
        </a:spcBef>
        <a:spcAft>
          <a:spcPct val="0"/>
        </a:spcAft>
        <a:buChar char="•"/>
        <a:defRPr sz="2000">
          <a:solidFill>
            <a:schemeClr val="tx1"/>
          </a:solidFill>
          <a:latin typeface="Arial"/>
          <a:ea typeface="+mn-ea"/>
          <a:cs typeface="Arial"/>
        </a:defRPr>
      </a:lvl4pPr>
      <a:lvl5pPr marL="2053620" indent="-228174" algn="l" rtl="0" eaLnBrk="0" fontAlgn="base" hangingPunct="0">
        <a:spcBef>
          <a:spcPct val="20000"/>
        </a:spcBef>
        <a:spcAft>
          <a:spcPct val="0"/>
        </a:spcAft>
        <a:buChar char="•"/>
        <a:defRPr sz="2000">
          <a:solidFill>
            <a:schemeClr val="tx1"/>
          </a:solidFill>
          <a:latin typeface="Arial"/>
          <a:ea typeface="+mn-ea"/>
          <a:cs typeface="Arial"/>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a:defRPr sz="1400"/>
            </a:lvl1pPr>
          </a:lstStyle>
          <a:p>
            <a:pPr eaLnBrk="0" hangingPunct="0"/>
            <a:fld id="{AAC67D26-C96F-9949-AF24-D449B9EA077B}" type="slidenum">
              <a:rPr lang="en-US" b="0" smtClean="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3964506443"/>
      </p:ext>
    </p:extLst>
  </p:cSld>
  <p:clrMap bg1="lt1" tx1="dk1" bg2="lt2" tx2="dk2" accent1="accent1" accent2="accent2" accent3="accent3" accent4="accent4" accent5="accent5" accent6="accent6" hlink="hlink" folHlink="folHlink"/>
  <p:sldLayoutIdLst>
    <p:sldLayoutId id="2147485806" r:id="rId1"/>
    <p:sldLayoutId id="2147485807" r:id="rId2"/>
    <p:sldLayoutId id="2147485808" r:id="rId3"/>
    <p:sldLayoutId id="2147485809" r:id="rId4"/>
    <p:sldLayoutId id="2147485810" r:id="rId5"/>
    <p:sldLayoutId id="2147485811" r:id="rId6"/>
    <p:sldLayoutId id="2147485812" r:id="rId7"/>
    <p:sldLayoutId id="2147485813" r:id="rId8"/>
    <p:sldLayoutId id="2147485814" r:id="rId9"/>
    <p:sldLayoutId id="2147485815" r:id="rId10"/>
    <p:sldLayoutId id="214748581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6348"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2713"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6908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5435"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mn-lt"/>
          <a:ea typeface="+mn-ea"/>
          <a:cs typeface="+mn-cs"/>
        </a:defRPr>
      </a:lvl1pPr>
      <a:lvl2pPr marL="741582" indent="-285234" algn="l" rtl="0" fontAlgn="base">
        <a:spcBef>
          <a:spcPct val="20000"/>
        </a:spcBef>
        <a:spcAft>
          <a:spcPct val="0"/>
        </a:spcAft>
        <a:buChar char="–"/>
        <a:defRPr sz="2800">
          <a:solidFill>
            <a:schemeClr val="tx1"/>
          </a:solidFill>
          <a:latin typeface="+mn-lt"/>
          <a:ea typeface="+mn-ea"/>
        </a:defRPr>
      </a:lvl2pPr>
      <a:lvl3pPr marL="1140892" indent="-228174" algn="l" rtl="0" fontAlgn="base">
        <a:spcBef>
          <a:spcPct val="20000"/>
        </a:spcBef>
        <a:spcAft>
          <a:spcPct val="0"/>
        </a:spcAft>
        <a:buChar char="•"/>
        <a:defRPr sz="2400">
          <a:solidFill>
            <a:schemeClr val="tx1"/>
          </a:solidFill>
          <a:latin typeface="+mn-lt"/>
          <a:ea typeface="+mn-ea"/>
        </a:defRPr>
      </a:lvl3pPr>
      <a:lvl4pPr marL="1597249" indent="-228174" algn="l" rtl="0" fontAlgn="base">
        <a:spcBef>
          <a:spcPct val="20000"/>
        </a:spcBef>
        <a:spcAft>
          <a:spcPct val="0"/>
        </a:spcAft>
        <a:buChar char="–"/>
        <a:defRPr sz="2000">
          <a:solidFill>
            <a:schemeClr val="tx1"/>
          </a:solidFill>
          <a:latin typeface="+mn-lt"/>
          <a:ea typeface="+mn-ea"/>
        </a:defRPr>
      </a:lvl4pPr>
      <a:lvl5pPr marL="2053620" indent="-228174" algn="l" rtl="0" fontAlgn="base">
        <a:spcBef>
          <a:spcPct val="20000"/>
        </a:spcBef>
        <a:spcAft>
          <a:spcPct val="0"/>
        </a:spcAft>
        <a:buChar char="»"/>
        <a:defRPr sz="2000">
          <a:solidFill>
            <a:schemeClr val="tx1"/>
          </a:solidFill>
          <a:latin typeface="+mn-lt"/>
          <a:ea typeface="+mn-ea"/>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851917130"/>
      </p:ext>
    </p:extLst>
  </p:cSld>
  <p:clrMap bg1="lt1" tx1="dk1" bg2="lt2" tx2="dk2" accent1="accent1" accent2="accent2" accent3="accent3" accent4="accent4" accent5="accent5" accent6="accent6" hlink="hlink" folHlink="folHlink"/>
  <p:sldLayoutIdLst>
    <p:sldLayoutId id="2147485818" r:id="rId1"/>
    <p:sldLayoutId id="2147485819" r:id="rId2"/>
    <p:sldLayoutId id="2147485820" r:id="rId3"/>
    <p:sldLayoutId id="2147485821" r:id="rId4"/>
    <p:sldLayoutId id="2147485822" r:id="rId5"/>
    <p:sldLayoutId id="2147485823" r:id="rId6"/>
    <p:sldLayoutId id="2147485824" r:id="rId7"/>
    <p:sldLayoutId id="2147485825" r:id="rId8"/>
    <p:sldLayoutId id="2147485826" r:id="rId9"/>
    <p:sldLayoutId id="2147485827" r:id="rId10"/>
    <p:sldLayoutId id="2147485828"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6348" algn="ctr" rtl="0" fontAlgn="base">
        <a:spcBef>
          <a:spcPct val="0"/>
        </a:spcBef>
        <a:spcAft>
          <a:spcPct val="0"/>
        </a:spcAft>
        <a:defRPr sz="4000" b="1">
          <a:solidFill>
            <a:schemeClr val="bg1"/>
          </a:solidFill>
          <a:latin typeface="Arial" charset="0"/>
          <a:ea typeface="ＭＳ Ｐゴシック" charset="0"/>
        </a:defRPr>
      </a:lvl6pPr>
      <a:lvl7pPr marL="912713" algn="ctr" rtl="0" fontAlgn="base">
        <a:spcBef>
          <a:spcPct val="0"/>
        </a:spcBef>
        <a:spcAft>
          <a:spcPct val="0"/>
        </a:spcAft>
        <a:defRPr sz="4000" b="1">
          <a:solidFill>
            <a:schemeClr val="bg1"/>
          </a:solidFill>
          <a:latin typeface="Arial" charset="0"/>
          <a:ea typeface="ＭＳ Ｐゴシック" charset="0"/>
        </a:defRPr>
      </a:lvl7pPr>
      <a:lvl8pPr marL="1369080" algn="ctr" rtl="0" fontAlgn="base">
        <a:spcBef>
          <a:spcPct val="0"/>
        </a:spcBef>
        <a:spcAft>
          <a:spcPct val="0"/>
        </a:spcAft>
        <a:defRPr sz="4000" b="1">
          <a:solidFill>
            <a:schemeClr val="bg1"/>
          </a:solidFill>
          <a:latin typeface="Arial" charset="0"/>
          <a:ea typeface="ＭＳ Ｐゴシック" charset="0"/>
        </a:defRPr>
      </a:lvl8pPr>
      <a:lvl9pPr marL="1825435" algn="ctr" rtl="0" fontAlgn="base">
        <a:spcBef>
          <a:spcPct val="0"/>
        </a:spcBef>
        <a:spcAft>
          <a:spcPct val="0"/>
        </a:spcAft>
        <a:defRPr sz="4000" b="1">
          <a:solidFill>
            <a:schemeClr val="bg1"/>
          </a:solidFill>
          <a:latin typeface="Arial" charset="0"/>
          <a:ea typeface="ＭＳ Ｐゴシック" charset="0"/>
        </a:defRPr>
      </a:lvl9pPr>
    </p:titleStyle>
    <p:bodyStyle>
      <a:lvl1pPr marL="342277" indent="-342277" algn="l" rtl="0" fontAlgn="base">
        <a:spcBef>
          <a:spcPct val="20000"/>
        </a:spcBef>
        <a:spcAft>
          <a:spcPct val="0"/>
        </a:spcAft>
        <a:buChar char="•"/>
        <a:defRPr sz="3200">
          <a:solidFill>
            <a:schemeClr val="tx1"/>
          </a:solidFill>
          <a:latin typeface="Arial"/>
          <a:ea typeface="+mn-ea"/>
          <a:cs typeface="Arial"/>
        </a:defRPr>
      </a:lvl1pPr>
      <a:lvl2pPr marL="741582" indent="-285234" algn="l" rtl="0" fontAlgn="base">
        <a:spcBef>
          <a:spcPct val="20000"/>
        </a:spcBef>
        <a:spcAft>
          <a:spcPct val="0"/>
        </a:spcAft>
        <a:buChar char="–"/>
        <a:defRPr sz="3200">
          <a:solidFill>
            <a:schemeClr val="bg1"/>
          </a:solidFill>
          <a:latin typeface="Arial"/>
          <a:ea typeface="+mn-ea"/>
          <a:cs typeface="Arial"/>
        </a:defRPr>
      </a:lvl2pPr>
      <a:lvl3pPr marL="1140892" indent="-228174" algn="l" rtl="0" fontAlgn="base">
        <a:spcBef>
          <a:spcPct val="20000"/>
        </a:spcBef>
        <a:spcAft>
          <a:spcPct val="0"/>
        </a:spcAft>
        <a:buChar char="•"/>
        <a:defRPr sz="2400">
          <a:solidFill>
            <a:schemeClr val="tx1"/>
          </a:solidFill>
          <a:latin typeface="Arial"/>
          <a:ea typeface="+mn-ea"/>
          <a:cs typeface="Arial"/>
        </a:defRPr>
      </a:lvl3pPr>
      <a:lvl4pPr marL="1597249" indent="-228174" algn="l" rtl="0" fontAlgn="base">
        <a:spcBef>
          <a:spcPct val="20000"/>
        </a:spcBef>
        <a:spcAft>
          <a:spcPct val="0"/>
        </a:spcAft>
        <a:buChar char="–"/>
        <a:defRPr sz="2000">
          <a:solidFill>
            <a:schemeClr val="tx1"/>
          </a:solidFill>
          <a:latin typeface="Arial"/>
          <a:ea typeface="+mn-ea"/>
          <a:cs typeface="Arial"/>
        </a:defRPr>
      </a:lvl4pPr>
      <a:lvl5pPr marL="2053620" indent="-228174" algn="l" rtl="0" fontAlgn="base">
        <a:spcBef>
          <a:spcPct val="20000"/>
        </a:spcBef>
        <a:spcAft>
          <a:spcPct val="0"/>
        </a:spcAft>
        <a:buChar char="»"/>
        <a:defRPr sz="2000">
          <a:solidFill>
            <a:schemeClr val="tx1"/>
          </a:solidFill>
          <a:latin typeface="Arial"/>
          <a:ea typeface="+mn-ea"/>
          <a:cs typeface="Arial"/>
        </a:defRPr>
      </a:lvl5pPr>
      <a:lvl6pPr marL="2509974" indent="-228174" algn="l" rtl="0" fontAlgn="base">
        <a:spcBef>
          <a:spcPct val="20000"/>
        </a:spcBef>
        <a:spcAft>
          <a:spcPct val="0"/>
        </a:spcAft>
        <a:buChar char="»"/>
        <a:defRPr sz="2000">
          <a:solidFill>
            <a:schemeClr val="tx1"/>
          </a:solidFill>
          <a:latin typeface="Times New Roman" charset="0"/>
          <a:ea typeface="+mn-ea"/>
        </a:defRPr>
      </a:lvl6pPr>
      <a:lvl7pPr marL="2966328" indent="-228174" algn="l" rtl="0" fontAlgn="base">
        <a:spcBef>
          <a:spcPct val="20000"/>
        </a:spcBef>
        <a:spcAft>
          <a:spcPct val="0"/>
        </a:spcAft>
        <a:buChar char="»"/>
        <a:defRPr sz="2000">
          <a:solidFill>
            <a:schemeClr val="tx1"/>
          </a:solidFill>
          <a:latin typeface="Times New Roman" charset="0"/>
          <a:ea typeface="+mn-ea"/>
        </a:defRPr>
      </a:lvl7pPr>
      <a:lvl8pPr marL="3422692" indent="-228174" algn="l" rtl="0" fontAlgn="base">
        <a:spcBef>
          <a:spcPct val="20000"/>
        </a:spcBef>
        <a:spcAft>
          <a:spcPct val="0"/>
        </a:spcAft>
        <a:buChar char="»"/>
        <a:defRPr sz="2000">
          <a:solidFill>
            <a:schemeClr val="tx1"/>
          </a:solidFill>
          <a:latin typeface="Times New Roman" charset="0"/>
          <a:ea typeface="+mn-ea"/>
        </a:defRPr>
      </a:lvl8pPr>
      <a:lvl9pPr marL="3879039" indent="-228174"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0" y="609600"/>
            <a:ext cx="9144000" cy="11430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590851" name="Rectangle 3"/>
          <p:cNvSpPr>
            <a:spLocks noGrp="1" noChangeArrowheads="1"/>
          </p:cNvSpPr>
          <p:nvPr>
            <p:ph type="body" idx="1"/>
          </p:nvPr>
        </p:nvSpPr>
        <p:spPr bwMode="auto">
          <a:xfrm>
            <a:off x="0" y="1981200"/>
            <a:ext cx="9144000" cy="41148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085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defRPr sz="1400">
                <a:latin typeface="+mn-lt"/>
              </a:defRPr>
            </a:lvl1pPr>
          </a:lstStyle>
          <a:p>
            <a:pPr algn="l" eaLnBrk="0" hangingPunct="0"/>
            <a:endParaRPr lang="en-US" b="0">
              <a:solidFill>
                <a:srgbClr val="FFFFFF"/>
              </a:solidFill>
              <a:latin typeface="Tahoma"/>
            </a:endParaRPr>
          </a:p>
        </p:txBody>
      </p:sp>
      <p:sp>
        <p:nvSpPr>
          <p:cNvPr id="590853"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ctr">
              <a:defRPr sz="1400">
                <a:latin typeface="+mn-lt"/>
              </a:defRPr>
            </a:lvl1pPr>
          </a:lstStyle>
          <a:p>
            <a:pPr eaLnBrk="0" hangingPunct="0"/>
            <a:endParaRPr lang="en-US" b="0">
              <a:solidFill>
                <a:srgbClr val="FFFFFF"/>
              </a:solidFill>
              <a:latin typeface="Tahoma"/>
            </a:endParaRPr>
          </a:p>
        </p:txBody>
      </p:sp>
      <p:sp>
        <p:nvSpPr>
          <p:cNvPr id="59085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a:defRPr sz="1400">
                <a:latin typeface="+mn-lt"/>
              </a:defRPr>
            </a:lvl1pPr>
          </a:lstStyle>
          <a:p>
            <a:pPr eaLnBrk="0" hangingPunct="0"/>
            <a:fld id="{AC04C741-ACEA-9249-9A4B-740D6FCE2146}" type="slidenum">
              <a:rPr lang="en-US" b="0" smtClean="0">
                <a:solidFill>
                  <a:srgbClr val="FFFFFF"/>
                </a:solidFill>
                <a:latin typeface="Tahoma"/>
              </a:rPr>
              <a:pPr eaLnBrk="0" hangingPunct="0"/>
              <a:t>‹#›</a:t>
            </a:fld>
            <a:endParaRPr lang="en-US" b="0">
              <a:solidFill>
                <a:srgbClr val="FFFFFF"/>
              </a:solidFill>
              <a:latin typeface="Tahoma"/>
            </a:endParaRPr>
          </a:p>
        </p:txBody>
      </p:sp>
    </p:spTree>
    <p:extLst>
      <p:ext uri="{BB962C8B-B14F-4D97-AF65-F5344CB8AC3E}">
        <p14:creationId xmlns:p14="http://schemas.microsoft.com/office/powerpoint/2010/main" val="432090202"/>
      </p:ext>
    </p:extLst>
  </p:cSld>
  <p:clrMap bg1="dk2" tx1="lt1" bg2="dk1" tx2="lt2" accent1="accent1" accent2="accent2" accent3="accent3" accent4="accent4" accent5="accent5" accent6="accent6" hlink="hlink" folHlink="folHlink"/>
  <p:sldLayoutIdLst>
    <p:sldLayoutId id="2147485830" r:id="rId1"/>
    <p:sldLayoutId id="2147485831" r:id="rId2"/>
    <p:sldLayoutId id="2147485832" r:id="rId3"/>
    <p:sldLayoutId id="2147485833" r:id="rId4"/>
    <p:sldLayoutId id="2147485834" r:id="rId5"/>
    <p:sldLayoutId id="2147485835" r:id="rId6"/>
    <p:sldLayoutId id="2147485836" r:id="rId7"/>
    <p:sldLayoutId id="2147485837" r:id="rId8"/>
    <p:sldLayoutId id="2147485838" r:id="rId9"/>
    <p:sldLayoutId id="2147485839" r:id="rId10"/>
    <p:sldLayoutId id="2147485840" r:id="rId11"/>
  </p:sldLayoutIdLst>
  <p:txStyles>
    <p:titleStyle>
      <a:lvl1pPr algn="ctr" rtl="0" fontAlgn="base">
        <a:spcBef>
          <a:spcPct val="0"/>
        </a:spcBef>
        <a:spcAft>
          <a:spcPct val="0"/>
        </a:spcAft>
        <a:defRPr sz="4400" i="0">
          <a:solidFill>
            <a:schemeClr val="tx2"/>
          </a:solidFill>
          <a:effectLst>
            <a:outerShdw blurRad="38100" dist="38100" dir="2700000" algn="tl">
              <a:srgbClr val="000000">
                <a:alpha val="43137"/>
              </a:srgbClr>
            </a:outerShdw>
          </a:effectLst>
          <a:latin typeface="Arial"/>
          <a:ea typeface="+mj-ea"/>
          <a:cs typeface="Arial"/>
        </a:defRPr>
      </a:lvl1pPr>
      <a:lvl2pPr algn="ct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ct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ct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ct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6348"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2713"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6908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5435"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277" indent="-342277" algn="l" rtl="0" fontAlgn="base">
        <a:spcBef>
          <a:spcPct val="20000"/>
        </a:spcBef>
        <a:spcAft>
          <a:spcPct val="0"/>
        </a:spcAft>
        <a:buFont typeface="Wingdings" charset="0"/>
        <a:buChar char=""/>
        <a:defRPr sz="3200" i="0">
          <a:solidFill>
            <a:schemeClr val="tx1"/>
          </a:solidFill>
          <a:effectLst>
            <a:outerShdw blurRad="38100" dist="38100" dir="2700000" algn="tl">
              <a:srgbClr val="000000">
                <a:alpha val="43137"/>
              </a:srgbClr>
            </a:outerShdw>
          </a:effectLst>
          <a:latin typeface="Arial"/>
          <a:ea typeface="+mn-ea"/>
          <a:cs typeface="Arial"/>
        </a:defRPr>
      </a:lvl1pPr>
      <a:lvl2pPr marL="741582" indent="-285234" algn="l" rtl="0" fontAlgn="base">
        <a:spcBef>
          <a:spcPct val="20000"/>
        </a:spcBef>
        <a:spcAft>
          <a:spcPct val="0"/>
        </a:spcAft>
        <a:buFont typeface="Wingdings" charset="0"/>
        <a:buChar char=""/>
        <a:defRPr sz="2800" i="0">
          <a:solidFill>
            <a:schemeClr val="tx1"/>
          </a:solidFill>
          <a:effectLst>
            <a:outerShdw blurRad="38100" dist="38100" dir="2700000" algn="tl">
              <a:srgbClr val="000000">
                <a:alpha val="43137"/>
              </a:srgbClr>
            </a:outerShdw>
          </a:effectLst>
          <a:latin typeface="Arial"/>
          <a:ea typeface="+mn-ea"/>
          <a:cs typeface="Arial"/>
        </a:defRPr>
      </a:lvl2pPr>
      <a:lvl3pPr marL="1140892" indent="-228174" algn="l" rtl="0" fontAlgn="base">
        <a:spcBef>
          <a:spcPct val="20000"/>
        </a:spcBef>
        <a:spcAft>
          <a:spcPct val="0"/>
        </a:spcAft>
        <a:buFont typeface="Wingdings" charset="0"/>
        <a:buChar char=""/>
        <a:defRPr sz="2400" i="0">
          <a:solidFill>
            <a:schemeClr val="tx1"/>
          </a:solidFill>
          <a:effectLst>
            <a:outerShdw blurRad="38100" dist="38100" dir="2700000" algn="tl">
              <a:srgbClr val="000000">
                <a:alpha val="43137"/>
              </a:srgbClr>
            </a:outerShdw>
          </a:effectLst>
          <a:latin typeface="Arial"/>
          <a:ea typeface="+mn-ea"/>
          <a:cs typeface="Arial"/>
        </a:defRPr>
      </a:lvl3pPr>
      <a:lvl4pPr marL="1597249" indent="-228174"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4pPr>
      <a:lvl5pPr marL="2053620" indent="-228174"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5pPr>
      <a:lvl6pPr marL="2509974" indent="-228174" algn="l" rtl="0" fontAlgn="base">
        <a:spcBef>
          <a:spcPct val="20000"/>
        </a:spcBef>
        <a:spcAft>
          <a:spcPct val="0"/>
        </a:spcAft>
        <a:buFont typeface="Wingdings" charset="0"/>
        <a:buChar char=""/>
        <a:defRPr sz="2000">
          <a:solidFill>
            <a:schemeClr val="tx1"/>
          </a:solidFill>
          <a:latin typeface="+mn-lt"/>
          <a:ea typeface="+mn-ea"/>
        </a:defRPr>
      </a:lvl6pPr>
      <a:lvl7pPr marL="2966328" indent="-228174" algn="l" rtl="0" fontAlgn="base">
        <a:spcBef>
          <a:spcPct val="20000"/>
        </a:spcBef>
        <a:spcAft>
          <a:spcPct val="0"/>
        </a:spcAft>
        <a:buFont typeface="Wingdings" charset="0"/>
        <a:buChar char=""/>
        <a:defRPr sz="2000">
          <a:solidFill>
            <a:schemeClr val="tx1"/>
          </a:solidFill>
          <a:latin typeface="+mn-lt"/>
          <a:ea typeface="+mn-ea"/>
        </a:defRPr>
      </a:lvl7pPr>
      <a:lvl8pPr marL="3422692" indent="-228174" algn="l" rtl="0" fontAlgn="base">
        <a:spcBef>
          <a:spcPct val="20000"/>
        </a:spcBef>
        <a:spcAft>
          <a:spcPct val="0"/>
        </a:spcAft>
        <a:buFont typeface="Wingdings" charset="0"/>
        <a:buChar char=""/>
        <a:defRPr sz="2000">
          <a:solidFill>
            <a:schemeClr val="tx1"/>
          </a:solidFill>
          <a:latin typeface="+mn-lt"/>
          <a:ea typeface="+mn-ea"/>
        </a:defRPr>
      </a:lvl8pPr>
      <a:lvl9pPr marL="3879039" indent="-228174"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l"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ctr"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F9636FE9-36AE-7E49-8782-47C0978B3951}"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32" r:id="rId1"/>
    <p:sldLayoutId id="2147485033" r:id="rId2"/>
    <p:sldLayoutId id="2147485034" r:id="rId3"/>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6348" algn="ctr" rtl="0" fontAlgn="base">
        <a:spcBef>
          <a:spcPct val="0"/>
        </a:spcBef>
        <a:spcAft>
          <a:spcPct val="0"/>
        </a:spcAft>
        <a:defRPr sz="4400">
          <a:solidFill>
            <a:schemeClr val="tx2"/>
          </a:solidFill>
          <a:latin typeface="Arial" charset="0"/>
          <a:ea typeface="ヒラギノ角ゴ Pro W3" pitchFamily="80" charset="-128"/>
        </a:defRPr>
      </a:lvl6pPr>
      <a:lvl7pPr marL="912713" algn="ctr" rtl="0" fontAlgn="base">
        <a:spcBef>
          <a:spcPct val="0"/>
        </a:spcBef>
        <a:spcAft>
          <a:spcPct val="0"/>
        </a:spcAft>
        <a:defRPr sz="4400">
          <a:solidFill>
            <a:schemeClr val="tx2"/>
          </a:solidFill>
          <a:latin typeface="Arial" charset="0"/>
          <a:ea typeface="ヒラギノ角ゴ Pro W3" pitchFamily="80" charset="-128"/>
        </a:defRPr>
      </a:lvl7pPr>
      <a:lvl8pPr marL="1369080" algn="ctr" rtl="0" fontAlgn="base">
        <a:spcBef>
          <a:spcPct val="0"/>
        </a:spcBef>
        <a:spcAft>
          <a:spcPct val="0"/>
        </a:spcAft>
        <a:defRPr sz="4400">
          <a:solidFill>
            <a:schemeClr val="tx2"/>
          </a:solidFill>
          <a:latin typeface="Arial" charset="0"/>
          <a:ea typeface="ヒラギノ角ゴ Pro W3" pitchFamily="80" charset="-128"/>
        </a:defRPr>
      </a:lvl8pPr>
      <a:lvl9pPr marL="1825435"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1582" indent="-285234"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0892" indent="-228174"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597249" indent="-228174"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3620" indent="-228174"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2713" rtl="0" eaLnBrk="1" latinLnBrk="0" hangingPunct="1">
        <a:defRPr sz="1800" kern="1200">
          <a:solidFill>
            <a:schemeClr val="tx1"/>
          </a:solidFill>
          <a:latin typeface="+mn-lt"/>
          <a:ea typeface="+mn-ea"/>
          <a:cs typeface="+mn-cs"/>
        </a:defRPr>
      </a:lvl1pPr>
      <a:lvl2pPr marL="456348" algn="l" defTabSz="912713" rtl="0" eaLnBrk="1" latinLnBrk="0" hangingPunct="1">
        <a:defRPr sz="1800" kern="1200">
          <a:solidFill>
            <a:schemeClr val="tx1"/>
          </a:solidFill>
          <a:latin typeface="+mn-lt"/>
          <a:ea typeface="+mn-ea"/>
          <a:cs typeface="+mn-cs"/>
        </a:defRPr>
      </a:lvl2pPr>
      <a:lvl3pPr marL="912713" algn="l" defTabSz="912713" rtl="0" eaLnBrk="1" latinLnBrk="0" hangingPunct="1">
        <a:defRPr sz="1800" kern="1200">
          <a:solidFill>
            <a:schemeClr val="tx1"/>
          </a:solidFill>
          <a:latin typeface="+mn-lt"/>
          <a:ea typeface="+mn-ea"/>
          <a:cs typeface="+mn-cs"/>
        </a:defRPr>
      </a:lvl3pPr>
      <a:lvl4pPr marL="1369080" algn="l" defTabSz="912713" rtl="0" eaLnBrk="1" latinLnBrk="0" hangingPunct="1">
        <a:defRPr sz="1800" kern="1200">
          <a:solidFill>
            <a:schemeClr val="tx1"/>
          </a:solidFill>
          <a:latin typeface="+mn-lt"/>
          <a:ea typeface="+mn-ea"/>
          <a:cs typeface="+mn-cs"/>
        </a:defRPr>
      </a:lvl4pPr>
      <a:lvl5pPr marL="1825435" algn="l" defTabSz="912713" rtl="0" eaLnBrk="1" latinLnBrk="0" hangingPunct="1">
        <a:defRPr sz="1800" kern="1200">
          <a:solidFill>
            <a:schemeClr val="tx1"/>
          </a:solidFill>
          <a:latin typeface="+mn-lt"/>
          <a:ea typeface="+mn-ea"/>
          <a:cs typeface="+mn-cs"/>
        </a:defRPr>
      </a:lvl5pPr>
      <a:lvl6pPr marL="2281788" algn="l" defTabSz="912713" rtl="0" eaLnBrk="1" latinLnBrk="0" hangingPunct="1">
        <a:defRPr sz="1800" kern="1200">
          <a:solidFill>
            <a:schemeClr val="tx1"/>
          </a:solidFill>
          <a:latin typeface="+mn-lt"/>
          <a:ea typeface="+mn-ea"/>
          <a:cs typeface="+mn-cs"/>
        </a:defRPr>
      </a:lvl6pPr>
      <a:lvl7pPr marL="2738155" algn="l" defTabSz="912713" rtl="0" eaLnBrk="1" latinLnBrk="0" hangingPunct="1">
        <a:defRPr sz="1800" kern="1200">
          <a:solidFill>
            <a:schemeClr val="tx1"/>
          </a:solidFill>
          <a:latin typeface="+mn-lt"/>
          <a:ea typeface="+mn-ea"/>
          <a:cs typeface="+mn-cs"/>
        </a:defRPr>
      </a:lvl7pPr>
      <a:lvl8pPr marL="3194510" algn="l" defTabSz="912713" rtl="0" eaLnBrk="1" latinLnBrk="0" hangingPunct="1">
        <a:defRPr sz="1800" kern="1200">
          <a:solidFill>
            <a:schemeClr val="tx1"/>
          </a:solidFill>
          <a:latin typeface="+mn-lt"/>
          <a:ea typeface="+mn-ea"/>
          <a:cs typeface="+mn-cs"/>
        </a:defRPr>
      </a:lvl8pPr>
      <a:lvl9pPr marL="3650868" algn="l" defTabSz="912713"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1186" name="Title Placeholder 1"/>
          <p:cNvSpPr>
            <a:spLocks noGrp="1"/>
          </p:cNvSpPr>
          <p:nvPr>
            <p:ph type="title"/>
          </p:nvPr>
        </p:nvSpPr>
        <p:spPr bwMode="auto">
          <a:xfrm>
            <a:off x="457647" y="274588"/>
            <a:ext cx="822870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ctr" anchorCtr="0" compatLnSpc="1">
            <a:prstTxWarp prst="textNoShape">
              <a:avLst/>
            </a:prstTxWarp>
          </a:bodyPr>
          <a:lstStyle/>
          <a:p>
            <a:pPr lvl="0"/>
            <a:r>
              <a:rPr lang="en-US" altLang="zh-CN"/>
              <a:t>Click to edit Master title style</a:t>
            </a:r>
          </a:p>
        </p:txBody>
      </p:sp>
      <p:sp>
        <p:nvSpPr>
          <p:cNvPr id="861187" name="Text Placeholder 2"/>
          <p:cNvSpPr>
            <a:spLocks noGrp="1"/>
          </p:cNvSpPr>
          <p:nvPr>
            <p:ph type="body" idx="1"/>
          </p:nvPr>
        </p:nvSpPr>
        <p:spPr bwMode="auto">
          <a:xfrm>
            <a:off x="457647" y="1600728"/>
            <a:ext cx="8228707" cy="452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bwMode="auto">
          <a:xfrm>
            <a:off x="457648" y="6356902"/>
            <a:ext cx="2133079" cy="36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ctr" anchorCtr="0" compatLnSpc="1">
            <a:prstTxWarp prst="textNoShape">
              <a:avLst/>
            </a:prstTxWarp>
          </a:bodyPr>
          <a:lstStyle>
            <a:lvl1pPr defTabSz="909243">
              <a:defRPr sz="1200">
                <a:solidFill>
                  <a:srgbClr val="898989"/>
                </a:solidFill>
                <a:latin typeface="Calibri" charset="0"/>
                <a:ea typeface="宋体" charset="0"/>
                <a:cs typeface="宋体" charset="0"/>
              </a:defRPr>
            </a:lvl1pPr>
          </a:lstStyle>
          <a:p>
            <a:pPr algn="l">
              <a:defRPr/>
            </a:pPr>
            <a:endParaRPr lang="en-US" altLang="zh-CN" b="0">
              <a:sym typeface="Times New Roman" charset="0"/>
            </a:endParaRPr>
          </a:p>
        </p:txBody>
      </p:sp>
      <p:sp>
        <p:nvSpPr>
          <p:cNvPr id="5" name="Footer Placeholder 4"/>
          <p:cNvSpPr>
            <a:spLocks noGrp="1"/>
          </p:cNvSpPr>
          <p:nvPr>
            <p:ph type="ftr" sz="quarter" idx="3"/>
          </p:nvPr>
        </p:nvSpPr>
        <p:spPr bwMode="auto">
          <a:xfrm>
            <a:off x="3124356" y="6356902"/>
            <a:ext cx="2895451" cy="36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ctr" anchorCtr="0" compatLnSpc="1">
            <a:prstTxWarp prst="textNoShape">
              <a:avLst/>
            </a:prstTxWarp>
          </a:bodyPr>
          <a:lstStyle>
            <a:lvl1pPr algn="ctr" defTabSz="909610">
              <a:defRPr sz="1200">
                <a:solidFill>
                  <a:srgbClr val="898989"/>
                </a:solidFill>
                <a:latin typeface="+mn-lt"/>
                <a:ea typeface="+mn-ea"/>
                <a:cs typeface="+mn-cs"/>
              </a:defRPr>
            </a:lvl1pPr>
          </a:lstStyle>
          <a:p>
            <a:pPr>
              <a:defRPr/>
            </a:pPr>
            <a:endParaRPr lang="en-US" altLang="zh-CN" b="0">
              <a:latin typeface="Calibri"/>
              <a:ea typeface="宋体"/>
              <a:cs typeface="宋体"/>
              <a:sym typeface="Times New Roman" charset="0"/>
            </a:endParaRPr>
          </a:p>
        </p:txBody>
      </p:sp>
      <p:sp>
        <p:nvSpPr>
          <p:cNvPr id="6" name="Slide Number Placeholder 5"/>
          <p:cNvSpPr>
            <a:spLocks noGrp="1"/>
          </p:cNvSpPr>
          <p:nvPr>
            <p:ph type="sldNum" sz="quarter" idx="4"/>
          </p:nvPr>
        </p:nvSpPr>
        <p:spPr bwMode="auto">
          <a:xfrm>
            <a:off x="6553275" y="6356902"/>
            <a:ext cx="2133079" cy="36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76" tIns="45488" rIns="90976" bIns="45488" numCol="1" anchor="ctr" anchorCtr="0" compatLnSpc="1">
            <a:prstTxWarp prst="textNoShape">
              <a:avLst/>
            </a:prstTxWarp>
          </a:bodyPr>
          <a:lstStyle>
            <a:lvl1pPr algn="r" defTabSz="909243">
              <a:defRPr sz="1200">
                <a:solidFill>
                  <a:srgbClr val="898989"/>
                </a:solidFill>
                <a:latin typeface="Calibri" charset="0"/>
                <a:ea typeface="宋体" charset="0"/>
                <a:cs typeface="宋体" charset="0"/>
              </a:defRPr>
            </a:lvl1pPr>
          </a:lstStyle>
          <a:p>
            <a:pPr>
              <a:defRPr/>
            </a:pPr>
            <a:fld id="{27E042DF-5E19-0D4A-829E-6F127E939DD6}" type="slidenum">
              <a:rPr lang="en-US" altLang="zh-CN" b="0">
                <a:sym typeface="Times New Roman" charset="0"/>
              </a:rPr>
              <a:pPr>
                <a:defRPr/>
              </a:pPr>
              <a:t>‹#›</a:t>
            </a:fld>
            <a:endParaRPr lang="en-US" altLang="zh-CN" b="0">
              <a:sym typeface="Times New Roman" charset="0"/>
            </a:endParaRPr>
          </a:p>
        </p:txBody>
      </p:sp>
    </p:spTree>
    <p:extLst>
      <p:ext uri="{BB962C8B-B14F-4D97-AF65-F5344CB8AC3E}">
        <p14:creationId xmlns:p14="http://schemas.microsoft.com/office/powerpoint/2010/main" val="360806789"/>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Lst>
  <p:hf sldNum="0" hdr="0" ftr="0" dt="0"/>
  <p:txStyles>
    <p:titleStyle>
      <a:lvl1pPr algn="ctr" defTabSz="909243" rtl="0" eaLnBrk="0" fontAlgn="base" hangingPunct="0">
        <a:spcBef>
          <a:spcPct val="0"/>
        </a:spcBef>
        <a:spcAft>
          <a:spcPct val="0"/>
        </a:spcAft>
        <a:defRPr sz="4400">
          <a:solidFill>
            <a:schemeClr val="tx1"/>
          </a:solidFill>
          <a:latin typeface="+mj-lt"/>
          <a:ea typeface="ＭＳ Ｐゴシック" charset="0"/>
          <a:cs typeface="+mj-cs"/>
        </a:defRPr>
      </a:lvl1pPr>
      <a:lvl2pPr algn="ctr" defTabSz="909243" rtl="0" eaLnBrk="0" fontAlgn="base" hangingPunct="0">
        <a:spcBef>
          <a:spcPct val="0"/>
        </a:spcBef>
        <a:spcAft>
          <a:spcPct val="0"/>
        </a:spcAft>
        <a:defRPr sz="4400">
          <a:solidFill>
            <a:schemeClr val="tx1"/>
          </a:solidFill>
          <a:latin typeface="Calibri" charset="0"/>
          <a:ea typeface="ＭＳ Ｐゴシック" charset="0"/>
          <a:cs typeface="宋体" charset="0"/>
        </a:defRPr>
      </a:lvl2pPr>
      <a:lvl3pPr algn="ctr" defTabSz="909243" rtl="0" eaLnBrk="0" fontAlgn="base" hangingPunct="0">
        <a:spcBef>
          <a:spcPct val="0"/>
        </a:spcBef>
        <a:spcAft>
          <a:spcPct val="0"/>
        </a:spcAft>
        <a:defRPr sz="4400">
          <a:solidFill>
            <a:schemeClr val="tx1"/>
          </a:solidFill>
          <a:latin typeface="Calibri" charset="0"/>
          <a:ea typeface="ＭＳ Ｐゴシック" charset="0"/>
          <a:cs typeface="宋体" charset="0"/>
        </a:defRPr>
      </a:lvl3pPr>
      <a:lvl4pPr algn="ctr" defTabSz="909243" rtl="0" eaLnBrk="0" fontAlgn="base" hangingPunct="0">
        <a:spcBef>
          <a:spcPct val="0"/>
        </a:spcBef>
        <a:spcAft>
          <a:spcPct val="0"/>
        </a:spcAft>
        <a:defRPr sz="4400">
          <a:solidFill>
            <a:schemeClr val="tx1"/>
          </a:solidFill>
          <a:latin typeface="Calibri" charset="0"/>
          <a:ea typeface="ＭＳ Ｐゴシック" charset="0"/>
          <a:cs typeface="宋体" charset="0"/>
        </a:defRPr>
      </a:lvl4pPr>
      <a:lvl5pPr algn="ctr" defTabSz="909243" rtl="0" eaLnBrk="0" fontAlgn="base" hangingPunct="0">
        <a:spcBef>
          <a:spcPct val="0"/>
        </a:spcBef>
        <a:spcAft>
          <a:spcPct val="0"/>
        </a:spcAft>
        <a:defRPr sz="4400">
          <a:solidFill>
            <a:schemeClr val="tx1"/>
          </a:solidFill>
          <a:latin typeface="Calibri" charset="0"/>
          <a:ea typeface="ＭＳ Ｐゴシック" charset="0"/>
          <a:cs typeface="宋体" charset="0"/>
        </a:defRPr>
      </a:lvl5pPr>
      <a:lvl6pPr marL="319849" algn="ctr" defTabSz="909610" rtl="0" fontAlgn="base">
        <a:spcBef>
          <a:spcPct val="0"/>
        </a:spcBef>
        <a:spcAft>
          <a:spcPct val="0"/>
        </a:spcAft>
        <a:defRPr sz="4400">
          <a:solidFill>
            <a:schemeClr val="tx1"/>
          </a:solidFill>
          <a:latin typeface="Calibri" charset="0"/>
          <a:ea typeface="宋体" charset="0"/>
          <a:cs typeface="宋体" charset="0"/>
        </a:defRPr>
      </a:lvl6pPr>
      <a:lvl7pPr marL="639719" algn="ctr" defTabSz="909610" rtl="0" fontAlgn="base">
        <a:spcBef>
          <a:spcPct val="0"/>
        </a:spcBef>
        <a:spcAft>
          <a:spcPct val="0"/>
        </a:spcAft>
        <a:defRPr sz="4400">
          <a:solidFill>
            <a:schemeClr val="tx1"/>
          </a:solidFill>
          <a:latin typeface="Calibri" charset="0"/>
          <a:ea typeface="宋体" charset="0"/>
          <a:cs typeface="宋体" charset="0"/>
        </a:defRPr>
      </a:lvl7pPr>
      <a:lvl8pPr marL="959600" algn="ctr" defTabSz="909610" rtl="0" fontAlgn="base">
        <a:spcBef>
          <a:spcPct val="0"/>
        </a:spcBef>
        <a:spcAft>
          <a:spcPct val="0"/>
        </a:spcAft>
        <a:defRPr sz="4400">
          <a:solidFill>
            <a:schemeClr val="tx1"/>
          </a:solidFill>
          <a:latin typeface="Calibri" charset="0"/>
          <a:ea typeface="宋体" charset="0"/>
          <a:cs typeface="宋体" charset="0"/>
        </a:defRPr>
      </a:lvl8pPr>
      <a:lvl9pPr marL="1279449" algn="ctr" defTabSz="909610" rtl="0" fontAlgn="base">
        <a:spcBef>
          <a:spcPct val="0"/>
        </a:spcBef>
        <a:spcAft>
          <a:spcPct val="0"/>
        </a:spcAft>
        <a:defRPr sz="4400">
          <a:solidFill>
            <a:schemeClr val="tx1"/>
          </a:solidFill>
          <a:latin typeface="Calibri" charset="0"/>
          <a:ea typeface="宋体" charset="0"/>
          <a:cs typeface="宋体" charset="0"/>
        </a:defRPr>
      </a:lvl9pPr>
    </p:titleStyle>
    <p:bodyStyle>
      <a:lvl1pPr marL="340146" indent="-340146" algn="l" defTabSz="909243" rtl="0" eaLnBrk="0" fontAlgn="base" hangingPunct="0">
        <a:spcBef>
          <a:spcPct val="20000"/>
        </a:spcBef>
        <a:spcAft>
          <a:spcPct val="0"/>
        </a:spcAft>
        <a:buFont typeface="Arial" charset="0"/>
        <a:buChar char="•"/>
        <a:defRPr sz="3200">
          <a:solidFill>
            <a:schemeClr val="tx1"/>
          </a:solidFill>
          <a:latin typeface="+mn-lt"/>
          <a:ea typeface="ＭＳ Ｐゴシック" charset="0"/>
          <a:cs typeface="+mn-cs"/>
        </a:defRPr>
      </a:lvl1pPr>
      <a:lvl2pPr marL="739176" indent="-283472" algn="l" defTabSz="909243"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37133" indent="-226741" algn="l" defTabSz="909243"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1750" indent="-226741" algn="l" defTabSz="909243"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46367" indent="-226741" algn="l" defTabSz="909243"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366790" indent="-227667" algn="l" defTabSz="909610" rtl="0" fontAlgn="base">
        <a:spcBef>
          <a:spcPct val="20000"/>
        </a:spcBef>
        <a:spcAft>
          <a:spcPct val="0"/>
        </a:spcAft>
        <a:buFont typeface="Arial" charset="0"/>
        <a:buChar char="»"/>
        <a:defRPr sz="2000">
          <a:solidFill>
            <a:schemeClr val="tx1"/>
          </a:solidFill>
          <a:latin typeface="+mn-lt"/>
          <a:ea typeface="+mn-ea"/>
          <a:cs typeface="+mn-cs"/>
        </a:defRPr>
      </a:lvl6pPr>
      <a:lvl7pPr marL="2686653" indent="-227667" algn="l" defTabSz="909610" rtl="0" fontAlgn="base">
        <a:spcBef>
          <a:spcPct val="20000"/>
        </a:spcBef>
        <a:spcAft>
          <a:spcPct val="0"/>
        </a:spcAft>
        <a:buFont typeface="Arial" charset="0"/>
        <a:buChar char="»"/>
        <a:defRPr sz="2000">
          <a:solidFill>
            <a:schemeClr val="tx1"/>
          </a:solidFill>
          <a:latin typeface="+mn-lt"/>
          <a:ea typeface="+mn-ea"/>
          <a:cs typeface="+mn-cs"/>
        </a:defRPr>
      </a:lvl7pPr>
      <a:lvl8pPr marL="3006533" indent="-227667" algn="l" defTabSz="909610" rtl="0" fontAlgn="base">
        <a:spcBef>
          <a:spcPct val="20000"/>
        </a:spcBef>
        <a:spcAft>
          <a:spcPct val="0"/>
        </a:spcAft>
        <a:buFont typeface="Arial" charset="0"/>
        <a:buChar char="»"/>
        <a:defRPr sz="2000">
          <a:solidFill>
            <a:schemeClr val="tx1"/>
          </a:solidFill>
          <a:latin typeface="+mn-lt"/>
          <a:ea typeface="+mn-ea"/>
          <a:cs typeface="+mn-cs"/>
        </a:defRPr>
      </a:lvl8pPr>
      <a:lvl9pPr marL="3326372" indent="-227667" algn="l" defTabSz="909610"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319849" rtl="0" eaLnBrk="1" latinLnBrk="0" hangingPunct="1">
        <a:defRPr sz="1300" kern="1200">
          <a:solidFill>
            <a:schemeClr val="tx1"/>
          </a:solidFill>
          <a:latin typeface="+mn-lt"/>
          <a:ea typeface="+mn-ea"/>
          <a:cs typeface="+mn-cs"/>
        </a:defRPr>
      </a:lvl1pPr>
      <a:lvl2pPr marL="319849" algn="l" defTabSz="319849" rtl="0" eaLnBrk="1" latinLnBrk="0" hangingPunct="1">
        <a:defRPr sz="1300" kern="1200">
          <a:solidFill>
            <a:schemeClr val="tx1"/>
          </a:solidFill>
          <a:latin typeface="+mn-lt"/>
          <a:ea typeface="+mn-ea"/>
          <a:cs typeface="+mn-cs"/>
        </a:defRPr>
      </a:lvl2pPr>
      <a:lvl3pPr marL="639719" algn="l" defTabSz="319849" rtl="0" eaLnBrk="1" latinLnBrk="0" hangingPunct="1">
        <a:defRPr sz="1300" kern="1200">
          <a:solidFill>
            <a:schemeClr val="tx1"/>
          </a:solidFill>
          <a:latin typeface="+mn-lt"/>
          <a:ea typeface="+mn-ea"/>
          <a:cs typeface="+mn-cs"/>
        </a:defRPr>
      </a:lvl3pPr>
      <a:lvl4pPr marL="959600" algn="l" defTabSz="319849" rtl="0" eaLnBrk="1" latinLnBrk="0" hangingPunct="1">
        <a:defRPr sz="1300" kern="1200">
          <a:solidFill>
            <a:schemeClr val="tx1"/>
          </a:solidFill>
          <a:latin typeface="+mn-lt"/>
          <a:ea typeface="+mn-ea"/>
          <a:cs typeface="+mn-cs"/>
        </a:defRPr>
      </a:lvl4pPr>
      <a:lvl5pPr marL="1279449" algn="l" defTabSz="319849" rtl="0" eaLnBrk="1" latinLnBrk="0" hangingPunct="1">
        <a:defRPr sz="1300" kern="1200">
          <a:solidFill>
            <a:schemeClr val="tx1"/>
          </a:solidFill>
          <a:latin typeface="+mn-lt"/>
          <a:ea typeface="+mn-ea"/>
          <a:cs typeface="+mn-cs"/>
        </a:defRPr>
      </a:lvl5pPr>
      <a:lvl6pPr marL="1599328" algn="l" defTabSz="319849" rtl="0" eaLnBrk="1" latinLnBrk="0" hangingPunct="1">
        <a:defRPr sz="1300" kern="1200">
          <a:solidFill>
            <a:schemeClr val="tx1"/>
          </a:solidFill>
          <a:latin typeface="+mn-lt"/>
          <a:ea typeface="+mn-ea"/>
          <a:cs typeface="+mn-cs"/>
        </a:defRPr>
      </a:lvl6pPr>
      <a:lvl7pPr marL="1919184" algn="l" defTabSz="319849" rtl="0" eaLnBrk="1" latinLnBrk="0" hangingPunct="1">
        <a:defRPr sz="1300" kern="1200">
          <a:solidFill>
            <a:schemeClr val="tx1"/>
          </a:solidFill>
          <a:latin typeface="+mn-lt"/>
          <a:ea typeface="+mn-ea"/>
          <a:cs typeface="+mn-cs"/>
        </a:defRPr>
      </a:lvl7pPr>
      <a:lvl8pPr marL="2239056" algn="l" defTabSz="319849" rtl="0" eaLnBrk="1" latinLnBrk="0" hangingPunct="1">
        <a:defRPr sz="1300" kern="1200">
          <a:solidFill>
            <a:schemeClr val="tx1"/>
          </a:solidFill>
          <a:latin typeface="+mn-lt"/>
          <a:ea typeface="+mn-ea"/>
          <a:cs typeface="+mn-cs"/>
        </a:defRPr>
      </a:lvl8pPr>
      <a:lvl9pPr marL="2558925" algn="l" defTabSz="319849" rtl="0" eaLnBrk="1" latinLnBrk="0" hangingPunct="1">
        <a:defRPr sz="13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782960421"/>
      </p:ext>
    </p:extLst>
  </p:cSld>
  <p:clrMap bg1="lt1" tx1="dk1" bg2="lt2" tx2="dk2" accent1="accent1" accent2="accent2" accent3="accent3" accent4="accent4" accent5="accent5" accent6="accent6" hlink="hlink" folHlink="folHlink"/>
  <p:sldLayoutIdLst>
    <p:sldLayoutId id="2147485854" r:id="rId1"/>
    <p:sldLayoutId id="2147485855" r:id="rId2"/>
    <p:sldLayoutId id="2147485856" r:id="rId3"/>
    <p:sldLayoutId id="2147485857" r:id="rId4"/>
    <p:sldLayoutId id="2147485858" r:id="rId5"/>
    <p:sldLayoutId id="2147485859" r:id="rId6"/>
    <p:sldLayoutId id="2147485860" r:id="rId7"/>
    <p:sldLayoutId id="2147485861" r:id="rId8"/>
    <p:sldLayoutId id="2147485862" r:id="rId9"/>
    <p:sldLayoutId id="2147485863" r:id="rId10"/>
    <p:sldLayoutId id="2147485864"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6467" algn="ctr" rtl="0" fontAlgn="base">
        <a:spcBef>
          <a:spcPct val="0"/>
        </a:spcBef>
        <a:spcAft>
          <a:spcPct val="0"/>
        </a:spcAft>
        <a:defRPr sz="4400">
          <a:solidFill>
            <a:schemeClr val="tx2"/>
          </a:solidFill>
          <a:latin typeface="Times New Roman" charset="0"/>
          <a:ea typeface="ＭＳ Ｐゴシック" charset="0"/>
        </a:defRPr>
      </a:lvl6pPr>
      <a:lvl7pPr marL="912947" algn="ctr" rtl="0" fontAlgn="base">
        <a:spcBef>
          <a:spcPct val="0"/>
        </a:spcBef>
        <a:spcAft>
          <a:spcPct val="0"/>
        </a:spcAft>
        <a:defRPr sz="4400">
          <a:solidFill>
            <a:schemeClr val="tx2"/>
          </a:solidFill>
          <a:latin typeface="Times New Roman" charset="0"/>
          <a:ea typeface="ＭＳ Ｐゴシック" charset="0"/>
        </a:defRPr>
      </a:lvl7pPr>
      <a:lvl8pPr marL="1369430" algn="ctr" rtl="0" fontAlgn="base">
        <a:spcBef>
          <a:spcPct val="0"/>
        </a:spcBef>
        <a:spcAft>
          <a:spcPct val="0"/>
        </a:spcAft>
        <a:defRPr sz="4400">
          <a:solidFill>
            <a:schemeClr val="tx2"/>
          </a:solidFill>
          <a:latin typeface="Times New Roman" charset="0"/>
          <a:ea typeface="ＭＳ Ｐゴシック" charset="0"/>
        </a:defRPr>
      </a:lvl8pPr>
      <a:lvl9pPr marL="1825903"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363" indent="-342363" algn="l" rtl="0" eaLnBrk="0" fontAlgn="base" hangingPunct="0">
        <a:spcBef>
          <a:spcPct val="20000"/>
        </a:spcBef>
        <a:spcAft>
          <a:spcPct val="0"/>
        </a:spcAft>
        <a:buChar char="•"/>
        <a:defRPr sz="3200">
          <a:solidFill>
            <a:schemeClr val="tx1"/>
          </a:solidFill>
          <a:latin typeface="Arial"/>
          <a:ea typeface="+mn-ea"/>
          <a:cs typeface="Arial"/>
        </a:defRPr>
      </a:lvl1pPr>
      <a:lvl2pPr marL="741772" indent="-285305" algn="l" rtl="0" eaLnBrk="0" fontAlgn="base" hangingPunct="0">
        <a:spcBef>
          <a:spcPct val="20000"/>
        </a:spcBef>
        <a:spcAft>
          <a:spcPct val="0"/>
        </a:spcAft>
        <a:buChar char="–"/>
        <a:defRPr sz="2800">
          <a:solidFill>
            <a:schemeClr val="tx1"/>
          </a:solidFill>
          <a:latin typeface="Arial"/>
          <a:ea typeface="+mn-ea"/>
          <a:cs typeface="Arial"/>
        </a:defRPr>
      </a:lvl2pPr>
      <a:lvl3pPr marL="1141185" indent="-228233" algn="l" rtl="0" eaLnBrk="0" fontAlgn="base" hangingPunct="0">
        <a:spcBef>
          <a:spcPct val="20000"/>
        </a:spcBef>
        <a:spcAft>
          <a:spcPct val="0"/>
        </a:spcAft>
        <a:buChar char="•"/>
        <a:defRPr sz="2400">
          <a:solidFill>
            <a:schemeClr val="tx1"/>
          </a:solidFill>
          <a:latin typeface="Arial"/>
          <a:ea typeface="+mn-ea"/>
          <a:cs typeface="Arial"/>
        </a:defRPr>
      </a:lvl3pPr>
      <a:lvl4pPr marL="1597659" indent="-228233" algn="l" rtl="0" eaLnBrk="0" fontAlgn="base" hangingPunct="0">
        <a:spcBef>
          <a:spcPct val="20000"/>
        </a:spcBef>
        <a:spcAft>
          <a:spcPct val="0"/>
        </a:spcAft>
        <a:buChar char="–"/>
        <a:defRPr sz="2000">
          <a:solidFill>
            <a:schemeClr val="tx1"/>
          </a:solidFill>
          <a:latin typeface="Arial"/>
          <a:ea typeface="+mn-ea"/>
          <a:cs typeface="Arial"/>
        </a:defRPr>
      </a:lvl4pPr>
      <a:lvl5pPr marL="2054145" indent="-228233" algn="l" rtl="0" eaLnBrk="0" fontAlgn="base" hangingPunct="0">
        <a:spcBef>
          <a:spcPct val="20000"/>
        </a:spcBef>
        <a:spcAft>
          <a:spcPct val="0"/>
        </a:spcAft>
        <a:buChar char="»"/>
        <a:defRPr sz="2000">
          <a:solidFill>
            <a:schemeClr val="tx1"/>
          </a:solidFill>
          <a:latin typeface="Arial"/>
          <a:ea typeface="+mn-ea"/>
          <a:cs typeface="Arial"/>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744792106"/>
      </p:ext>
    </p:extLst>
  </p:cSld>
  <p:clrMap bg1="dk2" tx1="lt1" bg2="dk1" tx2="lt2" accent1="accent1" accent2="accent2" accent3="accent3" accent4="accent4" accent5="accent5" accent6="accent6" hlink="hlink" folHlink="folHlink"/>
  <p:sldLayoutIdLst>
    <p:sldLayoutId id="2147485866" r:id="rId1"/>
    <p:sldLayoutId id="2147485867" r:id="rId2"/>
    <p:sldLayoutId id="2147485868" r:id="rId3"/>
    <p:sldLayoutId id="2147485869" r:id="rId4"/>
    <p:sldLayoutId id="2147485870" r:id="rId5"/>
    <p:sldLayoutId id="2147485871" r:id="rId6"/>
    <p:sldLayoutId id="2147485872" r:id="rId7"/>
    <p:sldLayoutId id="2147485873" r:id="rId8"/>
    <p:sldLayoutId id="2147485874" r:id="rId9"/>
    <p:sldLayoutId id="2147485875" r:id="rId10"/>
    <p:sldLayoutId id="214748587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1" y="1755806"/>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35227749"/>
      </p:ext>
    </p:extLst>
  </p:cSld>
  <p:clrMap bg1="dk2" tx1="lt1" bg2="dk1" tx2="lt2" accent1="accent1" accent2="accent2" accent3="accent3" accent4="accent4" accent5="accent5" accent6="accent6" hlink="hlink" folHlink="folHlink"/>
  <p:sldLayoutIdLst>
    <p:sldLayoutId id="2147485878" r:id="rId1"/>
    <p:sldLayoutId id="2147485879" r:id="rId2"/>
    <p:sldLayoutId id="2147485880" r:id="rId3"/>
    <p:sldLayoutId id="2147485881" r:id="rId4"/>
    <p:sldLayoutId id="2147485882" r:id="rId5"/>
    <p:sldLayoutId id="2147485883" r:id="rId6"/>
    <p:sldLayoutId id="2147485884" r:id="rId7"/>
    <p:sldLayoutId id="2147485885" r:id="rId8"/>
    <p:sldLayoutId id="2147485886" r:id="rId9"/>
    <p:sldLayoutId id="2147485887" r:id="rId10"/>
    <p:sldLayoutId id="214748588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4715" indent="-336018" algn="l" rtl="0" eaLnBrk="0" fontAlgn="base" hangingPunct="0">
        <a:spcBef>
          <a:spcPts val="600"/>
        </a:spcBef>
        <a:spcAft>
          <a:spcPct val="0"/>
        </a:spcAft>
        <a:buBlip>
          <a:blip r:embed="rId17"/>
        </a:buBlip>
        <a:defRPr sz="2000">
          <a:solidFill>
            <a:schemeClr val="tx1"/>
          </a:solidFill>
          <a:latin typeface="+mn-lt"/>
          <a:ea typeface="+mn-ea"/>
        </a:defRPr>
      </a:lvl2pPr>
      <a:lvl3pPr marL="1033407" indent="-348692" algn="l" rtl="0" eaLnBrk="0" fontAlgn="base" hangingPunct="0">
        <a:spcBef>
          <a:spcPts val="600"/>
        </a:spcBef>
        <a:spcAft>
          <a:spcPct val="0"/>
        </a:spcAft>
        <a:buBlip>
          <a:blip r:embed="rId17"/>
        </a:buBlip>
        <a:defRPr>
          <a:solidFill>
            <a:schemeClr val="tx1"/>
          </a:solidFill>
          <a:latin typeface="+mn-lt"/>
          <a:ea typeface="+mn-ea"/>
        </a:defRPr>
      </a:lvl3pPr>
      <a:lvl4pPr marL="1369430" indent="-336018" algn="l" rtl="0" eaLnBrk="0" fontAlgn="base" hangingPunct="0">
        <a:spcBef>
          <a:spcPts val="600"/>
        </a:spcBef>
        <a:spcAft>
          <a:spcPct val="0"/>
        </a:spcAft>
        <a:buBlip>
          <a:blip r:embed="rId17"/>
        </a:buBlip>
        <a:defRPr>
          <a:solidFill>
            <a:schemeClr val="tx1"/>
          </a:solidFill>
          <a:latin typeface="+mn-lt"/>
          <a:ea typeface="+mn-ea"/>
        </a:defRPr>
      </a:lvl4pPr>
      <a:lvl5pPr marL="1718122" indent="-348692" algn="l" rtl="0" eaLnBrk="0" fontAlgn="base" hangingPunct="0">
        <a:spcBef>
          <a:spcPts val="600"/>
        </a:spcBef>
        <a:spcAft>
          <a:spcPct val="0"/>
        </a:spcAft>
        <a:buBlip>
          <a:blip r:embed="rId17"/>
        </a:buBlip>
        <a:defRPr>
          <a:solidFill>
            <a:schemeClr val="tx1"/>
          </a:solidFill>
          <a:latin typeface="+mn-lt"/>
          <a:ea typeface="+mn-ea"/>
        </a:defRPr>
      </a:lvl5pPr>
      <a:lvl6pPr marL="2174600" indent="-348692" algn="l" rtl="0" fontAlgn="base">
        <a:spcBef>
          <a:spcPts val="600"/>
        </a:spcBef>
        <a:spcAft>
          <a:spcPct val="0"/>
        </a:spcAft>
        <a:buBlip>
          <a:blip r:embed="rId17"/>
        </a:buBlip>
        <a:defRPr>
          <a:solidFill>
            <a:schemeClr val="tx1"/>
          </a:solidFill>
          <a:latin typeface="+mn-lt"/>
          <a:ea typeface="+mn-ea"/>
        </a:defRPr>
      </a:lvl6pPr>
      <a:lvl7pPr marL="2631066" indent="-348692" algn="l" rtl="0" fontAlgn="base">
        <a:spcBef>
          <a:spcPts val="600"/>
        </a:spcBef>
        <a:spcAft>
          <a:spcPct val="0"/>
        </a:spcAft>
        <a:buBlip>
          <a:blip r:embed="rId17"/>
        </a:buBlip>
        <a:defRPr>
          <a:solidFill>
            <a:schemeClr val="tx1"/>
          </a:solidFill>
          <a:latin typeface="+mn-lt"/>
          <a:ea typeface="+mn-ea"/>
        </a:defRPr>
      </a:lvl7pPr>
      <a:lvl8pPr marL="3087549" indent="-348692" algn="l" rtl="0" fontAlgn="base">
        <a:spcBef>
          <a:spcPts val="600"/>
        </a:spcBef>
        <a:spcAft>
          <a:spcPct val="0"/>
        </a:spcAft>
        <a:buBlip>
          <a:blip r:embed="rId17"/>
        </a:buBlip>
        <a:defRPr>
          <a:solidFill>
            <a:schemeClr val="tx1"/>
          </a:solidFill>
          <a:latin typeface="+mn-lt"/>
          <a:ea typeface="+mn-ea"/>
        </a:defRPr>
      </a:lvl8pPr>
      <a:lvl9pPr marL="3544016" indent="-34869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654851814"/>
      </p:ext>
    </p:extLst>
  </p:cSld>
  <p:clrMap bg1="lt1" tx1="dk1" bg2="lt2" tx2="dk2" accent1="accent1" accent2="accent2" accent3="accent3" accent4="accent4" accent5="accent5" accent6="accent6" hlink="hlink" folHlink="folHlink"/>
  <p:sldLayoutIdLst>
    <p:sldLayoutId id="2147485902" r:id="rId1"/>
    <p:sldLayoutId id="2147485903" r:id="rId2"/>
    <p:sldLayoutId id="2147485904" r:id="rId3"/>
    <p:sldLayoutId id="2147485905" r:id="rId4"/>
    <p:sldLayoutId id="2147485906" r:id="rId5"/>
    <p:sldLayoutId id="2147485907" r:id="rId6"/>
    <p:sldLayoutId id="2147485908" r:id="rId7"/>
    <p:sldLayoutId id="2147485909" r:id="rId8"/>
    <p:sldLayoutId id="2147485910" r:id="rId9"/>
    <p:sldLayoutId id="2147485911" r:id="rId10"/>
    <p:sldLayoutId id="214748591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6467" algn="ctr" rtl="0" fontAlgn="base">
        <a:spcBef>
          <a:spcPct val="0"/>
        </a:spcBef>
        <a:spcAft>
          <a:spcPct val="0"/>
        </a:spcAft>
        <a:defRPr sz="4400">
          <a:solidFill>
            <a:schemeClr val="tx2"/>
          </a:solidFill>
          <a:latin typeface="Times New Roman" charset="0"/>
          <a:ea typeface="ＭＳ Ｐゴシック" charset="0"/>
        </a:defRPr>
      </a:lvl6pPr>
      <a:lvl7pPr marL="912947" algn="ctr" rtl="0" fontAlgn="base">
        <a:spcBef>
          <a:spcPct val="0"/>
        </a:spcBef>
        <a:spcAft>
          <a:spcPct val="0"/>
        </a:spcAft>
        <a:defRPr sz="4400">
          <a:solidFill>
            <a:schemeClr val="tx2"/>
          </a:solidFill>
          <a:latin typeface="Times New Roman" charset="0"/>
          <a:ea typeface="ＭＳ Ｐゴシック" charset="0"/>
        </a:defRPr>
      </a:lvl7pPr>
      <a:lvl8pPr marL="1369430" algn="ctr" rtl="0" fontAlgn="base">
        <a:spcBef>
          <a:spcPct val="0"/>
        </a:spcBef>
        <a:spcAft>
          <a:spcPct val="0"/>
        </a:spcAft>
        <a:defRPr sz="4400">
          <a:solidFill>
            <a:schemeClr val="tx2"/>
          </a:solidFill>
          <a:latin typeface="Times New Roman" charset="0"/>
          <a:ea typeface="ＭＳ Ｐゴシック" charset="0"/>
        </a:defRPr>
      </a:lvl8pPr>
      <a:lvl9pPr marL="1825903"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363" indent="-342363" algn="l" rtl="0" eaLnBrk="0" fontAlgn="base" hangingPunct="0">
        <a:spcBef>
          <a:spcPct val="20000"/>
        </a:spcBef>
        <a:spcAft>
          <a:spcPct val="0"/>
        </a:spcAft>
        <a:buChar char="•"/>
        <a:defRPr sz="3200">
          <a:solidFill>
            <a:schemeClr val="tx1"/>
          </a:solidFill>
          <a:latin typeface="Arial"/>
          <a:ea typeface="+mn-ea"/>
          <a:cs typeface="Arial"/>
        </a:defRPr>
      </a:lvl1pPr>
      <a:lvl2pPr marL="741772" indent="-285305" algn="l" rtl="0" eaLnBrk="0" fontAlgn="base" hangingPunct="0">
        <a:spcBef>
          <a:spcPct val="20000"/>
        </a:spcBef>
        <a:spcAft>
          <a:spcPct val="0"/>
        </a:spcAft>
        <a:buChar char="–"/>
        <a:defRPr sz="2800">
          <a:solidFill>
            <a:schemeClr val="tx1"/>
          </a:solidFill>
          <a:latin typeface="Arial"/>
          <a:ea typeface="+mn-ea"/>
          <a:cs typeface="Arial"/>
        </a:defRPr>
      </a:lvl2pPr>
      <a:lvl3pPr marL="1141185" indent="-228233" algn="l" rtl="0" eaLnBrk="0" fontAlgn="base" hangingPunct="0">
        <a:spcBef>
          <a:spcPct val="20000"/>
        </a:spcBef>
        <a:spcAft>
          <a:spcPct val="0"/>
        </a:spcAft>
        <a:buChar char="•"/>
        <a:defRPr sz="2400">
          <a:solidFill>
            <a:schemeClr val="tx1"/>
          </a:solidFill>
          <a:latin typeface="Arial"/>
          <a:ea typeface="+mn-ea"/>
          <a:cs typeface="Arial"/>
        </a:defRPr>
      </a:lvl3pPr>
      <a:lvl4pPr marL="1597659" indent="-228233" algn="l" rtl="0" eaLnBrk="0" fontAlgn="base" hangingPunct="0">
        <a:spcBef>
          <a:spcPct val="20000"/>
        </a:spcBef>
        <a:spcAft>
          <a:spcPct val="0"/>
        </a:spcAft>
        <a:buChar char="–"/>
        <a:defRPr sz="2000">
          <a:solidFill>
            <a:schemeClr val="tx1"/>
          </a:solidFill>
          <a:latin typeface="Arial"/>
          <a:ea typeface="+mn-ea"/>
          <a:cs typeface="Arial"/>
        </a:defRPr>
      </a:lvl4pPr>
      <a:lvl5pPr marL="2054145" indent="-228233" algn="l" rtl="0" eaLnBrk="0" fontAlgn="base" hangingPunct="0">
        <a:spcBef>
          <a:spcPct val="20000"/>
        </a:spcBef>
        <a:spcAft>
          <a:spcPct val="0"/>
        </a:spcAft>
        <a:buChar char="»"/>
        <a:defRPr sz="2000">
          <a:solidFill>
            <a:schemeClr val="tx1"/>
          </a:solidFill>
          <a:latin typeface="Arial"/>
          <a:ea typeface="+mn-ea"/>
          <a:cs typeface="Arial"/>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931790"/>
      </p:ext>
    </p:extLst>
  </p:cSld>
  <p:clrMap bg1="dk2" tx1="lt1" bg2="dk1" tx2="lt2" accent1="accent1" accent2="accent2" accent3="accent3" accent4="accent4" accent5="accent5" accent6="accent6" hlink="hlink" folHlink="folHlink"/>
  <p:sldLayoutIdLst>
    <p:sldLayoutId id="2147485914" r:id="rId1"/>
    <p:sldLayoutId id="2147485915" r:id="rId2"/>
    <p:sldLayoutId id="2147485916" r:id="rId3"/>
    <p:sldLayoutId id="2147485917" r:id="rId4"/>
    <p:sldLayoutId id="2147485918" r:id="rId5"/>
    <p:sldLayoutId id="2147485919" r:id="rId6"/>
    <p:sldLayoutId id="2147485920" r:id="rId7"/>
    <p:sldLayoutId id="2147485921" r:id="rId8"/>
    <p:sldLayoutId id="2147485922" r:id="rId9"/>
    <p:sldLayoutId id="2147485923" r:id="rId10"/>
    <p:sldLayoutId id="2147485924"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1" y="1755806"/>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584025702"/>
      </p:ext>
    </p:extLst>
  </p:cSld>
  <p:clrMap bg1="dk2" tx1="lt1" bg2="dk1" tx2="lt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4715" indent="-336018" algn="l" rtl="0" eaLnBrk="0" fontAlgn="base" hangingPunct="0">
        <a:spcBef>
          <a:spcPts val="600"/>
        </a:spcBef>
        <a:spcAft>
          <a:spcPct val="0"/>
        </a:spcAft>
        <a:buBlip>
          <a:blip r:embed="rId17"/>
        </a:buBlip>
        <a:defRPr sz="2000">
          <a:solidFill>
            <a:schemeClr val="tx1"/>
          </a:solidFill>
          <a:latin typeface="+mn-lt"/>
          <a:ea typeface="+mn-ea"/>
        </a:defRPr>
      </a:lvl2pPr>
      <a:lvl3pPr marL="1033407" indent="-348692" algn="l" rtl="0" eaLnBrk="0" fontAlgn="base" hangingPunct="0">
        <a:spcBef>
          <a:spcPts val="600"/>
        </a:spcBef>
        <a:spcAft>
          <a:spcPct val="0"/>
        </a:spcAft>
        <a:buBlip>
          <a:blip r:embed="rId17"/>
        </a:buBlip>
        <a:defRPr>
          <a:solidFill>
            <a:schemeClr val="tx1"/>
          </a:solidFill>
          <a:latin typeface="+mn-lt"/>
          <a:ea typeface="+mn-ea"/>
        </a:defRPr>
      </a:lvl3pPr>
      <a:lvl4pPr marL="1369430" indent="-336018" algn="l" rtl="0" eaLnBrk="0" fontAlgn="base" hangingPunct="0">
        <a:spcBef>
          <a:spcPts val="600"/>
        </a:spcBef>
        <a:spcAft>
          <a:spcPct val="0"/>
        </a:spcAft>
        <a:buBlip>
          <a:blip r:embed="rId17"/>
        </a:buBlip>
        <a:defRPr>
          <a:solidFill>
            <a:schemeClr val="tx1"/>
          </a:solidFill>
          <a:latin typeface="+mn-lt"/>
          <a:ea typeface="+mn-ea"/>
        </a:defRPr>
      </a:lvl4pPr>
      <a:lvl5pPr marL="1718122" indent="-348692" algn="l" rtl="0" eaLnBrk="0" fontAlgn="base" hangingPunct="0">
        <a:spcBef>
          <a:spcPts val="600"/>
        </a:spcBef>
        <a:spcAft>
          <a:spcPct val="0"/>
        </a:spcAft>
        <a:buBlip>
          <a:blip r:embed="rId17"/>
        </a:buBlip>
        <a:defRPr>
          <a:solidFill>
            <a:schemeClr val="tx1"/>
          </a:solidFill>
          <a:latin typeface="+mn-lt"/>
          <a:ea typeface="+mn-ea"/>
        </a:defRPr>
      </a:lvl5pPr>
      <a:lvl6pPr marL="2174600" indent="-348692" algn="l" rtl="0" fontAlgn="base">
        <a:spcBef>
          <a:spcPts val="600"/>
        </a:spcBef>
        <a:spcAft>
          <a:spcPct val="0"/>
        </a:spcAft>
        <a:buBlip>
          <a:blip r:embed="rId17"/>
        </a:buBlip>
        <a:defRPr>
          <a:solidFill>
            <a:schemeClr val="tx1"/>
          </a:solidFill>
          <a:latin typeface="+mn-lt"/>
          <a:ea typeface="+mn-ea"/>
        </a:defRPr>
      </a:lvl6pPr>
      <a:lvl7pPr marL="2631066" indent="-348692" algn="l" rtl="0" fontAlgn="base">
        <a:spcBef>
          <a:spcPts val="600"/>
        </a:spcBef>
        <a:spcAft>
          <a:spcPct val="0"/>
        </a:spcAft>
        <a:buBlip>
          <a:blip r:embed="rId17"/>
        </a:buBlip>
        <a:defRPr>
          <a:solidFill>
            <a:schemeClr val="tx1"/>
          </a:solidFill>
          <a:latin typeface="+mn-lt"/>
          <a:ea typeface="+mn-ea"/>
        </a:defRPr>
      </a:lvl7pPr>
      <a:lvl8pPr marL="3087549" indent="-348692" algn="l" rtl="0" fontAlgn="base">
        <a:spcBef>
          <a:spcPts val="600"/>
        </a:spcBef>
        <a:spcAft>
          <a:spcPct val="0"/>
        </a:spcAft>
        <a:buBlip>
          <a:blip r:embed="rId17"/>
        </a:buBlip>
        <a:defRPr>
          <a:solidFill>
            <a:schemeClr val="tx1"/>
          </a:solidFill>
          <a:latin typeface="+mn-lt"/>
          <a:ea typeface="+mn-ea"/>
        </a:defRPr>
      </a:lvl8pPr>
      <a:lvl9pPr marL="3544016" indent="-34869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171903806"/>
      </p:ext>
    </p:extLst>
  </p:cSld>
  <p:clrMap bg1="dk2" tx1="lt1" bg2="dk1" tx2="lt2" accent1="accent1" accent2="accent2" accent3="accent3" accent4="accent4" accent5="accent5" accent6="accent6" hlink="hlink" folHlink="folHlink"/>
  <p:sldLayoutIdLst>
    <p:sldLayoutId id="2147485938" r:id="rId1"/>
    <p:sldLayoutId id="2147485939" r:id="rId2"/>
    <p:sldLayoutId id="2147485940" r:id="rId3"/>
    <p:sldLayoutId id="2147485941" r:id="rId4"/>
    <p:sldLayoutId id="2147485942" r:id="rId5"/>
    <p:sldLayoutId id="2147485943" r:id="rId6"/>
    <p:sldLayoutId id="2147485944" r:id="rId7"/>
    <p:sldLayoutId id="2147485945" r:id="rId8"/>
    <p:sldLayoutId id="2147485946" r:id="rId9"/>
    <p:sldLayoutId id="2147485947" r:id="rId10"/>
    <p:sldLayoutId id="2147485948"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1" y="1755806"/>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84967304"/>
      </p:ext>
    </p:extLst>
  </p:cSld>
  <p:clrMap bg1="dk2" tx1="lt1" bg2="dk1" tx2="lt2" accent1="accent1" accent2="accent2" accent3="accent3" accent4="accent4" accent5="accent5" accent6="accent6" hlink="hlink" folHlink="folHlink"/>
  <p:sldLayoutIdLst>
    <p:sldLayoutId id="2147485950" r:id="rId1"/>
    <p:sldLayoutId id="2147485951" r:id="rId2"/>
    <p:sldLayoutId id="2147485952" r:id="rId3"/>
    <p:sldLayoutId id="2147485953" r:id="rId4"/>
    <p:sldLayoutId id="2147485954" r:id="rId5"/>
    <p:sldLayoutId id="2147485955" r:id="rId6"/>
    <p:sldLayoutId id="2147485956" r:id="rId7"/>
    <p:sldLayoutId id="2147485957" r:id="rId8"/>
    <p:sldLayoutId id="2147485958" r:id="rId9"/>
    <p:sldLayoutId id="2147485959" r:id="rId10"/>
    <p:sldLayoutId id="214748596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4715" indent="-336018" algn="l" rtl="0" eaLnBrk="0" fontAlgn="base" hangingPunct="0">
        <a:spcBef>
          <a:spcPts val="600"/>
        </a:spcBef>
        <a:spcAft>
          <a:spcPct val="0"/>
        </a:spcAft>
        <a:buBlip>
          <a:blip r:embed="rId17"/>
        </a:buBlip>
        <a:defRPr sz="2000">
          <a:solidFill>
            <a:schemeClr val="tx1"/>
          </a:solidFill>
          <a:latin typeface="+mn-lt"/>
          <a:ea typeface="+mn-ea"/>
        </a:defRPr>
      </a:lvl2pPr>
      <a:lvl3pPr marL="1033407" indent="-348692" algn="l" rtl="0" eaLnBrk="0" fontAlgn="base" hangingPunct="0">
        <a:spcBef>
          <a:spcPts val="600"/>
        </a:spcBef>
        <a:spcAft>
          <a:spcPct val="0"/>
        </a:spcAft>
        <a:buBlip>
          <a:blip r:embed="rId17"/>
        </a:buBlip>
        <a:defRPr>
          <a:solidFill>
            <a:schemeClr val="tx1"/>
          </a:solidFill>
          <a:latin typeface="+mn-lt"/>
          <a:ea typeface="+mn-ea"/>
        </a:defRPr>
      </a:lvl3pPr>
      <a:lvl4pPr marL="1369430" indent="-336018" algn="l" rtl="0" eaLnBrk="0" fontAlgn="base" hangingPunct="0">
        <a:spcBef>
          <a:spcPts val="600"/>
        </a:spcBef>
        <a:spcAft>
          <a:spcPct val="0"/>
        </a:spcAft>
        <a:buBlip>
          <a:blip r:embed="rId17"/>
        </a:buBlip>
        <a:defRPr>
          <a:solidFill>
            <a:schemeClr val="tx1"/>
          </a:solidFill>
          <a:latin typeface="+mn-lt"/>
          <a:ea typeface="+mn-ea"/>
        </a:defRPr>
      </a:lvl4pPr>
      <a:lvl5pPr marL="1718122" indent="-348692" algn="l" rtl="0" eaLnBrk="0" fontAlgn="base" hangingPunct="0">
        <a:spcBef>
          <a:spcPts val="600"/>
        </a:spcBef>
        <a:spcAft>
          <a:spcPct val="0"/>
        </a:spcAft>
        <a:buBlip>
          <a:blip r:embed="rId17"/>
        </a:buBlip>
        <a:defRPr>
          <a:solidFill>
            <a:schemeClr val="tx1"/>
          </a:solidFill>
          <a:latin typeface="+mn-lt"/>
          <a:ea typeface="+mn-ea"/>
        </a:defRPr>
      </a:lvl5pPr>
      <a:lvl6pPr marL="2174600" indent="-348692" algn="l" rtl="0" fontAlgn="base">
        <a:spcBef>
          <a:spcPts val="600"/>
        </a:spcBef>
        <a:spcAft>
          <a:spcPct val="0"/>
        </a:spcAft>
        <a:buBlip>
          <a:blip r:embed="rId17"/>
        </a:buBlip>
        <a:defRPr>
          <a:solidFill>
            <a:schemeClr val="tx1"/>
          </a:solidFill>
          <a:latin typeface="+mn-lt"/>
          <a:ea typeface="+mn-ea"/>
        </a:defRPr>
      </a:lvl6pPr>
      <a:lvl7pPr marL="2631066" indent="-348692" algn="l" rtl="0" fontAlgn="base">
        <a:spcBef>
          <a:spcPts val="600"/>
        </a:spcBef>
        <a:spcAft>
          <a:spcPct val="0"/>
        </a:spcAft>
        <a:buBlip>
          <a:blip r:embed="rId17"/>
        </a:buBlip>
        <a:defRPr>
          <a:solidFill>
            <a:schemeClr val="tx1"/>
          </a:solidFill>
          <a:latin typeface="+mn-lt"/>
          <a:ea typeface="+mn-ea"/>
        </a:defRPr>
      </a:lvl7pPr>
      <a:lvl8pPr marL="3087549" indent="-348692" algn="l" rtl="0" fontAlgn="base">
        <a:spcBef>
          <a:spcPts val="600"/>
        </a:spcBef>
        <a:spcAft>
          <a:spcPct val="0"/>
        </a:spcAft>
        <a:buBlip>
          <a:blip r:embed="rId17"/>
        </a:buBlip>
        <a:defRPr>
          <a:solidFill>
            <a:schemeClr val="tx1"/>
          </a:solidFill>
          <a:latin typeface="+mn-lt"/>
          <a:ea typeface="+mn-ea"/>
        </a:defRPr>
      </a:lvl8pPr>
      <a:lvl9pPr marL="3544016" indent="-34869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461101417"/>
      </p:ext>
    </p:extLst>
  </p:cSld>
  <p:clrMap bg1="dk2" tx1="lt1" bg2="dk1" tx2="lt2" accent1="accent1" accent2="accent2" accent3="accent3" accent4="accent4" accent5="accent5" accent6="accent6" hlink="hlink" folHlink="folHlink"/>
  <p:sldLayoutIdLst>
    <p:sldLayoutId id="2147485962" r:id="rId1"/>
    <p:sldLayoutId id="2147485963" r:id="rId2"/>
    <p:sldLayoutId id="2147485964" r:id="rId3"/>
    <p:sldLayoutId id="2147485965" r:id="rId4"/>
    <p:sldLayoutId id="2147485966" r:id="rId5"/>
    <p:sldLayoutId id="2147485967" r:id="rId6"/>
    <p:sldLayoutId id="2147485968" r:id="rId7"/>
    <p:sldLayoutId id="2147485969" r:id="rId8"/>
    <p:sldLayoutId id="2147485970" r:id="rId9"/>
    <p:sldLayoutId id="2147485971" r:id="rId10"/>
    <p:sldLayoutId id="2147485972"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30050" name="Group 2"/>
          <p:cNvGrpSpPr>
            <a:grpSpLocks/>
          </p:cNvGrpSpPr>
          <p:nvPr/>
        </p:nvGrpSpPr>
        <p:grpSpPr bwMode="auto">
          <a:xfrm>
            <a:off x="0" y="1422400"/>
            <a:ext cx="9147175" cy="5435600"/>
            <a:chOff x="0" y="896"/>
            <a:chExt cx="5762" cy="3424"/>
          </a:xfrm>
        </p:grpSpPr>
        <p:grpSp>
          <p:nvGrpSpPr>
            <p:cNvPr id="130056" name="Group 3"/>
            <p:cNvGrpSpPr>
              <a:grpSpLocks/>
            </p:cNvGrpSpPr>
            <p:nvPr userDrawn="1"/>
          </p:nvGrpSpPr>
          <p:grpSpPr bwMode="auto">
            <a:xfrm>
              <a:off x="20" y="896"/>
              <a:ext cx="5742" cy="3424"/>
              <a:chOff x="20" y="896"/>
              <a:chExt cx="5742" cy="3424"/>
            </a:xfrm>
          </p:grpSpPr>
          <p:sp>
            <p:nvSpPr>
              <p:cNvPr id="11268" name="Freeform 4"/>
              <p:cNvSpPr>
                <a:spLocks/>
              </p:cNvSpPr>
              <p:nvPr userDrawn="1"/>
            </p:nvSpPr>
            <p:spPr bwMode="hidden">
              <a:xfrm>
                <a:off x="1399" y="1116"/>
                <a:ext cx="2815" cy="2110"/>
              </a:xfrm>
              <a:custGeom>
                <a:avLst/>
                <a:gdLst/>
                <a:ahLst/>
                <a:cxnLst>
                  <a:cxn ang="0">
                    <a:pos x="950" y="85"/>
                  </a:cxn>
                  <a:cxn ang="0">
                    <a:pos x="628" y="438"/>
                  </a:cxn>
                  <a:cxn ang="0">
                    <a:pos x="66" y="471"/>
                  </a:cxn>
                  <a:cxn ang="0">
                    <a:pos x="0" y="627"/>
                  </a:cxn>
                  <a:cxn ang="0">
                    <a:pos x="372" y="1026"/>
                  </a:cxn>
                  <a:cxn ang="0">
                    <a:pos x="611" y="902"/>
                  </a:cxn>
                  <a:cxn ang="0">
                    <a:pos x="992" y="1085"/>
                  </a:cxn>
                  <a:cxn ang="0">
                    <a:pos x="1116" y="1339"/>
                  </a:cxn>
                  <a:cxn ang="0">
                    <a:pos x="1083" y="1450"/>
                  </a:cxn>
                  <a:cxn ang="0">
                    <a:pos x="1124" y="1659"/>
                  </a:cxn>
                  <a:cxn ang="0">
                    <a:pos x="1149" y="1999"/>
                  </a:cxn>
                  <a:cxn ang="0">
                    <a:pos x="1463" y="2110"/>
                  </a:cxn>
                  <a:cxn ang="0">
                    <a:pos x="1686" y="2025"/>
                  </a:cxn>
                  <a:cxn ang="0">
                    <a:pos x="1603" y="1777"/>
                  </a:cxn>
                  <a:cxn ang="0">
                    <a:pos x="1991" y="1555"/>
                  </a:cxn>
                  <a:cxn ang="0">
                    <a:pos x="2281" y="1542"/>
                  </a:cxn>
                  <a:cxn ang="0">
                    <a:pos x="2446" y="1359"/>
                  </a:cxn>
                  <a:cxn ang="0">
                    <a:pos x="2361" y="1001"/>
                  </a:cxn>
                  <a:cxn ang="0">
                    <a:pos x="2606" y="893"/>
                  </a:cxn>
                  <a:cxn ang="0">
                    <a:pos x="2815" y="454"/>
                  </a:cxn>
                  <a:cxn ang="0">
                    <a:pos x="2518" y="0"/>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69" name="Freeform 5"/>
              <p:cNvSpPr>
                <a:spLocks/>
              </p:cNvSpPr>
              <p:nvPr userDrawn="1"/>
            </p:nvSpPr>
            <p:spPr bwMode="hidden">
              <a:xfrm>
                <a:off x="672" y="1116"/>
                <a:ext cx="3966" cy="2366"/>
              </a:xfrm>
              <a:custGeom>
                <a:avLst/>
                <a:gdLst/>
                <a:ahLst/>
                <a:cxnLst>
                  <a:cxn ang="0">
                    <a:pos x="1423" y="65"/>
                  </a:cxn>
                  <a:cxn ang="0">
                    <a:pos x="1148" y="262"/>
                  </a:cxn>
                  <a:cxn ang="0">
                    <a:pos x="934" y="216"/>
                  </a:cxn>
                  <a:cxn ang="0">
                    <a:pos x="529" y="314"/>
                  </a:cxn>
                  <a:cxn ang="0">
                    <a:pos x="174" y="327"/>
                  </a:cxn>
                  <a:cxn ang="0">
                    <a:pos x="0" y="628"/>
                  </a:cxn>
                  <a:cxn ang="0">
                    <a:pos x="91" y="726"/>
                  </a:cxn>
                  <a:cxn ang="0">
                    <a:pos x="231" y="654"/>
                  </a:cxn>
                  <a:cxn ang="0">
                    <a:pos x="430" y="687"/>
                  </a:cxn>
                  <a:cxn ang="0">
                    <a:pos x="504" y="850"/>
                  </a:cxn>
                  <a:cxn ang="0">
                    <a:pos x="347" y="1020"/>
                  </a:cxn>
                  <a:cxn ang="0">
                    <a:pos x="529" y="1144"/>
                  </a:cxn>
                  <a:cxn ang="0">
                    <a:pos x="727" y="1105"/>
                  </a:cxn>
                  <a:cxn ang="0">
                    <a:pos x="901" y="1216"/>
                  </a:cxn>
                  <a:cxn ang="0">
                    <a:pos x="1256" y="1229"/>
                  </a:cxn>
                  <a:cxn ang="0">
                    <a:pos x="1611" y="1425"/>
                  </a:cxn>
                  <a:cxn ang="0">
                    <a:pos x="1694" y="1673"/>
                  </a:cxn>
                  <a:cxn ang="0">
                    <a:pos x="1619" y="2118"/>
                  </a:cxn>
                  <a:cxn ang="0">
                    <a:pos x="1694" y="2268"/>
                  </a:cxn>
                  <a:cxn ang="0">
                    <a:pos x="2132" y="2242"/>
                  </a:cxn>
                  <a:cxn ang="0">
                    <a:pos x="2289" y="2366"/>
                  </a:cxn>
                  <a:cxn ang="0">
                    <a:pos x="2594" y="2046"/>
                  </a:cxn>
                  <a:cxn ang="0">
                    <a:pos x="2537" y="1817"/>
                  </a:cxn>
                  <a:cxn ang="0">
                    <a:pos x="2818" y="1673"/>
                  </a:cxn>
                  <a:cxn ang="0">
                    <a:pos x="3016" y="1719"/>
                  </a:cxn>
                  <a:cxn ang="0">
                    <a:pos x="3280" y="1615"/>
                  </a:cxn>
                  <a:cxn ang="0">
                    <a:pos x="3405" y="1174"/>
                  </a:cxn>
                  <a:cxn ang="0">
                    <a:pos x="3643" y="922"/>
                  </a:cxn>
                  <a:cxn ang="0">
                    <a:pos x="3966" y="896"/>
                  </a:cxn>
                  <a:cxn ang="0">
                    <a:pos x="3908" y="733"/>
                  </a:cxn>
                  <a:cxn ang="0">
                    <a:pos x="3669" y="563"/>
                  </a:cxn>
                  <a:cxn ang="0">
                    <a:pos x="3817" y="210"/>
                  </a:cxn>
                  <a:cxn ang="0">
                    <a:pos x="3590" y="0"/>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0" name="Freeform 6"/>
              <p:cNvSpPr>
                <a:spLocks/>
              </p:cNvSpPr>
              <p:nvPr userDrawn="1"/>
            </p:nvSpPr>
            <p:spPr bwMode="hidden">
              <a:xfrm>
                <a:off x="20" y="1069"/>
                <a:ext cx="5732" cy="3107"/>
              </a:xfrm>
              <a:custGeom>
                <a:avLst/>
                <a:gdLst/>
                <a:ahLst/>
                <a:cxnLst>
                  <a:cxn ang="0">
                    <a:pos x="81" y="0"/>
                  </a:cxn>
                  <a:cxn ang="0">
                    <a:pos x="133" y="328"/>
                  </a:cxn>
                  <a:cxn ang="0">
                    <a:pos x="0" y="666"/>
                  </a:cxn>
                  <a:cxn ang="0">
                    <a:pos x="83" y="1221"/>
                  </a:cxn>
                  <a:cxn ang="0">
                    <a:pos x="413" y="1515"/>
                  </a:cxn>
                  <a:cxn ang="0">
                    <a:pos x="881" y="1700"/>
                  </a:cxn>
                  <a:cxn ang="0">
                    <a:pos x="1440" y="1651"/>
                  </a:cxn>
                  <a:cxn ang="0">
                    <a:pos x="1755" y="1940"/>
                  </a:cxn>
                  <a:cxn ang="0">
                    <a:pos x="1653" y="2126"/>
                  </a:cxn>
                  <a:cxn ang="0">
                    <a:pos x="1136" y="2142"/>
                  </a:cxn>
                  <a:cxn ang="0">
                    <a:pos x="911" y="2021"/>
                  </a:cxn>
                  <a:cxn ang="0">
                    <a:pos x="739" y="2142"/>
                  </a:cxn>
                  <a:cxn ang="0">
                    <a:pos x="954" y="2524"/>
                  </a:cxn>
                  <a:cxn ang="0">
                    <a:pos x="973" y="2905"/>
                  </a:cxn>
                  <a:cxn ang="0">
                    <a:pos x="1511" y="3107"/>
                  </a:cxn>
                  <a:cxn ang="0">
                    <a:pos x="1644" y="2922"/>
                  </a:cxn>
                  <a:cxn ang="0">
                    <a:pos x="2077" y="2797"/>
                  </a:cxn>
                  <a:cxn ang="0">
                    <a:pos x="2610" y="2962"/>
                  </a:cxn>
                  <a:cxn ang="0">
                    <a:pos x="3222" y="2812"/>
                  </a:cxn>
                  <a:cxn ang="0">
                    <a:pos x="3443" y="2922"/>
                  </a:cxn>
                  <a:cxn ang="0">
                    <a:pos x="3861" y="2648"/>
                  </a:cxn>
                  <a:cxn ang="0">
                    <a:pos x="4125" y="2311"/>
                  </a:cxn>
                  <a:cxn ang="0">
                    <a:pos x="4369" y="2318"/>
                  </a:cxn>
                  <a:cxn ang="0">
                    <a:pos x="4554" y="2445"/>
                  </a:cxn>
                  <a:cxn ang="0">
                    <a:pos x="5015" y="2142"/>
                  </a:cxn>
                  <a:cxn ang="0">
                    <a:pos x="5404" y="2185"/>
                  </a:cxn>
                  <a:cxn ang="0">
                    <a:pos x="5732" y="2069"/>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1" name="Freeform 7"/>
              <p:cNvSpPr>
                <a:spLocks/>
              </p:cNvSpPr>
              <p:nvPr userDrawn="1"/>
            </p:nvSpPr>
            <p:spPr bwMode="hidden">
              <a:xfrm>
                <a:off x="242" y="1145"/>
                <a:ext cx="5512" cy="2760"/>
              </a:xfrm>
              <a:custGeom>
                <a:avLst/>
                <a:gdLst/>
                <a:ahLst/>
                <a:cxnLst>
                  <a:cxn ang="0">
                    <a:pos x="240" y="0"/>
                  </a:cxn>
                  <a:cxn ang="0">
                    <a:pos x="0" y="336"/>
                  </a:cxn>
                  <a:cxn ang="0">
                    <a:pos x="82" y="821"/>
                  </a:cxn>
                  <a:cxn ang="0">
                    <a:pos x="243" y="873"/>
                  </a:cxn>
                  <a:cxn ang="0">
                    <a:pos x="473" y="1087"/>
                  </a:cxn>
                  <a:cxn ang="0">
                    <a:pos x="557" y="1441"/>
                  </a:cxn>
                  <a:cxn ang="0">
                    <a:pos x="839" y="1499"/>
                  </a:cxn>
                  <a:cxn ang="0">
                    <a:pos x="1258" y="1349"/>
                  </a:cxn>
                  <a:cxn ang="0">
                    <a:pos x="1307" y="1493"/>
                  </a:cxn>
                  <a:cxn ang="0">
                    <a:pos x="1621" y="1513"/>
                  </a:cxn>
                  <a:cxn ang="0">
                    <a:pos x="1862" y="1865"/>
                  </a:cxn>
                  <a:cxn ang="0">
                    <a:pos x="1668" y="2166"/>
                  </a:cxn>
                  <a:cxn ang="0">
                    <a:pos x="1308" y="2217"/>
                  </a:cxn>
                  <a:cxn ang="0">
                    <a:pos x="992" y="2172"/>
                  </a:cxn>
                  <a:cxn ang="0">
                    <a:pos x="903" y="2244"/>
                  </a:cxn>
                  <a:cxn ang="0">
                    <a:pos x="1008" y="2415"/>
                  </a:cxn>
                  <a:cxn ang="0">
                    <a:pos x="992" y="2538"/>
                  </a:cxn>
                  <a:cxn ang="0">
                    <a:pos x="1137" y="2760"/>
                  </a:cxn>
                  <a:cxn ang="0">
                    <a:pos x="1661" y="2623"/>
                  </a:cxn>
                  <a:cxn ang="0">
                    <a:pos x="1725" y="2492"/>
                  </a:cxn>
                  <a:cxn ang="0">
                    <a:pos x="1895" y="2551"/>
                  </a:cxn>
                  <a:cxn ang="0">
                    <a:pos x="2338" y="2448"/>
                  </a:cxn>
                  <a:cxn ang="0">
                    <a:pos x="2443" y="2714"/>
                  </a:cxn>
                  <a:cxn ang="0">
                    <a:pos x="2870" y="2541"/>
                  </a:cxn>
                  <a:cxn ang="0">
                    <a:pos x="3264" y="2591"/>
                  </a:cxn>
                  <a:cxn ang="0">
                    <a:pos x="3522" y="2427"/>
                  </a:cxn>
                  <a:cxn ang="0">
                    <a:pos x="3594" y="2081"/>
                  </a:cxn>
                  <a:cxn ang="0">
                    <a:pos x="4013" y="2087"/>
                  </a:cxn>
                  <a:cxn ang="0">
                    <a:pos x="4070" y="1924"/>
                  </a:cxn>
                  <a:cxn ang="0">
                    <a:pos x="4239" y="1931"/>
                  </a:cxn>
                  <a:cxn ang="0">
                    <a:pos x="4465" y="2094"/>
                  </a:cxn>
                  <a:cxn ang="0">
                    <a:pos x="4836" y="1814"/>
                  </a:cxn>
                  <a:cxn ang="0">
                    <a:pos x="5225" y="1785"/>
                  </a:cxn>
                  <a:cxn ang="0">
                    <a:pos x="5367" y="1571"/>
                  </a:cxn>
                  <a:cxn ang="0">
                    <a:pos x="5512" y="1585"/>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2" name="Freeform 8"/>
              <p:cNvSpPr>
                <a:spLocks/>
              </p:cNvSpPr>
              <p:nvPr userDrawn="1"/>
            </p:nvSpPr>
            <p:spPr bwMode="hidden">
              <a:xfrm>
                <a:off x="4840" y="984"/>
                <a:ext cx="790" cy="1189"/>
              </a:xfrm>
              <a:custGeom>
                <a:avLst/>
                <a:gdLst/>
                <a:ahLst/>
                <a:cxnLst>
                  <a:cxn ang="0">
                    <a:pos x="139" y="0"/>
                  </a:cxn>
                  <a:cxn ang="0">
                    <a:pos x="210" y="233"/>
                  </a:cxn>
                  <a:cxn ang="0">
                    <a:pos x="159" y="643"/>
                  </a:cxn>
                  <a:cxn ang="0">
                    <a:pos x="454" y="771"/>
                  </a:cxn>
                  <a:cxn ang="0">
                    <a:pos x="605" y="1046"/>
                  </a:cxn>
                  <a:cxn ang="0">
                    <a:pos x="790" y="1189"/>
                  </a:cxn>
                  <a:cxn ang="0">
                    <a:pos x="540" y="1111"/>
                  </a:cxn>
                  <a:cxn ang="0">
                    <a:pos x="363" y="883"/>
                  </a:cxn>
                  <a:cxn ang="0">
                    <a:pos x="139" y="852"/>
                  </a:cxn>
                  <a:cxn ang="0">
                    <a:pos x="0" y="499"/>
                  </a:cxn>
                  <a:cxn ang="0">
                    <a:pos x="48" y="209"/>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3" name="Freeform 9"/>
              <p:cNvSpPr>
                <a:spLocks/>
              </p:cNvSpPr>
              <p:nvPr userDrawn="1"/>
            </p:nvSpPr>
            <p:spPr bwMode="hidden">
              <a:xfrm>
                <a:off x="5173" y="896"/>
                <a:ext cx="579" cy="1117"/>
              </a:xfrm>
              <a:custGeom>
                <a:avLst/>
                <a:gdLst/>
                <a:ahLst/>
                <a:cxnLst>
                  <a:cxn ang="0">
                    <a:pos x="0" y="0"/>
                  </a:cxn>
                  <a:cxn ang="0">
                    <a:pos x="128" y="328"/>
                  </a:cxn>
                  <a:cxn ang="0">
                    <a:pos x="9" y="659"/>
                  </a:cxn>
                  <a:cxn ang="0">
                    <a:pos x="40" y="763"/>
                  </a:cxn>
                  <a:cxn ang="0">
                    <a:pos x="234" y="739"/>
                  </a:cxn>
                  <a:cxn ang="0">
                    <a:pos x="344" y="1055"/>
                  </a:cxn>
                  <a:cxn ang="0">
                    <a:pos x="579" y="1117"/>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4" name="Freeform 10"/>
              <p:cNvSpPr>
                <a:spLocks/>
              </p:cNvSpPr>
              <p:nvPr userDrawn="1"/>
            </p:nvSpPr>
            <p:spPr bwMode="hidden">
              <a:xfrm>
                <a:off x="3291" y="968"/>
                <a:ext cx="2471" cy="2396"/>
              </a:xfrm>
              <a:custGeom>
                <a:avLst/>
                <a:gdLst/>
                <a:ahLst/>
                <a:cxnLst>
                  <a:cxn ang="0">
                    <a:pos x="1118" y="0"/>
                  </a:cxn>
                  <a:cxn ang="0">
                    <a:pos x="1179" y="225"/>
                  </a:cxn>
                  <a:cxn ang="0">
                    <a:pos x="1393" y="339"/>
                  </a:cxn>
                  <a:cxn ang="0">
                    <a:pos x="1404" y="548"/>
                  </a:cxn>
                  <a:cxn ang="0">
                    <a:pos x="1342" y="732"/>
                  </a:cxn>
                  <a:cxn ang="0">
                    <a:pos x="1434" y="925"/>
                  </a:cxn>
                  <a:cxn ang="0">
                    <a:pos x="1455" y="1109"/>
                  </a:cxn>
                  <a:cxn ang="0">
                    <a:pos x="1311" y="1142"/>
                  </a:cxn>
                  <a:cxn ang="0">
                    <a:pos x="926" y="1384"/>
                  </a:cxn>
                  <a:cxn ang="0">
                    <a:pos x="975" y="1456"/>
                  </a:cxn>
                  <a:cxn ang="0">
                    <a:pos x="956" y="1624"/>
                  </a:cxn>
                  <a:cxn ang="0">
                    <a:pos x="782" y="1817"/>
                  </a:cxn>
                  <a:cxn ang="0">
                    <a:pos x="539" y="1978"/>
                  </a:cxn>
                  <a:cxn ang="0">
                    <a:pos x="152" y="2026"/>
                  </a:cxn>
                  <a:cxn ang="0">
                    <a:pos x="19" y="2251"/>
                  </a:cxn>
                  <a:cxn ang="0">
                    <a:pos x="0" y="2396"/>
                  </a:cxn>
                  <a:cxn ang="0">
                    <a:pos x="213" y="2179"/>
                  </a:cxn>
                  <a:cxn ang="0">
                    <a:pos x="629" y="2090"/>
                  </a:cxn>
                  <a:cxn ang="0">
                    <a:pos x="894" y="1906"/>
                  </a:cxn>
                  <a:cxn ang="0">
                    <a:pos x="1230" y="1986"/>
                  </a:cxn>
                  <a:cxn ang="0">
                    <a:pos x="1668" y="1906"/>
                  </a:cxn>
                  <a:cxn ang="0">
                    <a:pos x="1983" y="1745"/>
                  </a:cxn>
                  <a:cxn ang="0">
                    <a:pos x="2014" y="1600"/>
                  </a:cxn>
                  <a:cxn ang="0">
                    <a:pos x="2237" y="1496"/>
                  </a:cxn>
                  <a:cxn ang="0">
                    <a:pos x="2359" y="1552"/>
                  </a:cxn>
                  <a:cxn ang="0">
                    <a:pos x="2471" y="1479"/>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5" name="Freeform 11"/>
              <p:cNvSpPr>
                <a:spLocks/>
              </p:cNvSpPr>
              <p:nvPr userDrawn="1"/>
            </p:nvSpPr>
            <p:spPr bwMode="hidden">
              <a:xfrm>
                <a:off x="2366" y="1067"/>
                <a:ext cx="1399" cy="1349"/>
              </a:xfrm>
              <a:custGeom>
                <a:avLst/>
                <a:gdLst/>
                <a:ahLst/>
                <a:cxnLst>
                  <a:cxn ang="0">
                    <a:pos x="620" y="155"/>
                  </a:cxn>
                  <a:cxn ang="0">
                    <a:pos x="421" y="155"/>
                  </a:cxn>
                  <a:cxn ang="0">
                    <a:pos x="205" y="507"/>
                  </a:cxn>
                  <a:cxn ang="0">
                    <a:pos x="0" y="673"/>
                  </a:cxn>
                  <a:cxn ang="0">
                    <a:pos x="487" y="783"/>
                  </a:cxn>
                  <a:cxn ang="0">
                    <a:pos x="425" y="1009"/>
                  </a:cxn>
                  <a:cxn ang="0">
                    <a:pos x="617" y="1086"/>
                  </a:cxn>
                  <a:cxn ang="0">
                    <a:pos x="498" y="1349"/>
                  </a:cxn>
                  <a:cxn ang="0">
                    <a:pos x="961" y="1035"/>
                  </a:cxn>
                  <a:cxn ang="0">
                    <a:pos x="926" y="776"/>
                  </a:cxn>
                  <a:cxn ang="0">
                    <a:pos x="1181" y="749"/>
                  </a:cxn>
                  <a:cxn ang="0">
                    <a:pos x="1399" y="601"/>
                  </a:cxn>
                  <a:cxn ang="0">
                    <a:pos x="1315" y="416"/>
                  </a:cxn>
                  <a:cxn ang="0">
                    <a:pos x="1341" y="196"/>
                  </a:cxn>
                  <a:cxn ang="0">
                    <a:pos x="1171" y="164"/>
                  </a:cxn>
                  <a:cxn ang="0">
                    <a:pos x="928" y="0"/>
                  </a:cxn>
                  <a:cxn ang="0">
                    <a:pos x="620" y="155"/>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6" name="Freeform 12"/>
              <p:cNvSpPr>
                <a:spLocks/>
              </p:cNvSpPr>
              <p:nvPr userDrawn="1"/>
            </p:nvSpPr>
            <p:spPr bwMode="hidden">
              <a:xfrm>
                <a:off x="4275" y="2031"/>
                <a:ext cx="1256" cy="810"/>
              </a:xfrm>
              <a:custGeom>
                <a:avLst/>
                <a:gdLst/>
                <a:ahLst/>
                <a:cxnLst>
                  <a:cxn ang="0">
                    <a:pos x="719" y="183"/>
                  </a:cxn>
                  <a:cxn ang="0">
                    <a:pos x="760" y="33"/>
                  </a:cxn>
                  <a:cxn ang="0">
                    <a:pos x="884" y="0"/>
                  </a:cxn>
                  <a:cxn ang="0">
                    <a:pos x="983" y="78"/>
                  </a:cxn>
                  <a:cxn ang="0">
                    <a:pos x="1082" y="248"/>
                  </a:cxn>
                  <a:cxn ang="0">
                    <a:pos x="1256" y="229"/>
                  </a:cxn>
                  <a:cxn ang="0">
                    <a:pos x="1248" y="359"/>
                  </a:cxn>
                  <a:cxn ang="0">
                    <a:pos x="1016" y="431"/>
                  </a:cxn>
                  <a:cxn ang="0">
                    <a:pos x="879" y="417"/>
                  </a:cxn>
                  <a:cxn ang="0">
                    <a:pos x="719" y="481"/>
                  </a:cxn>
                  <a:cxn ang="0">
                    <a:pos x="591" y="633"/>
                  </a:cxn>
                  <a:cxn ang="0">
                    <a:pos x="423" y="537"/>
                  </a:cxn>
                  <a:cxn ang="0">
                    <a:pos x="256" y="810"/>
                  </a:cxn>
                  <a:cxn ang="0">
                    <a:pos x="66" y="764"/>
                  </a:cxn>
                  <a:cxn ang="0">
                    <a:pos x="0" y="601"/>
                  </a:cxn>
                  <a:cxn ang="0">
                    <a:pos x="157" y="483"/>
                  </a:cxn>
                  <a:cxn ang="0">
                    <a:pos x="248" y="281"/>
                  </a:cxn>
                  <a:cxn ang="0">
                    <a:pos x="438" y="150"/>
                  </a:cxn>
                  <a:cxn ang="0">
                    <a:pos x="719" y="189"/>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7" name="Freeform 13"/>
              <p:cNvSpPr>
                <a:spLocks/>
              </p:cNvSpPr>
              <p:nvPr userDrawn="1"/>
            </p:nvSpPr>
            <p:spPr bwMode="hidden">
              <a:xfrm>
                <a:off x="2914" y="3476"/>
                <a:ext cx="2848" cy="788"/>
              </a:xfrm>
              <a:custGeom>
                <a:avLst/>
                <a:gdLst/>
                <a:ahLst/>
                <a:cxnLst>
                  <a:cxn ang="0">
                    <a:pos x="2838" y="16"/>
                  </a:cxn>
                  <a:cxn ang="0">
                    <a:pos x="2493" y="0"/>
                  </a:cxn>
                  <a:cxn ang="0">
                    <a:pos x="2278" y="81"/>
                  </a:cxn>
                  <a:cxn ang="0">
                    <a:pos x="1936" y="44"/>
                  </a:cxn>
                  <a:cxn ang="0">
                    <a:pos x="1739" y="354"/>
                  </a:cxn>
                  <a:cxn ang="0">
                    <a:pos x="1600" y="212"/>
                  </a:cxn>
                  <a:cxn ang="0">
                    <a:pos x="1352" y="308"/>
                  </a:cxn>
                  <a:cxn ang="0">
                    <a:pos x="1445" y="515"/>
                  </a:cxn>
                  <a:cxn ang="0">
                    <a:pos x="1072" y="412"/>
                  </a:cxn>
                  <a:cxn ang="0">
                    <a:pos x="888" y="540"/>
                  </a:cxn>
                  <a:cxn ang="0">
                    <a:pos x="0" y="660"/>
                  </a:cxn>
                  <a:cxn ang="0">
                    <a:pos x="288" y="788"/>
                  </a:cxn>
                  <a:cxn ang="0">
                    <a:pos x="1040" y="676"/>
                  </a:cxn>
                  <a:cxn ang="0">
                    <a:pos x="1272" y="748"/>
                  </a:cxn>
                  <a:cxn ang="0">
                    <a:pos x="2096" y="691"/>
                  </a:cxn>
                  <a:cxn ang="0">
                    <a:pos x="2320" y="748"/>
                  </a:cxn>
                  <a:cxn ang="0">
                    <a:pos x="2456" y="596"/>
                  </a:cxn>
                  <a:cxn ang="0">
                    <a:pos x="2712" y="716"/>
                  </a:cxn>
                  <a:cxn ang="0">
                    <a:pos x="2716" y="339"/>
                  </a:cxn>
                  <a:cxn ang="0">
                    <a:pos x="2848" y="258"/>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8" name="Freeform 14"/>
              <p:cNvSpPr>
                <a:spLocks/>
              </p:cNvSpPr>
              <p:nvPr userDrawn="1"/>
            </p:nvSpPr>
            <p:spPr bwMode="hidden">
              <a:xfrm>
                <a:off x="5443" y="922"/>
                <a:ext cx="319" cy="854"/>
              </a:xfrm>
              <a:custGeom>
                <a:avLst/>
                <a:gdLst/>
                <a:ahLst/>
                <a:cxnLst>
                  <a:cxn ang="0">
                    <a:pos x="0" y="0"/>
                  </a:cxn>
                  <a:cxn ang="0">
                    <a:pos x="106" y="313"/>
                  </a:cxn>
                  <a:cxn ang="0">
                    <a:pos x="106" y="634"/>
                  </a:cxn>
                  <a:cxn ang="0">
                    <a:pos x="268" y="854"/>
                  </a:cxn>
                  <a:cxn ang="0">
                    <a:pos x="278" y="577"/>
                  </a:cxn>
                  <a:cxn ang="0">
                    <a:pos x="238" y="400"/>
                  </a:cxn>
                  <a:cxn ang="0">
                    <a:pos x="319" y="240"/>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79" name="Freeform 15"/>
              <p:cNvSpPr>
                <a:spLocks/>
              </p:cNvSpPr>
              <p:nvPr userDrawn="1"/>
            </p:nvSpPr>
            <p:spPr bwMode="hidden">
              <a:xfrm>
                <a:off x="4954" y="3568"/>
                <a:ext cx="646" cy="392"/>
              </a:xfrm>
              <a:custGeom>
                <a:avLst/>
                <a:gdLst/>
                <a:ahLst/>
                <a:cxnLst>
                  <a:cxn ang="0">
                    <a:pos x="504" y="0"/>
                  </a:cxn>
                  <a:cxn ang="0">
                    <a:pos x="320" y="61"/>
                  </a:cxn>
                  <a:cxn ang="0">
                    <a:pos x="238" y="109"/>
                  </a:cxn>
                  <a:cxn ang="0">
                    <a:pos x="144" y="216"/>
                  </a:cxn>
                  <a:cxn ang="0">
                    <a:pos x="0" y="392"/>
                  </a:cxn>
                  <a:cxn ang="0">
                    <a:pos x="360" y="263"/>
                  </a:cxn>
                  <a:cxn ang="0">
                    <a:pos x="432" y="182"/>
                  </a:cxn>
                  <a:cxn ang="0">
                    <a:pos x="646" y="142"/>
                  </a:cxn>
                  <a:cxn ang="0">
                    <a:pos x="504" y="0"/>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280" name="Freeform 16"/>
              <p:cNvSpPr>
                <a:spLocks/>
              </p:cNvSpPr>
              <p:nvPr userDrawn="1"/>
            </p:nvSpPr>
            <p:spPr bwMode="hidden">
              <a:xfrm>
                <a:off x="50" y="2400"/>
                <a:ext cx="2736" cy="1920"/>
              </a:xfrm>
              <a:custGeom>
                <a:avLst/>
                <a:gdLst/>
                <a:ahLst/>
                <a:cxnLst>
                  <a:cxn ang="0">
                    <a:pos x="0" y="0"/>
                  </a:cxn>
                  <a:cxn ang="0">
                    <a:pos x="96" y="336"/>
                  </a:cxn>
                  <a:cxn ang="0">
                    <a:pos x="384" y="384"/>
                  </a:cxn>
                  <a:cxn ang="0">
                    <a:pos x="576" y="720"/>
                  </a:cxn>
                  <a:cxn ang="0">
                    <a:pos x="528" y="960"/>
                  </a:cxn>
                  <a:cxn ang="0">
                    <a:pos x="672" y="1104"/>
                  </a:cxn>
                  <a:cxn ang="0">
                    <a:pos x="576" y="1392"/>
                  </a:cxn>
                  <a:cxn ang="0">
                    <a:pos x="624" y="1632"/>
                  </a:cxn>
                  <a:cxn ang="0">
                    <a:pos x="1488" y="1872"/>
                  </a:cxn>
                  <a:cxn ang="0">
                    <a:pos x="1680" y="1728"/>
                  </a:cxn>
                  <a:cxn ang="0">
                    <a:pos x="2208" y="1728"/>
                  </a:cxn>
                  <a:cxn ang="0">
                    <a:pos x="2304" y="1632"/>
                  </a:cxn>
                  <a:cxn ang="0">
                    <a:pos x="2736" y="1872"/>
                  </a:cxn>
                  <a:cxn ang="0">
                    <a:pos x="2640" y="1920"/>
                  </a:cxn>
                  <a:cxn ang="0">
                    <a:pos x="2304" y="1824"/>
                  </a:cxn>
                  <a:cxn ang="0">
                    <a:pos x="2160" y="1872"/>
                  </a:cxn>
                  <a:cxn ang="0">
                    <a:pos x="1632" y="1920"/>
                  </a:cxn>
                  <a:cxn ang="0">
                    <a:pos x="1440" y="1920"/>
                  </a:cxn>
                  <a:cxn ang="0">
                    <a:pos x="480" y="1824"/>
                  </a:cxn>
                  <a:cxn ang="0">
                    <a:pos x="192" y="1872"/>
                  </a:cxn>
                  <a:cxn ang="0">
                    <a:pos x="96" y="1680"/>
                  </a:cxn>
                  <a:cxn ang="0">
                    <a:pos x="288" y="1440"/>
                  </a:cxn>
                  <a:cxn ang="0">
                    <a:pos x="336" y="1104"/>
                  </a:cxn>
                  <a:cxn ang="0">
                    <a:pos x="144" y="864"/>
                  </a:cxn>
                  <a:cxn ang="0">
                    <a:pos x="240" y="624"/>
                  </a:cxn>
                  <a:cxn ang="0">
                    <a:pos x="48" y="528"/>
                  </a:cxn>
                  <a:cxn ang="0">
                    <a:pos x="0" y="0"/>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grpSp>
        <p:grpSp>
          <p:nvGrpSpPr>
            <p:cNvPr id="130057" name="Group 17"/>
            <p:cNvGrpSpPr>
              <a:grpSpLocks/>
            </p:cNvGrpSpPr>
            <p:nvPr userDrawn="1"/>
          </p:nvGrpSpPr>
          <p:grpSpPr bwMode="auto">
            <a:xfrm>
              <a:off x="0" y="2291"/>
              <a:ext cx="1385" cy="1702"/>
              <a:chOff x="0" y="2291"/>
              <a:chExt cx="1385" cy="1702"/>
            </a:xfrm>
          </p:grpSpPr>
          <p:sp>
            <p:nvSpPr>
              <p:cNvPr id="11282" name="Rectangle 18"/>
              <p:cNvSpPr>
                <a:spLocks noChangeArrowheads="1"/>
              </p:cNvSpPr>
              <p:nvPr userDrawn="1"/>
            </p:nvSpPr>
            <p:spPr bwMode="ltGray">
              <a:xfrm rot="6798887">
                <a:off x="63" y="3882"/>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3" name="Rectangle 19"/>
              <p:cNvSpPr>
                <a:spLocks noChangeArrowheads="1"/>
              </p:cNvSpPr>
              <p:nvPr userDrawn="1"/>
            </p:nvSpPr>
            <p:spPr bwMode="ltGray">
              <a:xfrm rot="6798887">
                <a:off x="33" y="3880"/>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4" name="Rectangle 20"/>
              <p:cNvSpPr>
                <a:spLocks noChangeArrowheads="1"/>
              </p:cNvSpPr>
              <p:nvPr userDrawn="1"/>
            </p:nvSpPr>
            <p:spPr bwMode="ltGray">
              <a:xfrm rot="6798887">
                <a:off x="7" y="3874"/>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5" name="Rectangle 21"/>
              <p:cNvSpPr>
                <a:spLocks noChangeArrowheads="1"/>
              </p:cNvSpPr>
              <p:nvPr userDrawn="1"/>
            </p:nvSpPr>
            <p:spPr bwMode="ltGray">
              <a:xfrm rot="5999912">
                <a:off x="209" y="388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6" name="Rectangle 22"/>
              <p:cNvSpPr>
                <a:spLocks noChangeArrowheads="1"/>
              </p:cNvSpPr>
              <p:nvPr userDrawn="1"/>
            </p:nvSpPr>
            <p:spPr bwMode="ltGray">
              <a:xfrm rot="5999912">
                <a:off x="183" y="388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7" name="Rectangle 23"/>
              <p:cNvSpPr>
                <a:spLocks noChangeArrowheads="1"/>
              </p:cNvSpPr>
              <p:nvPr userDrawn="1"/>
            </p:nvSpPr>
            <p:spPr bwMode="ltGray">
              <a:xfrm rot="6250138">
                <a:off x="153" y="388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8" name="Rectangle 24"/>
              <p:cNvSpPr>
                <a:spLocks noChangeArrowheads="1"/>
              </p:cNvSpPr>
              <p:nvPr userDrawn="1"/>
            </p:nvSpPr>
            <p:spPr bwMode="ltGray">
              <a:xfrm rot="6238076">
                <a:off x="123" y="388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89" name="Rectangle 25"/>
              <p:cNvSpPr>
                <a:spLocks noChangeArrowheads="1"/>
              </p:cNvSpPr>
              <p:nvPr userDrawn="1"/>
            </p:nvSpPr>
            <p:spPr bwMode="ltGray">
              <a:xfrm rot="5380717">
                <a:off x="363" y="386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0" name="Rectangle 26"/>
              <p:cNvSpPr>
                <a:spLocks noChangeArrowheads="1"/>
              </p:cNvSpPr>
              <p:nvPr userDrawn="1"/>
            </p:nvSpPr>
            <p:spPr bwMode="ltGray">
              <a:xfrm rot="5380717">
                <a:off x="333" y="3872"/>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1" name="Rectangle 27"/>
              <p:cNvSpPr>
                <a:spLocks noChangeArrowheads="1"/>
              </p:cNvSpPr>
              <p:nvPr userDrawn="1"/>
            </p:nvSpPr>
            <p:spPr bwMode="ltGray">
              <a:xfrm rot="5583200">
                <a:off x="303" y="387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2" name="Rectangle 28"/>
              <p:cNvSpPr>
                <a:spLocks noChangeArrowheads="1"/>
              </p:cNvSpPr>
              <p:nvPr userDrawn="1"/>
            </p:nvSpPr>
            <p:spPr bwMode="ltGray">
              <a:xfrm rot="5737625">
                <a:off x="271" y="3882"/>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3" name="Rectangle 29"/>
              <p:cNvSpPr>
                <a:spLocks noChangeArrowheads="1"/>
              </p:cNvSpPr>
              <p:nvPr userDrawn="1"/>
            </p:nvSpPr>
            <p:spPr bwMode="ltGray">
              <a:xfrm rot="4715477">
                <a:off x="517" y="382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4" name="Rectangle 30"/>
              <p:cNvSpPr>
                <a:spLocks noChangeArrowheads="1"/>
              </p:cNvSpPr>
              <p:nvPr userDrawn="1"/>
            </p:nvSpPr>
            <p:spPr bwMode="ltGray">
              <a:xfrm rot="4924949">
                <a:off x="486" y="3834"/>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5" name="Rectangle 31"/>
              <p:cNvSpPr>
                <a:spLocks noChangeArrowheads="1"/>
              </p:cNvSpPr>
              <p:nvPr userDrawn="1"/>
            </p:nvSpPr>
            <p:spPr bwMode="ltGray">
              <a:xfrm rot="4924949">
                <a:off x="456" y="384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6" name="Rectangle 32"/>
              <p:cNvSpPr>
                <a:spLocks noChangeArrowheads="1"/>
              </p:cNvSpPr>
              <p:nvPr userDrawn="1"/>
            </p:nvSpPr>
            <p:spPr bwMode="ltGray">
              <a:xfrm rot="5041352">
                <a:off x="427" y="3850"/>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7" name="Rectangle 33"/>
              <p:cNvSpPr>
                <a:spLocks noChangeArrowheads="1"/>
              </p:cNvSpPr>
              <p:nvPr userDrawn="1"/>
            </p:nvSpPr>
            <p:spPr bwMode="ltGray">
              <a:xfrm rot="3816889">
                <a:off x="664" y="3762"/>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8" name="Rectangle 34"/>
              <p:cNvSpPr>
                <a:spLocks noChangeArrowheads="1"/>
              </p:cNvSpPr>
              <p:nvPr userDrawn="1"/>
            </p:nvSpPr>
            <p:spPr bwMode="ltGray">
              <a:xfrm rot="3816889">
                <a:off x="634" y="3780"/>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299" name="Rectangle 35"/>
              <p:cNvSpPr>
                <a:spLocks noChangeArrowheads="1"/>
              </p:cNvSpPr>
              <p:nvPr userDrawn="1"/>
            </p:nvSpPr>
            <p:spPr bwMode="ltGray">
              <a:xfrm rot="4104184">
                <a:off x="606" y="3790"/>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0" name="Rectangle 36"/>
              <p:cNvSpPr>
                <a:spLocks noChangeArrowheads="1"/>
              </p:cNvSpPr>
              <p:nvPr userDrawn="1"/>
            </p:nvSpPr>
            <p:spPr bwMode="ltGray">
              <a:xfrm rot="4325343">
                <a:off x="575" y="3804"/>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1" name="Rectangle 37"/>
              <p:cNvSpPr>
                <a:spLocks noChangeArrowheads="1"/>
              </p:cNvSpPr>
              <p:nvPr userDrawn="1"/>
            </p:nvSpPr>
            <p:spPr bwMode="ltGray">
              <a:xfrm rot="3368036">
                <a:off x="800" y="3682"/>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2" name="Rectangle 38"/>
              <p:cNvSpPr>
                <a:spLocks noChangeArrowheads="1"/>
              </p:cNvSpPr>
              <p:nvPr userDrawn="1"/>
            </p:nvSpPr>
            <p:spPr bwMode="ltGray">
              <a:xfrm rot="3368036">
                <a:off x="772" y="369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3" name="Rectangle 39"/>
              <p:cNvSpPr>
                <a:spLocks noChangeArrowheads="1"/>
              </p:cNvSpPr>
              <p:nvPr userDrawn="1"/>
            </p:nvSpPr>
            <p:spPr bwMode="ltGray">
              <a:xfrm rot="3368036">
                <a:off x="746" y="3716"/>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4" name="Rectangle 40"/>
              <p:cNvSpPr>
                <a:spLocks noChangeArrowheads="1"/>
              </p:cNvSpPr>
              <p:nvPr userDrawn="1"/>
            </p:nvSpPr>
            <p:spPr bwMode="ltGray">
              <a:xfrm rot="3816889">
                <a:off x="717" y="3734"/>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5" name="Rectangle 41"/>
              <p:cNvSpPr>
                <a:spLocks noChangeArrowheads="1"/>
              </p:cNvSpPr>
              <p:nvPr userDrawn="1"/>
            </p:nvSpPr>
            <p:spPr bwMode="ltGray">
              <a:xfrm rot="2302266">
                <a:off x="923" y="3587"/>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6" name="Rectangle 42"/>
              <p:cNvSpPr>
                <a:spLocks noChangeArrowheads="1"/>
              </p:cNvSpPr>
              <p:nvPr userDrawn="1"/>
            </p:nvSpPr>
            <p:spPr bwMode="ltGray">
              <a:xfrm rot="2302266">
                <a:off x="899" y="360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7" name="Rectangle 43"/>
              <p:cNvSpPr>
                <a:spLocks noChangeArrowheads="1"/>
              </p:cNvSpPr>
              <p:nvPr userDrawn="1"/>
            </p:nvSpPr>
            <p:spPr bwMode="ltGray">
              <a:xfrm rot="2707562">
                <a:off x="876" y="362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8" name="Rectangle 44"/>
              <p:cNvSpPr>
                <a:spLocks noChangeArrowheads="1"/>
              </p:cNvSpPr>
              <p:nvPr userDrawn="1"/>
            </p:nvSpPr>
            <p:spPr bwMode="ltGray">
              <a:xfrm rot="2707562">
                <a:off x="850" y="3644"/>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09" name="Rectangle 45"/>
              <p:cNvSpPr>
                <a:spLocks noChangeArrowheads="1"/>
              </p:cNvSpPr>
              <p:nvPr userDrawn="1"/>
            </p:nvSpPr>
            <p:spPr bwMode="ltGray">
              <a:xfrm rot="1525830">
                <a:off x="1027" y="3473"/>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0" name="Rectangle 46"/>
              <p:cNvSpPr>
                <a:spLocks noChangeArrowheads="1"/>
              </p:cNvSpPr>
              <p:nvPr userDrawn="1"/>
            </p:nvSpPr>
            <p:spPr bwMode="ltGray">
              <a:xfrm rot="1525830">
                <a:off x="1009" y="3497"/>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1" name="Rectangle 47"/>
              <p:cNvSpPr>
                <a:spLocks noChangeArrowheads="1"/>
              </p:cNvSpPr>
              <p:nvPr userDrawn="1"/>
            </p:nvSpPr>
            <p:spPr bwMode="ltGray">
              <a:xfrm rot="1788117">
                <a:off x="990" y="3519"/>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2" name="Rectangle 48"/>
              <p:cNvSpPr>
                <a:spLocks noChangeArrowheads="1"/>
              </p:cNvSpPr>
              <p:nvPr userDrawn="1"/>
            </p:nvSpPr>
            <p:spPr bwMode="ltGray">
              <a:xfrm rot="1788117">
                <a:off x="969" y="354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3" name="Rectangle 49"/>
              <p:cNvSpPr>
                <a:spLocks noChangeArrowheads="1"/>
              </p:cNvSpPr>
              <p:nvPr userDrawn="1"/>
            </p:nvSpPr>
            <p:spPr bwMode="ltGray">
              <a:xfrm rot="841630">
                <a:off x="1113" y="3355"/>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4" name="Rectangle 50"/>
              <p:cNvSpPr>
                <a:spLocks noChangeArrowheads="1"/>
              </p:cNvSpPr>
              <p:nvPr userDrawn="1"/>
            </p:nvSpPr>
            <p:spPr bwMode="ltGray">
              <a:xfrm rot="841630">
                <a:off x="1100" y="337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5" name="Rectangle 51"/>
              <p:cNvSpPr>
                <a:spLocks noChangeArrowheads="1"/>
              </p:cNvSpPr>
              <p:nvPr userDrawn="1"/>
            </p:nvSpPr>
            <p:spPr bwMode="ltGray">
              <a:xfrm rot="1308689">
                <a:off x="1086" y="340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6" name="Rectangle 52"/>
              <p:cNvSpPr>
                <a:spLocks noChangeArrowheads="1"/>
              </p:cNvSpPr>
              <p:nvPr userDrawn="1"/>
            </p:nvSpPr>
            <p:spPr bwMode="ltGray">
              <a:xfrm rot="1308689">
                <a:off x="1064" y="3425"/>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7" name="Rectangle 53"/>
              <p:cNvSpPr>
                <a:spLocks noChangeArrowheads="1"/>
              </p:cNvSpPr>
              <p:nvPr userDrawn="1"/>
            </p:nvSpPr>
            <p:spPr bwMode="ltGray">
              <a:xfrm rot="469913">
                <a:off x="1172" y="3225"/>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8" name="Rectangle 54"/>
              <p:cNvSpPr>
                <a:spLocks noChangeArrowheads="1"/>
              </p:cNvSpPr>
              <p:nvPr userDrawn="1"/>
            </p:nvSpPr>
            <p:spPr bwMode="ltGray">
              <a:xfrm rot="559869">
                <a:off x="1162" y="3250"/>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19" name="Rectangle 55"/>
              <p:cNvSpPr>
                <a:spLocks noChangeArrowheads="1"/>
              </p:cNvSpPr>
              <p:nvPr userDrawn="1"/>
            </p:nvSpPr>
            <p:spPr bwMode="ltGray">
              <a:xfrm rot="734079">
                <a:off x="1154" y="3276"/>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0" name="Rectangle 56"/>
              <p:cNvSpPr>
                <a:spLocks noChangeArrowheads="1"/>
              </p:cNvSpPr>
              <p:nvPr userDrawn="1"/>
            </p:nvSpPr>
            <p:spPr bwMode="ltGray">
              <a:xfrm rot="734079">
                <a:off x="1141" y="3304"/>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1" name="Rectangle 57"/>
              <p:cNvSpPr>
                <a:spLocks noChangeArrowheads="1"/>
              </p:cNvSpPr>
              <p:nvPr userDrawn="1"/>
            </p:nvSpPr>
            <p:spPr bwMode="ltGray">
              <a:xfrm rot="-293905">
                <a:off x="1211" y="3096"/>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2" name="Rectangle 58"/>
              <p:cNvSpPr>
                <a:spLocks noChangeArrowheads="1"/>
              </p:cNvSpPr>
              <p:nvPr userDrawn="1"/>
            </p:nvSpPr>
            <p:spPr bwMode="ltGray">
              <a:xfrm rot="-8">
                <a:off x="1201" y="3122"/>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3" name="Rectangle 59"/>
              <p:cNvSpPr>
                <a:spLocks noChangeArrowheads="1"/>
              </p:cNvSpPr>
              <p:nvPr userDrawn="1"/>
            </p:nvSpPr>
            <p:spPr bwMode="ltGray">
              <a:xfrm rot="-8">
                <a:off x="1200" y="3147"/>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4" name="Rectangle 60"/>
              <p:cNvSpPr>
                <a:spLocks noChangeArrowheads="1"/>
              </p:cNvSpPr>
              <p:nvPr userDrawn="1"/>
            </p:nvSpPr>
            <p:spPr bwMode="ltGray">
              <a:xfrm rot="214188">
                <a:off x="1189" y="3173"/>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5" name="Rectangle 61"/>
              <p:cNvSpPr>
                <a:spLocks noChangeArrowheads="1"/>
              </p:cNvSpPr>
              <p:nvPr userDrawn="1"/>
            </p:nvSpPr>
            <p:spPr bwMode="ltGray">
              <a:xfrm rot="-682388">
                <a:off x="1219" y="296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6" name="Rectangle 62"/>
              <p:cNvSpPr>
                <a:spLocks noChangeArrowheads="1"/>
              </p:cNvSpPr>
              <p:nvPr userDrawn="1"/>
            </p:nvSpPr>
            <p:spPr bwMode="ltGray">
              <a:xfrm rot="-480400">
                <a:off x="1220" y="2991"/>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7" name="Rectangle 63"/>
              <p:cNvSpPr>
                <a:spLocks noChangeArrowheads="1"/>
              </p:cNvSpPr>
              <p:nvPr userDrawn="1"/>
            </p:nvSpPr>
            <p:spPr bwMode="ltGray">
              <a:xfrm rot="-480400">
                <a:off x="1220" y="301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8" name="Rectangle 64"/>
              <p:cNvSpPr>
                <a:spLocks noChangeArrowheads="1"/>
              </p:cNvSpPr>
              <p:nvPr userDrawn="1"/>
            </p:nvSpPr>
            <p:spPr bwMode="ltGray">
              <a:xfrm rot="-270546">
                <a:off x="1219" y="3041"/>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29" name="Rectangle 65"/>
              <p:cNvSpPr>
                <a:spLocks noChangeArrowheads="1"/>
              </p:cNvSpPr>
              <p:nvPr userDrawn="1"/>
            </p:nvSpPr>
            <p:spPr bwMode="ltGray">
              <a:xfrm rot="-1132286">
                <a:off x="1207" y="2843"/>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0" name="Rectangle 66"/>
              <p:cNvSpPr>
                <a:spLocks noChangeArrowheads="1"/>
              </p:cNvSpPr>
              <p:nvPr userDrawn="1"/>
            </p:nvSpPr>
            <p:spPr bwMode="ltGray">
              <a:xfrm rot="-969272">
                <a:off x="1213" y="2864"/>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1" name="Rectangle 67"/>
              <p:cNvSpPr>
                <a:spLocks noChangeArrowheads="1"/>
              </p:cNvSpPr>
              <p:nvPr userDrawn="1"/>
            </p:nvSpPr>
            <p:spPr bwMode="ltGray">
              <a:xfrm rot="-969272">
                <a:off x="1216" y="2888"/>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2" name="Rectangle 68"/>
              <p:cNvSpPr>
                <a:spLocks noChangeArrowheads="1"/>
              </p:cNvSpPr>
              <p:nvPr userDrawn="1"/>
            </p:nvSpPr>
            <p:spPr bwMode="ltGray">
              <a:xfrm rot="-806259">
                <a:off x="1219" y="291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3" name="Rectangle 69"/>
              <p:cNvSpPr>
                <a:spLocks noChangeArrowheads="1"/>
              </p:cNvSpPr>
              <p:nvPr userDrawn="1"/>
            </p:nvSpPr>
            <p:spPr bwMode="ltGray">
              <a:xfrm rot="-1543941">
                <a:off x="1165" y="2727"/>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4" name="Rectangle 70"/>
              <p:cNvSpPr>
                <a:spLocks noChangeArrowheads="1"/>
              </p:cNvSpPr>
              <p:nvPr userDrawn="1"/>
            </p:nvSpPr>
            <p:spPr bwMode="ltGray">
              <a:xfrm rot="-1341953">
                <a:off x="1176" y="2752"/>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5" name="Rectangle 71"/>
              <p:cNvSpPr>
                <a:spLocks noChangeArrowheads="1"/>
              </p:cNvSpPr>
              <p:nvPr userDrawn="1"/>
            </p:nvSpPr>
            <p:spPr bwMode="ltGray">
              <a:xfrm rot="-1341953">
                <a:off x="1184" y="277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6" name="Rectangle 72"/>
              <p:cNvSpPr>
                <a:spLocks noChangeArrowheads="1"/>
              </p:cNvSpPr>
              <p:nvPr userDrawn="1"/>
            </p:nvSpPr>
            <p:spPr bwMode="ltGray">
              <a:xfrm rot="-1341953">
                <a:off x="1194" y="279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7" name="Rectangle 73"/>
              <p:cNvSpPr>
                <a:spLocks noChangeArrowheads="1"/>
              </p:cNvSpPr>
              <p:nvPr userDrawn="1"/>
            </p:nvSpPr>
            <p:spPr bwMode="ltGray">
              <a:xfrm rot="-1928746">
                <a:off x="1101" y="2628"/>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8" name="Rectangle 74"/>
              <p:cNvSpPr>
                <a:spLocks noChangeArrowheads="1"/>
              </p:cNvSpPr>
              <p:nvPr userDrawn="1"/>
            </p:nvSpPr>
            <p:spPr bwMode="ltGray">
              <a:xfrm rot="-1844175">
                <a:off x="1114" y="2645"/>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39" name="Rectangle 75"/>
              <p:cNvSpPr>
                <a:spLocks noChangeArrowheads="1"/>
              </p:cNvSpPr>
              <p:nvPr userDrawn="1"/>
            </p:nvSpPr>
            <p:spPr bwMode="ltGray">
              <a:xfrm rot="-1752383">
                <a:off x="1129" y="2667"/>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0" name="Rectangle 76"/>
              <p:cNvSpPr>
                <a:spLocks noChangeArrowheads="1"/>
              </p:cNvSpPr>
              <p:nvPr userDrawn="1"/>
            </p:nvSpPr>
            <p:spPr bwMode="ltGray">
              <a:xfrm rot="-1752383">
                <a:off x="1142" y="2684"/>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1" name="Rectangle 77"/>
              <p:cNvSpPr>
                <a:spLocks noChangeArrowheads="1"/>
              </p:cNvSpPr>
              <p:nvPr userDrawn="1"/>
            </p:nvSpPr>
            <p:spPr bwMode="ltGray">
              <a:xfrm rot="-2466736">
                <a:off x="1014" y="2538"/>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2" name="Rectangle 78"/>
              <p:cNvSpPr>
                <a:spLocks noChangeArrowheads="1"/>
              </p:cNvSpPr>
              <p:nvPr userDrawn="1"/>
            </p:nvSpPr>
            <p:spPr bwMode="ltGray">
              <a:xfrm rot="-2466736">
                <a:off x="1035" y="2557"/>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3" name="Rectangle 79"/>
              <p:cNvSpPr>
                <a:spLocks noChangeArrowheads="1"/>
              </p:cNvSpPr>
              <p:nvPr userDrawn="1"/>
            </p:nvSpPr>
            <p:spPr bwMode="ltGray">
              <a:xfrm rot="-2466736">
                <a:off x="1050" y="2574"/>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4" name="Rectangle 80"/>
              <p:cNvSpPr>
                <a:spLocks noChangeArrowheads="1"/>
              </p:cNvSpPr>
              <p:nvPr userDrawn="1"/>
            </p:nvSpPr>
            <p:spPr bwMode="ltGray">
              <a:xfrm rot="-2342866">
                <a:off x="1068" y="2590"/>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5" name="Freeform 81"/>
              <p:cNvSpPr>
                <a:spLocks/>
              </p:cNvSpPr>
              <p:nvPr userDrawn="1"/>
            </p:nvSpPr>
            <p:spPr bwMode="ltGray">
              <a:xfrm>
                <a:off x="486" y="2563"/>
                <a:ext cx="180" cy="151"/>
              </a:xfrm>
              <a:custGeom>
                <a:avLst/>
                <a:gdLst/>
                <a:ahLst/>
                <a:cxnLst>
                  <a:cxn ang="0">
                    <a:pos x="0" y="144"/>
                  </a:cxn>
                  <a:cxn ang="0">
                    <a:pos x="28" y="147"/>
                  </a:cxn>
                  <a:cxn ang="0">
                    <a:pos x="64" y="46"/>
                  </a:cxn>
                  <a:cxn ang="0">
                    <a:pos x="94" y="151"/>
                  </a:cxn>
                  <a:cxn ang="0">
                    <a:pos x="129" y="151"/>
                  </a:cxn>
                  <a:cxn ang="0">
                    <a:pos x="180" y="9"/>
                  </a:cxn>
                  <a:cxn ang="0">
                    <a:pos x="148" y="10"/>
                  </a:cxn>
                  <a:cxn ang="0">
                    <a:pos x="112" y="112"/>
                  </a:cxn>
                  <a:cxn ang="0">
                    <a:pos x="79" y="0"/>
                  </a:cxn>
                  <a:cxn ang="0">
                    <a:pos x="48" y="0"/>
                  </a:cxn>
                  <a:cxn ang="0">
                    <a:pos x="0" y="144"/>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w="9525">
                <a:noFill/>
                <a:round/>
                <a:headEnd/>
                <a:tailEn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346" name="Rectangle 82"/>
              <p:cNvSpPr>
                <a:spLocks noChangeArrowheads="1"/>
              </p:cNvSpPr>
              <p:nvPr userDrawn="1"/>
            </p:nvSpPr>
            <p:spPr bwMode="ltGray">
              <a:xfrm rot="6575641">
                <a:off x="-217" y="3138"/>
                <a:ext cx="122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7" name="Rectangle 83"/>
              <p:cNvSpPr>
                <a:spLocks noChangeArrowheads="1"/>
              </p:cNvSpPr>
              <p:nvPr userDrawn="1"/>
            </p:nvSpPr>
            <p:spPr bwMode="ltGray">
              <a:xfrm rot="238799">
                <a:off x="4" y="3146"/>
                <a:ext cx="103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8" name="Rectangle 84"/>
              <p:cNvSpPr>
                <a:spLocks noChangeArrowheads="1"/>
              </p:cNvSpPr>
              <p:nvPr userDrawn="1"/>
            </p:nvSpPr>
            <p:spPr bwMode="ltGray">
              <a:xfrm rot="-2957028">
                <a:off x="907" y="2472"/>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49" name="Rectangle 85"/>
              <p:cNvSpPr>
                <a:spLocks noChangeArrowheads="1"/>
              </p:cNvSpPr>
              <p:nvPr userDrawn="1"/>
            </p:nvSpPr>
            <p:spPr bwMode="ltGray">
              <a:xfrm rot="-2957028">
                <a:off x="930" y="2486"/>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0" name="Rectangle 86"/>
              <p:cNvSpPr>
                <a:spLocks noChangeArrowheads="1"/>
              </p:cNvSpPr>
              <p:nvPr userDrawn="1"/>
            </p:nvSpPr>
            <p:spPr bwMode="ltGray">
              <a:xfrm rot="-2957028">
                <a:off x="954" y="2497"/>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1" name="Rectangle 87"/>
              <p:cNvSpPr>
                <a:spLocks noChangeArrowheads="1"/>
              </p:cNvSpPr>
              <p:nvPr userDrawn="1"/>
            </p:nvSpPr>
            <p:spPr bwMode="ltGray">
              <a:xfrm rot="-2661033">
                <a:off x="974" y="2509"/>
                <a:ext cx="86"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2" name="Rectangle 88"/>
              <p:cNvSpPr>
                <a:spLocks noChangeArrowheads="1"/>
              </p:cNvSpPr>
              <p:nvPr userDrawn="1"/>
            </p:nvSpPr>
            <p:spPr bwMode="ltGray">
              <a:xfrm rot="-3638503">
                <a:off x="788" y="2426"/>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3" name="Rectangle 89"/>
              <p:cNvSpPr>
                <a:spLocks noChangeArrowheads="1"/>
              </p:cNvSpPr>
              <p:nvPr userDrawn="1"/>
            </p:nvSpPr>
            <p:spPr bwMode="ltGray">
              <a:xfrm rot="-3638503">
                <a:off x="815" y="2434"/>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4" name="Rectangle 90"/>
              <p:cNvSpPr>
                <a:spLocks noChangeArrowheads="1"/>
              </p:cNvSpPr>
              <p:nvPr userDrawn="1"/>
            </p:nvSpPr>
            <p:spPr bwMode="ltGray">
              <a:xfrm rot="-3514633">
                <a:off x="837" y="2440"/>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5" name="Rectangle 91"/>
              <p:cNvSpPr>
                <a:spLocks noChangeArrowheads="1"/>
              </p:cNvSpPr>
              <p:nvPr userDrawn="1"/>
            </p:nvSpPr>
            <p:spPr bwMode="ltGray">
              <a:xfrm rot="-3220799">
                <a:off x="862" y="2452"/>
                <a:ext cx="8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6" name="Rectangle 92"/>
              <p:cNvSpPr>
                <a:spLocks noChangeArrowheads="1"/>
              </p:cNvSpPr>
              <p:nvPr userDrawn="1"/>
            </p:nvSpPr>
            <p:spPr bwMode="ltGray">
              <a:xfrm rot="-4338250">
                <a:off x="649" y="2396"/>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7" name="Rectangle 93"/>
              <p:cNvSpPr>
                <a:spLocks noChangeArrowheads="1"/>
              </p:cNvSpPr>
              <p:nvPr userDrawn="1"/>
            </p:nvSpPr>
            <p:spPr bwMode="ltGray">
              <a:xfrm rot="-4250359">
                <a:off x="677" y="2402"/>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8" name="Rectangle 94"/>
              <p:cNvSpPr>
                <a:spLocks noChangeArrowheads="1"/>
              </p:cNvSpPr>
              <p:nvPr userDrawn="1"/>
            </p:nvSpPr>
            <p:spPr bwMode="ltGray">
              <a:xfrm rot="-4250359">
                <a:off x="708" y="2406"/>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59" name="Rectangle 95"/>
              <p:cNvSpPr>
                <a:spLocks noChangeArrowheads="1"/>
              </p:cNvSpPr>
              <p:nvPr userDrawn="1"/>
            </p:nvSpPr>
            <p:spPr bwMode="ltGray">
              <a:xfrm rot="-3989246">
                <a:off x="738" y="2410"/>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0" name="Rectangle 96"/>
              <p:cNvSpPr>
                <a:spLocks noChangeArrowheads="1"/>
              </p:cNvSpPr>
              <p:nvPr userDrawn="1"/>
            </p:nvSpPr>
            <p:spPr bwMode="ltGray">
              <a:xfrm rot="-4862215">
                <a:off x="503" y="239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1" name="Rectangle 97"/>
              <p:cNvSpPr>
                <a:spLocks noChangeArrowheads="1"/>
              </p:cNvSpPr>
              <p:nvPr userDrawn="1"/>
            </p:nvSpPr>
            <p:spPr bwMode="ltGray">
              <a:xfrm rot="-4673370">
                <a:off x="534" y="2392"/>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2" name="Rectangle 98"/>
              <p:cNvSpPr>
                <a:spLocks noChangeArrowheads="1"/>
              </p:cNvSpPr>
              <p:nvPr userDrawn="1"/>
            </p:nvSpPr>
            <p:spPr bwMode="ltGray">
              <a:xfrm rot="-4646721">
                <a:off x="563" y="2390"/>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3" name="Rectangle 99"/>
              <p:cNvSpPr>
                <a:spLocks noChangeArrowheads="1"/>
              </p:cNvSpPr>
              <p:nvPr userDrawn="1"/>
            </p:nvSpPr>
            <p:spPr bwMode="ltGray">
              <a:xfrm rot="-4580623">
                <a:off x="595" y="2390"/>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4" name="Rectangle 100"/>
              <p:cNvSpPr>
                <a:spLocks noChangeArrowheads="1"/>
              </p:cNvSpPr>
              <p:nvPr userDrawn="1"/>
            </p:nvSpPr>
            <p:spPr bwMode="ltGray">
              <a:xfrm rot="-5195129">
                <a:off x="355" y="241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5" name="Rectangle 101"/>
              <p:cNvSpPr>
                <a:spLocks noChangeArrowheads="1"/>
              </p:cNvSpPr>
              <p:nvPr userDrawn="1"/>
            </p:nvSpPr>
            <p:spPr bwMode="ltGray">
              <a:xfrm rot="-5360484">
                <a:off x="385" y="2408"/>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6" name="Rectangle 102"/>
              <p:cNvSpPr>
                <a:spLocks noChangeArrowheads="1"/>
              </p:cNvSpPr>
              <p:nvPr userDrawn="1"/>
            </p:nvSpPr>
            <p:spPr bwMode="ltGray">
              <a:xfrm rot="-5288939">
                <a:off x="419" y="2404"/>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7" name="Rectangle 103"/>
              <p:cNvSpPr>
                <a:spLocks noChangeArrowheads="1"/>
              </p:cNvSpPr>
              <p:nvPr userDrawn="1"/>
            </p:nvSpPr>
            <p:spPr bwMode="ltGray">
              <a:xfrm rot="-5164854">
                <a:off x="449" y="2400"/>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8" name="Rectangle 104"/>
              <p:cNvSpPr>
                <a:spLocks noChangeArrowheads="1"/>
              </p:cNvSpPr>
              <p:nvPr userDrawn="1"/>
            </p:nvSpPr>
            <p:spPr bwMode="ltGray">
              <a:xfrm rot="-6132163">
                <a:off x="206" y="245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69" name="Rectangle 105"/>
              <p:cNvSpPr>
                <a:spLocks noChangeArrowheads="1"/>
              </p:cNvSpPr>
              <p:nvPr userDrawn="1"/>
            </p:nvSpPr>
            <p:spPr bwMode="ltGray">
              <a:xfrm rot="-6220433">
                <a:off x="237" y="244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0" name="Rectangle 106"/>
              <p:cNvSpPr>
                <a:spLocks noChangeArrowheads="1"/>
              </p:cNvSpPr>
              <p:nvPr userDrawn="1"/>
            </p:nvSpPr>
            <p:spPr bwMode="ltGray">
              <a:xfrm rot="-6110943">
                <a:off x="266" y="243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1" name="Rectangle 107"/>
              <p:cNvSpPr>
                <a:spLocks noChangeArrowheads="1"/>
              </p:cNvSpPr>
              <p:nvPr userDrawn="1"/>
            </p:nvSpPr>
            <p:spPr bwMode="ltGray">
              <a:xfrm rot="-5919570">
                <a:off x="293" y="2426"/>
                <a:ext cx="69"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2" name="Rectangle 108"/>
              <p:cNvSpPr>
                <a:spLocks noChangeArrowheads="1"/>
              </p:cNvSpPr>
              <p:nvPr userDrawn="1"/>
            </p:nvSpPr>
            <p:spPr bwMode="ltGray">
              <a:xfrm rot="-7376291">
                <a:off x="6" y="254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3" name="Rectangle 109"/>
              <p:cNvSpPr>
                <a:spLocks noChangeArrowheads="1"/>
              </p:cNvSpPr>
              <p:nvPr userDrawn="1"/>
            </p:nvSpPr>
            <p:spPr bwMode="ltGray">
              <a:xfrm rot="-7168347">
                <a:off x="65" y="2516"/>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4" name="Rectangle 110"/>
              <p:cNvSpPr>
                <a:spLocks noChangeArrowheads="1"/>
              </p:cNvSpPr>
              <p:nvPr userDrawn="1"/>
            </p:nvSpPr>
            <p:spPr bwMode="ltGray">
              <a:xfrm rot="-6802416">
                <a:off x="92" y="2502"/>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5" name="Rectangle 111"/>
              <p:cNvSpPr>
                <a:spLocks noChangeArrowheads="1"/>
              </p:cNvSpPr>
              <p:nvPr userDrawn="1"/>
            </p:nvSpPr>
            <p:spPr bwMode="ltGray">
              <a:xfrm rot="-6802416">
                <a:off x="119" y="2492"/>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6" name="Rectangle 112"/>
              <p:cNvSpPr>
                <a:spLocks noChangeArrowheads="1"/>
              </p:cNvSpPr>
              <p:nvPr userDrawn="1"/>
            </p:nvSpPr>
            <p:spPr bwMode="ltGray">
              <a:xfrm rot="-6457704">
                <a:off x="150" y="2478"/>
                <a:ext cx="6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7" name="Rectangle 113"/>
              <p:cNvSpPr>
                <a:spLocks noChangeArrowheads="1"/>
              </p:cNvSpPr>
              <p:nvPr userDrawn="1"/>
            </p:nvSpPr>
            <p:spPr bwMode="ltGray">
              <a:xfrm rot="-1876771">
                <a:off x="0" y="3363"/>
                <a:ext cx="7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8" name="Rectangle 114"/>
              <p:cNvSpPr>
                <a:spLocks noChangeArrowheads="1"/>
              </p:cNvSpPr>
              <p:nvPr userDrawn="1"/>
            </p:nvSpPr>
            <p:spPr bwMode="ltGray">
              <a:xfrm rot="3283992">
                <a:off x="511" y="3478"/>
                <a:ext cx="24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79" name="Rectangle 115"/>
              <p:cNvSpPr>
                <a:spLocks noChangeArrowheads="1"/>
              </p:cNvSpPr>
              <p:nvPr userDrawn="1"/>
            </p:nvSpPr>
            <p:spPr bwMode="ltGray">
              <a:xfrm rot="3283992">
                <a:off x="35" y="2798"/>
                <a:ext cx="24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0" name="Rectangle 116"/>
              <p:cNvSpPr>
                <a:spLocks noChangeArrowheads="1"/>
              </p:cNvSpPr>
              <p:nvPr userDrawn="1"/>
            </p:nvSpPr>
            <p:spPr bwMode="ltGray">
              <a:xfrm rot="-1876771">
                <a:off x="700" y="2851"/>
                <a:ext cx="31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1" name="Rectangle 117"/>
              <p:cNvSpPr>
                <a:spLocks noChangeArrowheads="1"/>
              </p:cNvSpPr>
              <p:nvPr userDrawn="1"/>
            </p:nvSpPr>
            <p:spPr bwMode="ltGray">
              <a:xfrm rot="5908516">
                <a:off x="200" y="3915"/>
                <a:ext cx="138"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2" name="Rectangle 118"/>
              <p:cNvSpPr>
                <a:spLocks noChangeArrowheads="1"/>
              </p:cNvSpPr>
              <p:nvPr userDrawn="1"/>
            </p:nvSpPr>
            <p:spPr bwMode="ltGray">
              <a:xfrm rot="6683973">
                <a:off x="45" y="3915"/>
                <a:ext cx="144"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3" name="Rectangle 119"/>
              <p:cNvSpPr>
                <a:spLocks noChangeArrowheads="1"/>
              </p:cNvSpPr>
              <p:nvPr userDrawn="1"/>
            </p:nvSpPr>
            <p:spPr bwMode="ltGray">
              <a:xfrm rot="5245609">
                <a:off x="361" y="3893"/>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4" name="Rectangle 120"/>
              <p:cNvSpPr>
                <a:spLocks noChangeArrowheads="1"/>
              </p:cNvSpPr>
              <p:nvPr userDrawn="1"/>
            </p:nvSpPr>
            <p:spPr bwMode="ltGray">
              <a:xfrm rot="4500520">
                <a:off x="522" y="3847"/>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5" name="Rectangle 121"/>
              <p:cNvSpPr>
                <a:spLocks noChangeArrowheads="1"/>
              </p:cNvSpPr>
              <p:nvPr userDrawn="1"/>
            </p:nvSpPr>
            <p:spPr bwMode="ltGray">
              <a:xfrm rot="3805227">
                <a:off x="670" y="3778"/>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6" name="Rectangle 122"/>
              <p:cNvSpPr>
                <a:spLocks noChangeArrowheads="1"/>
              </p:cNvSpPr>
              <p:nvPr userDrawn="1"/>
            </p:nvSpPr>
            <p:spPr bwMode="ltGray">
              <a:xfrm rot="3060138">
                <a:off x="813" y="3688"/>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7" name="Rectangle 123"/>
              <p:cNvSpPr>
                <a:spLocks noChangeArrowheads="1"/>
              </p:cNvSpPr>
              <p:nvPr userDrawn="1"/>
            </p:nvSpPr>
            <p:spPr bwMode="ltGray">
              <a:xfrm rot="2090281">
                <a:off x="938" y="3582"/>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8" name="Rectangle 124"/>
              <p:cNvSpPr>
                <a:spLocks noChangeArrowheads="1"/>
              </p:cNvSpPr>
              <p:nvPr userDrawn="1"/>
            </p:nvSpPr>
            <p:spPr bwMode="ltGray">
              <a:xfrm rot="-7168347">
                <a:off x="-18" y="2506"/>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89" name="Rectangle 125"/>
              <p:cNvSpPr>
                <a:spLocks noChangeArrowheads="1"/>
              </p:cNvSpPr>
              <p:nvPr userDrawn="1"/>
            </p:nvSpPr>
            <p:spPr bwMode="ltGray">
              <a:xfrm rot="-6406501">
                <a:off x="136" y="2433"/>
                <a:ext cx="132"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0" name="Rectangle 126"/>
              <p:cNvSpPr>
                <a:spLocks noChangeArrowheads="1"/>
              </p:cNvSpPr>
              <p:nvPr userDrawn="1"/>
            </p:nvSpPr>
            <p:spPr bwMode="ltGray">
              <a:xfrm rot="-4970620">
                <a:off x="447" y="2364"/>
                <a:ext cx="138"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1" name="Rectangle 127"/>
              <p:cNvSpPr>
                <a:spLocks noChangeArrowheads="1"/>
              </p:cNvSpPr>
              <p:nvPr userDrawn="1"/>
            </p:nvSpPr>
            <p:spPr bwMode="ltGray">
              <a:xfrm rot="-4298502">
                <a:off x="597" y="2360"/>
                <a:ext cx="150"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2" name="Rectangle 128"/>
              <p:cNvSpPr>
                <a:spLocks noChangeArrowheads="1"/>
              </p:cNvSpPr>
              <p:nvPr userDrawn="1"/>
            </p:nvSpPr>
            <p:spPr bwMode="ltGray">
              <a:xfrm rot="-3676305">
                <a:off x="739" y="2386"/>
                <a:ext cx="155"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3" name="Rectangle 129"/>
              <p:cNvSpPr>
                <a:spLocks noChangeArrowheads="1"/>
              </p:cNvSpPr>
              <p:nvPr userDrawn="1"/>
            </p:nvSpPr>
            <p:spPr bwMode="ltGray">
              <a:xfrm rot="-3188616">
                <a:off x="869" y="2430"/>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4" name="Rectangle 130"/>
              <p:cNvSpPr>
                <a:spLocks noChangeArrowheads="1"/>
              </p:cNvSpPr>
              <p:nvPr userDrawn="1"/>
            </p:nvSpPr>
            <p:spPr bwMode="ltGray">
              <a:xfrm rot="-2610246">
                <a:off x="984" y="2497"/>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5" name="Rectangle 131"/>
              <p:cNvSpPr>
                <a:spLocks noChangeArrowheads="1"/>
              </p:cNvSpPr>
              <p:nvPr userDrawn="1"/>
            </p:nvSpPr>
            <p:spPr bwMode="ltGray">
              <a:xfrm rot="-2190008">
                <a:off x="1075" y="2585"/>
                <a:ext cx="173"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6" name="Rectangle 132"/>
              <p:cNvSpPr>
                <a:spLocks noChangeArrowheads="1"/>
              </p:cNvSpPr>
              <p:nvPr userDrawn="1"/>
            </p:nvSpPr>
            <p:spPr bwMode="ltGray">
              <a:xfrm rot="-1728558">
                <a:off x="1147" y="2688"/>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7" name="Rectangle 133"/>
              <p:cNvSpPr>
                <a:spLocks noChangeArrowheads="1"/>
              </p:cNvSpPr>
              <p:nvPr userDrawn="1"/>
            </p:nvSpPr>
            <p:spPr bwMode="ltGray">
              <a:xfrm rot="-1172118">
                <a:off x="1198" y="2805"/>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8" name="Rectangle 134"/>
              <p:cNvSpPr>
                <a:spLocks noChangeArrowheads="1"/>
              </p:cNvSpPr>
              <p:nvPr userDrawn="1"/>
            </p:nvSpPr>
            <p:spPr bwMode="ltGray">
              <a:xfrm rot="-753845">
                <a:off x="1218" y="2930"/>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399" name="Rectangle 135"/>
              <p:cNvSpPr>
                <a:spLocks noChangeArrowheads="1"/>
              </p:cNvSpPr>
              <p:nvPr userDrawn="1"/>
            </p:nvSpPr>
            <p:spPr bwMode="ltGray">
              <a:xfrm rot="-287823">
                <a:off x="1213" y="3066"/>
                <a:ext cx="167"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00" name="Rectangle 136"/>
              <p:cNvSpPr>
                <a:spLocks noChangeArrowheads="1"/>
              </p:cNvSpPr>
              <p:nvPr userDrawn="1"/>
            </p:nvSpPr>
            <p:spPr bwMode="ltGray">
              <a:xfrm rot="696741">
                <a:off x="1126" y="3337"/>
                <a:ext cx="150"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01" name="Rectangle 137"/>
              <p:cNvSpPr>
                <a:spLocks noChangeArrowheads="1"/>
              </p:cNvSpPr>
              <p:nvPr userDrawn="1"/>
            </p:nvSpPr>
            <p:spPr bwMode="ltGray">
              <a:xfrm rot="1529990">
                <a:off x="1041" y="3465"/>
                <a:ext cx="140"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02" name="Freeform 138"/>
              <p:cNvSpPr>
                <a:spLocks/>
              </p:cNvSpPr>
              <p:nvPr userDrawn="1"/>
            </p:nvSpPr>
            <p:spPr bwMode="ltGray">
              <a:xfrm>
                <a:off x="850" y="3136"/>
                <a:ext cx="204" cy="120"/>
              </a:xfrm>
              <a:custGeom>
                <a:avLst/>
                <a:gdLst/>
                <a:ahLst/>
                <a:cxnLst>
                  <a:cxn ang="0">
                    <a:pos x="168" y="120"/>
                  </a:cxn>
                  <a:cxn ang="0">
                    <a:pos x="204" y="12"/>
                  </a:cxn>
                  <a:cxn ang="0">
                    <a:pos x="42" y="0"/>
                  </a:cxn>
                  <a:cxn ang="0">
                    <a:pos x="0" y="108"/>
                  </a:cxn>
                  <a:cxn ang="0">
                    <a:pos x="30" y="114"/>
                  </a:cxn>
                  <a:cxn ang="0">
                    <a:pos x="60" y="30"/>
                  </a:cxn>
                  <a:cxn ang="0">
                    <a:pos x="102" y="36"/>
                  </a:cxn>
                  <a:cxn ang="0">
                    <a:pos x="78" y="108"/>
                  </a:cxn>
                  <a:cxn ang="0">
                    <a:pos x="102" y="108"/>
                  </a:cxn>
                  <a:cxn ang="0">
                    <a:pos x="132" y="36"/>
                  </a:cxn>
                  <a:cxn ang="0">
                    <a:pos x="162" y="36"/>
                  </a:cxn>
                  <a:cxn ang="0">
                    <a:pos x="138" y="114"/>
                  </a:cxn>
                  <a:cxn ang="0">
                    <a:pos x="168" y="120"/>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3" name="Freeform 139"/>
              <p:cNvSpPr>
                <a:spLocks/>
              </p:cNvSpPr>
              <p:nvPr userDrawn="1"/>
            </p:nvSpPr>
            <p:spPr bwMode="ltGray">
              <a:xfrm>
                <a:off x="19" y="2722"/>
                <a:ext cx="90" cy="78"/>
              </a:xfrm>
              <a:custGeom>
                <a:avLst/>
                <a:gdLst/>
                <a:ahLst/>
                <a:cxnLst>
                  <a:cxn ang="0">
                    <a:pos x="66" y="36"/>
                  </a:cxn>
                  <a:cxn ang="0">
                    <a:pos x="66" y="36"/>
                  </a:cxn>
                  <a:cxn ang="0">
                    <a:pos x="18" y="24"/>
                  </a:cxn>
                  <a:cxn ang="0">
                    <a:pos x="0" y="30"/>
                  </a:cxn>
                  <a:cxn ang="0">
                    <a:pos x="36" y="78"/>
                  </a:cxn>
                  <a:cxn ang="0">
                    <a:pos x="48" y="72"/>
                  </a:cxn>
                  <a:cxn ang="0">
                    <a:pos x="24" y="36"/>
                  </a:cxn>
                  <a:cxn ang="0">
                    <a:pos x="24" y="36"/>
                  </a:cxn>
                  <a:cxn ang="0">
                    <a:pos x="72" y="54"/>
                  </a:cxn>
                  <a:cxn ang="0">
                    <a:pos x="90" y="42"/>
                  </a:cxn>
                  <a:cxn ang="0">
                    <a:pos x="54" y="0"/>
                  </a:cxn>
                  <a:cxn ang="0">
                    <a:pos x="42" y="6"/>
                  </a:cxn>
                  <a:cxn ang="0">
                    <a:pos x="66" y="36"/>
                  </a:cxn>
                </a:cxnLst>
                <a:rect l="0" t="0" r="r" b="b"/>
                <a:pathLst>
                  <a:path w="90" h="78">
                    <a:moveTo>
                      <a:pt x="66" y="36"/>
                    </a:moveTo>
                    <a:lnTo>
                      <a:pt x="66" y="36"/>
                    </a:lnTo>
                    <a:lnTo>
                      <a:pt x="18" y="24"/>
                    </a:lnTo>
                    <a:lnTo>
                      <a:pt x="0" y="30"/>
                    </a:lnTo>
                    <a:lnTo>
                      <a:pt x="36" y="78"/>
                    </a:lnTo>
                    <a:lnTo>
                      <a:pt x="48" y="72"/>
                    </a:lnTo>
                    <a:lnTo>
                      <a:pt x="24" y="36"/>
                    </a:lnTo>
                    <a:lnTo>
                      <a:pt x="24" y="36"/>
                    </a:lnTo>
                    <a:lnTo>
                      <a:pt x="72" y="54"/>
                    </a:lnTo>
                    <a:lnTo>
                      <a:pt x="90" y="42"/>
                    </a:lnTo>
                    <a:lnTo>
                      <a:pt x="54" y="0"/>
                    </a:lnTo>
                    <a:lnTo>
                      <a:pt x="42" y="6"/>
                    </a:lnTo>
                    <a:lnTo>
                      <a:pt x="66" y="36"/>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4" name="Freeform 140"/>
              <p:cNvSpPr>
                <a:spLocks/>
              </p:cNvSpPr>
              <p:nvPr userDrawn="1"/>
            </p:nvSpPr>
            <p:spPr bwMode="ltGray">
              <a:xfrm>
                <a:off x="97" y="2651"/>
                <a:ext cx="101" cy="89"/>
              </a:xfrm>
              <a:custGeom>
                <a:avLst/>
                <a:gdLst/>
                <a:ahLst/>
                <a:cxnLst>
                  <a:cxn ang="0">
                    <a:pos x="54" y="89"/>
                  </a:cxn>
                  <a:cxn ang="0">
                    <a:pos x="65" y="83"/>
                  </a:cxn>
                  <a:cxn ang="0">
                    <a:pos x="48" y="35"/>
                  </a:cxn>
                  <a:cxn ang="0">
                    <a:pos x="89" y="65"/>
                  </a:cxn>
                  <a:cxn ang="0">
                    <a:pos x="101" y="59"/>
                  </a:cxn>
                  <a:cxn ang="0">
                    <a:pos x="83" y="0"/>
                  </a:cxn>
                  <a:cxn ang="0">
                    <a:pos x="71" y="12"/>
                  </a:cxn>
                  <a:cxn ang="0">
                    <a:pos x="83" y="41"/>
                  </a:cxn>
                  <a:cxn ang="0">
                    <a:pos x="48" y="23"/>
                  </a:cxn>
                  <a:cxn ang="0">
                    <a:pos x="36" y="29"/>
                  </a:cxn>
                  <a:cxn ang="0">
                    <a:pos x="45" y="68"/>
                  </a:cxn>
                  <a:cxn ang="0">
                    <a:pos x="18" y="41"/>
                  </a:cxn>
                  <a:cxn ang="0">
                    <a:pos x="0" y="53"/>
                  </a:cxn>
                  <a:cxn ang="0">
                    <a:pos x="54" y="89"/>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5" name="Freeform 141"/>
              <p:cNvSpPr>
                <a:spLocks/>
              </p:cNvSpPr>
              <p:nvPr userDrawn="1"/>
            </p:nvSpPr>
            <p:spPr bwMode="ltGray">
              <a:xfrm>
                <a:off x="677" y="3502"/>
                <a:ext cx="83" cy="78"/>
              </a:xfrm>
              <a:custGeom>
                <a:avLst/>
                <a:gdLst/>
                <a:ahLst/>
                <a:cxnLst>
                  <a:cxn ang="0">
                    <a:pos x="36" y="78"/>
                  </a:cxn>
                  <a:cxn ang="0">
                    <a:pos x="83" y="48"/>
                  </a:cxn>
                  <a:cxn ang="0">
                    <a:pos x="54" y="0"/>
                  </a:cxn>
                  <a:cxn ang="0">
                    <a:pos x="0" y="30"/>
                  </a:cxn>
                  <a:cxn ang="0">
                    <a:pos x="6" y="36"/>
                  </a:cxn>
                  <a:cxn ang="0">
                    <a:pos x="42" y="18"/>
                  </a:cxn>
                  <a:cxn ang="0">
                    <a:pos x="54" y="30"/>
                  </a:cxn>
                  <a:cxn ang="0">
                    <a:pos x="24" y="48"/>
                  </a:cxn>
                  <a:cxn ang="0">
                    <a:pos x="30" y="54"/>
                  </a:cxn>
                  <a:cxn ang="0">
                    <a:pos x="60" y="36"/>
                  </a:cxn>
                  <a:cxn ang="0">
                    <a:pos x="66" y="48"/>
                  </a:cxn>
                  <a:cxn ang="0">
                    <a:pos x="30" y="66"/>
                  </a:cxn>
                  <a:cxn ang="0">
                    <a:pos x="36" y="78"/>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6" name="Freeform 142"/>
              <p:cNvSpPr>
                <a:spLocks/>
              </p:cNvSpPr>
              <p:nvPr userDrawn="1"/>
            </p:nvSpPr>
            <p:spPr bwMode="ltGray">
              <a:xfrm>
                <a:off x="940" y="2782"/>
                <a:ext cx="90" cy="72"/>
              </a:xfrm>
              <a:custGeom>
                <a:avLst/>
                <a:gdLst/>
                <a:ahLst/>
                <a:cxnLst>
                  <a:cxn ang="0">
                    <a:pos x="90" y="30"/>
                  </a:cxn>
                  <a:cxn ang="0">
                    <a:pos x="66" y="0"/>
                  </a:cxn>
                  <a:cxn ang="0">
                    <a:pos x="0" y="36"/>
                  </a:cxn>
                  <a:cxn ang="0">
                    <a:pos x="24" y="72"/>
                  </a:cxn>
                  <a:cxn ang="0">
                    <a:pos x="36" y="66"/>
                  </a:cxn>
                  <a:cxn ang="0">
                    <a:pos x="18" y="42"/>
                  </a:cxn>
                  <a:cxn ang="0">
                    <a:pos x="36" y="30"/>
                  </a:cxn>
                  <a:cxn ang="0">
                    <a:pos x="54" y="54"/>
                  </a:cxn>
                  <a:cxn ang="0">
                    <a:pos x="60" y="48"/>
                  </a:cxn>
                  <a:cxn ang="0">
                    <a:pos x="48" y="24"/>
                  </a:cxn>
                  <a:cxn ang="0">
                    <a:pos x="60" y="12"/>
                  </a:cxn>
                  <a:cxn ang="0">
                    <a:pos x="78" y="42"/>
                  </a:cxn>
                  <a:cxn ang="0">
                    <a:pos x="90" y="30"/>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7" name="Freeform 143"/>
              <p:cNvSpPr>
                <a:spLocks/>
              </p:cNvSpPr>
              <p:nvPr userDrawn="1"/>
            </p:nvSpPr>
            <p:spPr bwMode="ltGray">
              <a:xfrm>
                <a:off x="898" y="2716"/>
                <a:ext cx="90" cy="84"/>
              </a:xfrm>
              <a:custGeom>
                <a:avLst/>
                <a:gdLst/>
                <a:ahLst/>
                <a:cxnLst>
                  <a:cxn ang="0">
                    <a:pos x="42" y="60"/>
                  </a:cxn>
                  <a:cxn ang="0">
                    <a:pos x="42" y="60"/>
                  </a:cxn>
                  <a:cxn ang="0">
                    <a:pos x="72" y="12"/>
                  </a:cxn>
                  <a:cxn ang="0">
                    <a:pos x="66" y="0"/>
                  </a:cxn>
                  <a:cxn ang="0">
                    <a:pos x="0" y="42"/>
                  </a:cxn>
                  <a:cxn ang="0">
                    <a:pos x="6" y="54"/>
                  </a:cxn>
                  <a:cxn ang="0">
                    <a:pos x="54" y="24"/>
                  </a:cxn>
                  <a:cxn ang="0">
                    <a:pos x="54" y="24"/>
                  </a:cxn>
                  <a:cxn ang="0">
                    <a:pos x="18" y="72"/>
                  </a:cxn>
                  <a:cxn ang="0">
                    <a:pos x="24" y="84"/>
                  </a:cxn>
                  <a:cxn ang="0">
                    <a:pos x="90" y="42"/>
                  </a:cxn>
                  <a:cxn ang="0">
                    <a:pos x="84" y="30"/>
                  </a:cxn>
                  <a:cxn ang="0">
                    <a:pos x="42" y="60"/>
                  </a:cxn>
                </a:cxnLst>
                <a:rect l="0" t="0" r="r" b="b"/>
                <a:pathLst>
                  <a:path w="90" h="84">
                    <a:moveTo>
                      <a:pt x="42" y="60"/>
                    </a:moveTo>
                    <a:lnTo>
                      <a:pt x="42" y="60"/>
                    </a:lnTo>
                    <a:lnTo>
                      <a:pt x="72" y="12"/>
                    </a:lnTo>
                    <a:lnTo>
                      <a:pt x="66" y="0"/>
                    </a:lnTo>
                    <a:lnTo>
                      <a:pt x="0" y="42"/>
                    </a:lnTo>
                    <a:lnTo>
                      <a:pt x="6" y="54"/>
                    </a:lnTo>
                    <a:lnTo>
                      <a:pt x="54" y="24"/>
                    </a:lnTo>
                    <a:lnTo>
                      <a:pt x="54" y="24"/>
                    </a:lnTo>
                    <a:lnTo>
                      <a:pt x="18" y="72"/>
                    </a:lnTo>
                    <a:lnTo>
                      <a:pt x="24" y="84"/>
                    </a:lnTo>
                    <a:lnTo>
                      <a:pt x="90" y="42"/>
                    </a:lnTo>
                    <a:lnTo>
                      <a:pt x="84" y="30"/>
                    </a:lnTo>
                    <a:lnTo>
                      <a:pt x="42" y="6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8" name="Freeform 144"/>
              <p:cNvSpPr>
                <a:spLocks/>
              </p:cNvSpPr>
              <p:nvPr userDrawn="1"/>
            </p:nvSpPr>
            <p:spPr bwMode="ltGray">
              <a:xfrm>
                <a:off x="7" y="3837"/>
                <a:ext cx="6" cy="12"/>
              </a:xfrm>
              <a:custGeom>
                <a:avLst/>
                <a:gdLst/>
                <a:ahLst/>
                <a:cxnLst>
                  <a:cxn ang="0">
                    <a:pos x="6" y="0"/>
                  </a:cxn>
                  <a:cxn ang="0">
                    <a:pos x="6" y="0"/>
                  </a:cxn>
                  <a:cxn ang="0">
                    <a:pos x="0" y="0"/>
                  </a:cxn>
                  <a:cxn ang="0">
                    <a:pos x="0" y="0"/>
                  </a:cxn>
                  <a:cxn ang="0">
                    <a:pos x="0" y="12"/>
                  </a:cxn>
                  <a:cxn ang="0">
                    <a:pos x="6" y="0"/>
                  </a:cxn>
                  <a:cxn ang="0">
                    <a:pos x="6" y="0"/>
                  </a:cxn>
                </a:cxnLst>
                <a:rect l="0" t="0" r="r" b="b"/>
                <a:pathLst>
                  <a:path w="6" h="12">
                    <a:moveTo>
                      <a:pt x="6" y="0"/>
                    </a:moveTo>
                    <a:lnTo>
                      <a:pt x="6" y="0"/>
                    </a:lnTo>
                    <a:lnTo>
                      <a:pt x="0" y="0"/>
                    </a:lnTo>
                    <a:lnTo>
                      <a:pt x="0" y="0"/>
                    </a:lnTo>
                    <a:lnTo>
                      <a:pt x="0" y="12"/>
                    </a:lnTo>
                    <a:lnTo>
                      <a:pt x="6" y="0"/>
                    </a:lnTo>
                    <a:lnTo>
                      <a:pt x="6" y="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09" name="Freeform 145"/>
              <p:cNvSpPr>
                <a:spLocks/>
              </p:cNvSpPr>
              <p:nvPr userDrawn="1"/>
            </p:nvSpPr>
            <p:spPr bwMode="ltGray">
              <a:xfrm>
                <a:off x="7" y="2555"/>
                <a:ext cx="30" cy="48"/>
              </a:xfrm>
              <a:custGeom>
                <a:avLst/>
                <a:gdLst/>
                <a:ahLst/>
                <a:cxnLst>
                  <a:cxn ang="0">
                    <a:pos x="18" y="48"/>
                  </a:cxn>
                  <a:cxn ang="0">
                    <a:pos x="18" y="48"/>
                  </a:cxn>
                  <a:cxn ang="0">
                    <a:pos x="30" y="42"/>
                  </a:cxn>
                  <a:cxn ang="0">
                    <a:pos x="0" y="0"/>
                  </a:cxn>
                  <a:cxn ang="0">
                    <a:pos x="0" y="24"/>
                  </a:cxn>
                  <a:cxn ang="0">
                    <a:pos x="18" y="48"/>
                  </a:cxn>
                  <a:cxn ang="0">
                    <a:pos x="18" y="48"/>
                  </a:cxn>
                </a:cxnLst>
                <a:rect l="0" t="0" r="r" b="b"/>
                <a:pathLst>
                  <a:path w="30" h="48">
                    <a:moveTo>
                      <a:pt x="18" y="48"/>
                    </a:moveTo>
                    <a:lnTo>
                      <a:pt x="18" y="48"/>
                    </a:lnTo>
                    <a:lnTo>
                      <a:pt x="30" y="42"/>
                    </a:lnTo>
                    <a:lnTo>
                      <a:pt x="0" y="0"/>
                    </a:lnTo>
                    <a:lnTo>
                      <a:pt x="0" y="24"/>
                    </a:lnTo>
                    <a:lnTo>
                      <a:pt x="18" y="48"/>
                    </a:lnTo>
                    <a:lnTo>
                      <a:pt x="18" y="48"/>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0" name="Freeform 146"/>
              <p:cNvSpPr>
                <a:spLocks/>
              </p:cNvSpPr>
              <p:nvPr userDrawn="1"/>
            </p:nvSpPr>
            <p:spPr bwMode="ltGray">
              <a:xfrm>
                <a:off x="7" y="3843"/>
                <a:ext cx="36" cy="66"/>
              </a:xfrm>
              <a:custGeom>
                <a:avLst/>
                <a:gdLst/>
                <a:ahLst/>
                <a:cxnLst>
                  <a:cxn ang="0">
                    <a:pos x="36" y="0"/>
                  </a:cxn>
                  <a:cxn ang="0">
                    <a:pos x="24" y="0"/>
                  </a:cxn>
                  <a:cxn ang="0">
                    <a:pos x="24" y="0"/>
                  </a:cxn>
                  <a:cxn ang="0">
                    <a:pos x="0" y="36"/>
                  </a:cxn>
                  <a:cxn ang="0">
                    <a:pos x="0" y="66"/>
                  </a:cxn>
                  <a:cxn ang="0">
                    <a:pos x="36" y="0"/>
                  </a:cxn>
                  <a:cxn ang="0">
                    <a:pos x="36" y="0"/>
                  </a:cxn>
                </a:cxnLst>
                <a:rect l="0" t="0" r="r" b="b"/>
                <a:pathLst>
                  <a:path w="36" h="66">
                    <a:moveTo>
                      <a:pt x="36" y="0"/>
                    </a:moveTo>
                    <a:lnTo>
                      <a:pt x="24" y="0"/>
                    </a:lnTo>
                    <a:lnTo>
                      <a:pt x="24" y="0"/>
                    </a:lnTo>
                    <a:lnTo>
                      <a:pt x="0" y="36"/>
                    </a:lnTo>
                    <a:lnTo>
                      <a:pt x="0" y="66"/>
                    </a:lnTo>
                    <a:lnTo>
                      <a:pt x="36" y="0"/>
                    </a:lnTo>
                    <a:lnTo>
                      <a:pt x="36" y="0"/>
                    </a:lnTo>
                    <a:close/>
                  </a:path>
                </a:pathLst>
              </a:custGeom>
              <a:solidFill>
                <a:schemeClr val="bg2"/>
              </a:soli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1" name="Rectangle 147"/>
              <p:cNvSpPr>
                <a:spLocks noChangeArrowheads="1"/>
              </p:cNvSpPr>
              <p:nvPr userDrawn="1"/>
            </p:nvSpPr>
            <p:spPr bwMode="ltGray">
              <a:xfrm rot="244926">
                <a:off x="1177" y="3201"/>
                <a:ext cx="161"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12" name="Rectangle 148"/>
              <p:cNvSpPr>
                <a:spLocks noChangeArrowheads="1"/>
              </p:cNvSpPr>
              <p:nvPr userDrawn="1"/>
            </p:nvSpPr>
            <p:spPr bwMode="ltGray">
              <a:xfrm rot="-5598588">
                <a:off x="290" y="2386"/>
                <a:ext cx="138" cy="12"/>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FFFFFF"/>
                  </a:solidFill>
                  <a:ea typeface="ヒラギノ角ゴ Pro W3" charset="-128"/>
                  <a:cs typeface="ヒラギノ角ゴ Pro W3" charset="-128"/>
                </a:endParaRPr>
              </a:p>
            </p:txBody>
          </p:sp>
          <p:sp>
            <p:nvSpPr>
              <p:cNvPr id="11413" name="Freeform 149"/>
              <p:cNvSpPr>
                <a:spLocks/>
              </p:cNvSpPr>
              <p:nvPr userDrawn="1"/>
            </p:nvSpPr>
            <p:spPr bwMode="ltGray">
              <a:xfrm>
                <a:off x="139" y="3573"/>
                <a:ext cx="144" cy="154"/>
              </a:xfrm>
              <a:custGeom>
                <a:avLst/>
                <a:gdLst/>
                <a:ahLst/>
                <a:cxnLst>
                  <a:cxn ang="0">
                    <a:pos x="0" y="102"/>
                  </a:cxn>
                  <a:cxn ang="0">
                    <a:pos x="59" y="154"/>
                  </a:cxn>
                  <a:cxn ang="0">
                    <a:pos x="117" y="120"/>
                  </a:cxn>
                  <a:cxn ang="0">
                    <a:pos x="62" y="55"/>
                  </a:cxn>
                  <a:cxn ang="0">
                    <a:pos x="104" y="34"/>
                  </a:cxn>
                  <a:cxn ang="0">
                    <a:pos x="117" y="53"/>
                  </a:cxn>
                  <a:cxn ang="0">
                    <a:pos x="141" y="47"/>
                  </a:cxn>
                  <a:cxn ang="0">
                    <a:pos x="97" y="2"/>
                  </a:cxn>
                  <a:cxn ang="0">
                    <a:pos x="36" y="33"/>
                  </a:cxn>
                  <a:cxn ang="0">
                    <a:pos x="90" y="107"/>
                  </a:cxn>
                  <a:cxn ang="0">
                    <a:pos x="28" y="101"/>
                  </a:cxn>
                  <a:cxn ang="0">
                    <a:pos x="0" y="102"/>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4" name="Freeform 150"/>
              <p:cNvSpPr>
                <a:spLocks/>
              </p:cNvSpPr>
              <p:nvPr userDrawn="1"/>
            </p:nvSpPr>
            <p:spPr bwMode="ltGray">
              <a:xfrm rot="-2857037">
                <a:off x="619" y="3550"/>
                <a:ext cx="68" cy="69"/>
              </a:xfrm>
              <a:custGeom>
                <a:avLst/>
                <a:gdLst/>
                <a:ahLst/>
                <a:cxnLst>
                  <a:cxn ang="0">
                    <a:pos x="0" y="102"/>
                  </a:cxn>
                  <a:cxn ang="0">
                    <a:pos x="59" y="154"/>
                  </a:cxn>
                  <a:cxn ang="0">
                    <a:pos x="117" y="120"/>
                  </a:cxn>
                  <a:cxn ang="0">
                    <a:pos x="62" y="55"/>
                  </a:cxn>
                  <a:cxn ang="0">
                    <a:pos x="104" y="34"/>
                  </a:cxn>
                  <a:cxn ang="0">
                    <a:pos x="117" y="53"/>
                  </a:cxn>
                  <a:cxn ang="0">
                    <a:pos x="141" y="47"/>
                  </a:cxn>
                  <a:cxn ang="0">
                    <a:pos x="97" y="2"/>
                  </a:cxn>
                  <a:cxn ang="0">
                    <a:pos x="36" y="33"/>
                  </a:cxn>
                  <a:cxn ang="0">
                    <a:pos x="90" y="107"/>
                  </a:cxn>
                  <a:cxn ang="0">
                    <a:pos x="28" y="101"/>
                  </a:cxn>
                  <a:cxn ang="0">
                    <a:pos x="0" y="102"/>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lgn="l" eaLnBrk="0" hangingPunct="0">
                  <a:defRPr/>
                </a:pPr>
                <a:endParaRPr lang="en-US" b="0">
                  <a:solidFill>
                    <a:srgbClr val="FFFFFF"/>
                  </a:solidFill>
                  <a:ea typeface="ヒラギノ角ゴ Pro W3" charset="-128"/>
                  <a:cs typeface="ヒラギノ角ゴ Pro W3" charset="-128"/>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l" eaLnBrk="1" hangingPunct="1">
              <a:defRPr sz="1000" b="0">
                <a:solidFill>
                  <a:srgbClr val="FFFFFF"/>
                </a:solidFill>
                <a:latin typeface="Arial" charset="0"/>
                <a:ea typeface="ヒラギノ角ゴ Pro W3" charset="-128"/>
                <a:cs typeface="ヒラギノ角ゴ Pro W3" charset="-128"/>
              </a:defRPr>
            </a:lvl1pPr>
          </a:lstStyle>
          <a:p>
            <a:pPr>
              <a:defRPr/>
            </a:pPr>
            <a:endParaRPr lang="en-US"/>
          </a:p>
        </p:txBody>
      </p:sp>
      <p:sp>
        <p:nvSpPr>
          <p:cNvPr id="11419" name="Rectangle 15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000" b="0">
                <a:solidFill>
                  <a:srgbClr val="FFFFFF"/>
                </a:solidFill>
                <a:latin typeface="Arial" charset="0"/>
                <a:ea typeface="ヒラギノ角ゴ Pro W3" charset="-128"/>
                <a:cs typeface="ヒラギノ角ゴ Pro W3" charset="-128"/>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000" b="0">
                <a:solidFill>
                  <a:srgbClr val="FFFFFF"/>
                </a:solidFill>
                <a:ea typeface="ヒラギノ角ゴ Pro W3" charset="0"/>
                <a:cs typeface="ヒラギノ角ゴ Pro W3" charset="0"/>
              </a:defRPr>
            </a:lvl1pPr>
          </a:lstStyle>
          <a:p>
            <a:fld id="{295FAEE4-3509-FC44-A23E-12BA17AB9D2F}" type="slidenum">
              <a:rPr lang="en-US"/>
              <a:pPr/>
              <a:t>‹#›</a:t>
            </a:fld>
            <a:endParaRPr lang="en-US"/>
          </a:p>
        </p:txBody>
      </p:sp>
      <p:sp>
        <p:nvSpPr>
          <p:cNvPr id="11421" name="Rectangle 157"/>
          <p:cNvSpPr>
            <a:spLocks noGrp="1" noRot="1" noChangeArrowheads="1"/>
          </p:cNvSpPr>
          <p:nvPr>
            <p:ph type="body" idx="1"/>
          </p:nvPr>
        </p:nvSpPr>
        <p:spPr bwMode="auto">
          <a:xfrm>
            <a:off x="301625" y="1600201"/>
            <a:ext cx="8540750" cy="4498975"/>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5036" r:id="rId1"/>
    <p:sldLayoutId id="2147485037"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634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271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690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543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277" indent="-342277"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1582" indent="-285234"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0892" indent="-228174"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597249" indent="-228174"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3620" indent="-228174"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09974" indent="-228174"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66328" indent="-228174"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2692" indent="-228174"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79039" indent="-228174"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9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l">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6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a:defRPr sz="1400">
                <a:latin typeface="+mn-lt"/>
                <a:cs typeface="+mn-cs"/>
              </a:defRPr>
            </a:lvl1pPr>
          </a:lstStyle>
          <a:p>
            <a:pPr eaLnBrk="0" hangingPunct="0">
              <a:defRPr/>
            </a:pPr>
            <a:fld id="{35B1C1F3-C43B-B94D-896E-C0AFD63C1318}" type="slidenum">
              <a:rPr lang="en-US" b="0">
                <a:solidFill>
                  <a:srgbClr val="000000"/>
                </a:solidFill>
                <a:latin typeface="Arial"/>
                <a:cs typeface="Geneva"/>
              </a:rPr>
              <a:pPr eaLnBrk="0" hangingPunct="0">
                <a:defRPr/>
              </a:pPr>
              <a:t>‹#›</a:t>
            </a:fld>
            <a:endParaRPr lang="en-US" b="0">
              <a:solidFill>
                <a:srgbClr val="000000"/>
              </a:solidFill>
              <a:latin typeface="Arial"/>
              <a:cs typeface="Geneva"/>
            </a:endParaRPr>
          </a:p>
        </p:txBody>
      </p:sp>
    </p:spTree>
    <p:extLst>
      <p:ext uri="{BB962C8B-B14F-4D97-AF65-F5344CB8AC3E}">
        <p14:creationId xmlns:p14="http://schemas.microsoft.com/office/powerpoint/2010/main" val="824192050"/>
      </p:ext>
    </p:extLst>
  </p:cSld>
  <p:clrMap bg1="lt1" tx1="dk1" bg2="lt2" tx2="dk2" accent1="accent1" accent2="accent2" accent3="accent3" accent4="accent4" accent5="accent5" accent6="accent6" hlink="hlink" folHlink="folHlink"/>
  <p:sldLayoutIdLst>
    <p:sldLayoutId id="2147485974" r:id="rId1"/>
    <p:sldLayoutId id="2147485975" r:id="rId2"/>
    <p:sldLayoutId id="2147485976" r:id="rId3"/>
    <p:sldLayoutId id="2147485977" r:id="rId4"/>
    <p:sldLayoutId id="2147485978" r:id="rId5"/>
    <p:sldLayoutId id="2147485979" r:id="rId6"/>
    <p:sldLayoutId id="2147485980" r:id="rId7"/>
    <p:sldLayoutId id="2147485981" r:id="rId8"/>
    <p:sldLayoutId id="2147485982" r:id="rId9"/>
    <p:sldLayoutId id="2147485983" r:id="rId10"/>
    <p:sldLayoutId id="21474859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467" algn="ctr" rtl="0" fontAlgn="base">
        <a:spcBef>
          <a:spcPct val="0"/>
        </a:spcBef>
        <a:spcAft>
          <a:spcPct val="0"/>
        </a:spcAft>
        <a:defRPr sz="4400">
          <a:solidFill>
            <a:schemeClr val="tx2"/>
          </a:solidFill>
          <a:latin typeface="Arial" charset="0"/>
          <a:ea typeface="ＭＳ Ｐゴシック" charset="0"/>
          <a:cs typeface="Geneva" charset="0"/>
        </a:defRPr>
      </a:lvl6pPr>
      <a:lvl7pPr marL="912947" algn="ctr" rtl="0" fontAlgn="base">
        <a:spcBef>
          <a:spcPct val="0"/>
        </a:spcBef>
        <a:spcAft>
          <a:spcPct val="0"/>
        </a:spcAft>
        <a:defRPr sz="4400">
          <a:solidFill>
            <a:schemeClr val="tx2"/>
          </a:solidFill>
          <a:latin typeface="Arial" charset="0"/>
          <a:ea typeface="ＭＳ Ｐゴシック" charset="0"/>
          <a:cs typeface="Geneva" charset="0"/>
        </a:defRPr>
      </a:lvl7pPr>
      <a:lvl8pPr marL="1369430" algn="ctr" rtl="0" fontAlgn="base">
        <a:spcBef>
          <a:spcPct val="0"/>
        </a:spcBef>
        <a:spcAft>
          <a:spcPct val="0"/>
        </a:spcAft>
        <a:defRPr sz="4400">
          <a:solidFill>
            <a:schemeClr val="tx2"/>
          </a:solidFill>
          <a:latin typeface="Arial" charset="0"/>
          <a:ea typeface="ＭＳ Ｐゴシック" charset="0"/>
          <a:cs typeface="Geneva" charset="0"/>
        </a:defRPr>
      </a:lvl8pPr>
      <a:lvl9pPr marL="1825903" algn="ctr" rtl="0" fontAlgn="base">
        <a:spcBef>
          <a:spcPct val="0"/>
        </a:spcBef>
        <a:spcAft>
          <a:spcPct val="0"/>
        </a:spcAft>
        <a:defRPr sz="4400">
          <a:solidFill>
            <a:schemeClr val="tx2"/>
          </a:solidFill>
          <a:latin typeface="Arial" charset="0"/>
          <a:ea typeface="ＭＳ Ｐゴシック" charset="0"/>
          <a:cs typeface="Geneva" charset="0"/>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Geneva" charset="0"/>
          <a:cs typeface="+mn-cs"/>
        </a:defRPr>
      </a:lvl2pPr>
      <a:lvl3pPr marL="1141185" indent="-228233" algn="l" rtl="0" eaLnBrk="0" fontAlgn="base" hangingPunct="0">
        <a:spcBef>
          <a:spcPct val="20000"/>
        </a:spcBef>
        <a:spcAft>
          <a:spcPct val="0"/>
        </a:spcAft>
        <a:buChar char="•"/>
        <a:defRPr sz="2400">
          <a:solidFill>
            <a:schemeClr val="tx1"/>
          </a:solidFill>
          <a:latin typeface="+mn-lt"/>
          <a:ea typeface="Geneva" charset="0"/>
          <a:cs typeface="+mn-cs"/>
        </a:defRPr>
      </a:lvl3pPr>
      <a:lvl4pPr marL="1597659" indent="-228233" algn="l" rtl="0" eaLnBrk="0" fontAlgn="base" hangingPunct="0">
        <a:spcBef>
          <a:spcPct val="20000"/>
        </a:spcBef>
        <a:spcAft>
          <a:spcPct val="0"/>
        </a:spcAft>
        <a:buChar char="–"/>
        <a:defRPr sz="2000">
          <a:solidFill>
            <a:schemeClr val="tx1"/>
          </a:solidFill>
          <a:latin typeface="+mn-lt"/>
          <a:ea typeface="Geneva" charset="0"/>
          <a:cs typeface="+mn-cs"/>
        </a:defRPr>
      </a:lvl4pPr>
      <a:lvl5pPr marL="2054145" indent="-228233" algn="l" rtl="0" eaLnBrk="0" fontAlgn="base" hangingPunct="0">
        <a:spcBef>
          <a:spcPct val="20000"/>
        </a:spcBef>
        <a:spcAft>
          <a:spcPct val="0"/>
        </a:spcAft>
        <a:buChar char="»"/>
        <a:defRPr sz="2000">
          <a:solidFill>
            <a:schemeClr val="tx1"/>
          </a:solidFill>
          <a:latin typeface="+mn-lt"/>
          <a:ea typeface="Geneva" charset="0"/>
          <a:cs typeface="+mn-cs"/>
        </a:defRPr>
      </a:lvl5pPr>
      <a:lvl6pPr marL="2510617" indent="-228233" algn="l" rtl="0" fontAlgn="base">
        <a:spcBef>
          <a:spcPct val="20000"/>
        </a:spcBef>
        <a:spcAft>
          <a:spcPct val="0"/>
        </a:spcAft>
        <a:buChar char="»"/>
        <a:defRPr sz="2000">
          <a:solidFill>
            <a:schemeClr val="tx1"/>
          </a:solidFill>
          <a:latin typeface="+mn-lt"/>
          <a:ea typeface="Geneva" charset="0"/>
          <a:cs typeface="+mn-cs"/>
        </a:defRPr>
      </a:lvl6pPr>
      <a:lvl7pPr marL="2967088" indent="-228233" algn="l" rtl="0" fontAlgn="base">
        <a:spcBef>
          <a:spcPct val="20000"/>
        </a:spcBef>
        <a:spcAft>
          <a:spcPct val="0"/>
        </a:spcAft>
        <a:buChar char="»"/>
        <a:defRPr sz="2000">
          <a:solidFill>
            <a:schemeClr val="tx1"/>
          </a:solidFill>
          <a:latin typeface="+mn-lt"/>
          <a:ea typeface="Geneva" charset="0"/>
          <a:cs typeface="+mn-cs"/>
        </a:defRPr>
      </a:lvl7pPr>
      <a:lvl8pPr marL="3423568" indent="-228233" algn="l" rtl="0" fontAlgn="base">
        <a:spcBef>
          <a:spcPct val="20000"/>
        </a:spcBef>
        <a:spcAft>
          <a:spcPct val="0"/>
        </a:spcAft>
        <a:buChar char="»"/>
        <a:defRPr sz="2000">
          <a:solidFill>
            <a:schemeClr val="tx1"/>
          </a:solidFill>
          <a:latin typeface="+mn-lt"/>
          <a:ea typeface="Geneva" charset="0"/>
          <a:cs typeface="+mn-cs"/>
        </a:defRPr>
      </a:lvl8pPr>
      <a:lvl9pPr marL="3880033" indent="-228233" algn="l" rtl="0" fontAlgn="base">
        <a:spcBef>
          <a:spcPct val="20000"/>
        </a:spcBef>
        <a:spcAft>
          <a:spcPct val="0"/>
        </a:spcAft>
        <a:buChar char="»"/>
        <a:defRPr sz="2000">
          <a:solidFill>
            <a:schemeClr val="tx1"/>
          </a:solidFill>
          <a:latin typeface="+mn-lt"/>
          <a:ea typeface="Geneva" charset="0"/>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0"/>
            <a:ext cx="9159875" cy="6870700"/>
            <a:chOff x="0" y="0"/>
            <a:chExt cx="5770" cy="4328"/>
          </a:xfrm>
        </p:grpSpPr>
        <p:sp>
          <p:nvSpPr>
            <p:cNvPr id="141619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1035" name="Group 6"/>
            <p:cNvGrpSpPr>
              <a:grpSpLocks/>
            </p:cNvGrpSpPr>
            <p:nvPr/>
          </p:nvGrpSpPr>
          <p:grpSpPr bwMode="auto">
            <a:xfrm>
              <a:off x="4944" y="1"/>
              <a:ext cx="816" cy="3974"/>
              <a:chOff x="4944" y="1"/>
              <a:chExt cx="816" cy="3974"/>
            </a:xfrm>
          </p:grpSpPr>
          <p:grpSp>
            <p:nvGrpSpPr>
              <p:cNvPr id="1047" name="Group 7"/>
              <p:cNvGrpSpPr>
                <a:grpSpLocks/>
              </p:cNvGrpSpPr>
              <p:nvPr userDrawn="1"/>
            </p:nvGrpSpPr>
            <p:grpSpPr bwMode="auto">
              <a:xfrm>
                <a:off x="5280" y="1"/>
                <a:ext cx="480" cy="1430"/>
                <a:chOff x="5280" y="1"/>
                <a:chExt cx="480" cy="1430"/>
              </a:xfrm>
            </p:grpSpPr>
            <p:grpSp>
              <p:nvGrpSpPr>
                <p:cNvPr id="1068" name="Group 8"/>
                <p:cNvGrpSpPr>
                  <a:grpSpLocks/>
                </p:cNvGrpSpPr>
                <p:nvPr userDrawn="1"/>
              </p:nvGrpSpPr>
              <p:grpSpPr bwMode="auto">
                <a:xfrm rot="-5400000">
                  <a:off x="5484" y="0"/>
                  <a:ext cx="174" cy="176"/>
                  <a:chOff x="1657" y="323"/>
                  <a:chExt cx="1691" cy="2560"/>
                </a:xfrm>
              </p:grpSpPr>
              <p:grpSp>
                <p:nvGrpSpPr>
                  <p:cNvPr id="1077" name="Group 9"/>
                  <p:cNvGrpSpPr>
                    <a:grpSpLocks/>
                  </p:cNvGrpSpPr>
                  <p:nvPr/>
                </p:nvGrpSpPr>
                <p:grpSpPr bwMode="auto">
                  <a:xfrm>
                    <a:off x="1657" y="323"/>
                    <a:ext cx="1691" cy="2560"/>
                    <a:chOff x="1657" y="323"/>
                    <a:chExt cx="1691" cy="2560"/>
                  </a:xfrm>
                </p:grpSpPr>
                <p:sp>
                  <p:nvSpPr>
                    <p:cNvPr id="1416202"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3"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1416204"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5"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6"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7"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8"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9"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1416210"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1"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2"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3"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4"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5"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6"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17"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grpSp>
            <p:nvGrpSpPr>
              <p:cNvPr id="1048" name="Group 26"/>
              <p:cNvGrpSpPr>
                <a:grpSpLocks/>
              </p:cNvGrpSpPr>
              <p:nvPr userDrawn="1"/>
            </p:nvGrpSpPr>
            <p:grpSpPr bwMode="auto">
              <a:xfrm>
                <a:off x="4944" y="1008"/>
                <a:ext cx="522" cy="2967"/>
                <a:chOff x="4944" y="1008"/>
                <a:chExt cx="522" cy="2967"/>
              </a:xfrm>
            </p:grpSpPr>
            <p:pic>
              <p:nvPicPr>
                <p:cNvPr id="1416219"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0"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1"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2"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3"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4"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5"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6"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7"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8"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29"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0"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1"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2"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3"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4"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5"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6"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416237"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grpSp>
        <p:sp>
          <p:nvSpPr>
            <p:cNvPr id="141623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39"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0"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5"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247"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8"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6249" name="Rectangle 57"/>
          <p:cNvSpPr>
            <a:spLocks noGrp="1" noChangeArrowheads="1"/>
          </p:cNvSpPr>
          <p:nvPr>
            <p:ph type="title"/>
          </p:nvPr>
        </p:nvSpPr>
        <p:spPr bwMode="auto">
          <a:xfrm>
            <a:off x="219105" y="227013"/>
            <a:ext cx="7477125"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16250" name="Rectangle 58"/>
          <p:cNvSpPr>
            <a:spLocks noGrp="1" noChangeArrowheads="1"/>
          </p:cNvSpPr>
          <p:nvPr>
            <p:ph type="body" idx="1"/>
          </p:nvPr>
        </p:nvSpPr>
        <p:spPr bwMode="auto">
          <a:xfrm>
            <a:off x="263525" y="1598615"/>
            <a:ext cx="7386638" cy="4497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6251" name="Rectangle 59"/>
          <p:cNvSpPr>
            <a:spLocks noGrp="1" noChangeArrowheads="1"/>
          </p:cNvSpPr>
          <p:nvPr>
            <p:ph type="dt" sz="half" idx="2"/>
          </p:nvPr>
        </p:nvSpPr>
        <p:spPr bwMode="auto">
          <a:xfrm>
            <a:off x="301656" y="6242050"/>
            <a:ext cx="1782763" cy="47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l" eaLnBrk="1" hangingPunct="1">
              <a:defRPr sz="1000">
                <a:latin typeface="+mn-lt"/>
                <a:cs typeface="+mn-cs"/>
              </a:defRPr>
            </a:lvl1pPr>
          </a:lstStyle>
          <a:p>
            <a:pPr>
              <a:defRPr/>
            </a:pPr>
            <a:endParaRPr lang="en-US" b="0">
              <a:solidFill>
                <a:srgbClr val="2F1311"/>
              </a:solidFill>
              <a:latin typeface="Arial"/>
            </a:endParaRPr>
          </a:p>
        </p:txBody>
      </p:sp>
      <p:sp>
        <p:nvSpPr>
          <p:cNvPr id="1416252" name="Rectangle 60"/>
          <p:cNvSpPr>
            <a:spLocks noGrp="1" noChangeArrowheads="1"/>
          </p:cNvSpPr>
          <p:nvPr>
            <p:ph type="ftr" sz="quarter" idx="3"/>
          </p:nvPr>
        </p:nvSpPr>
        <p:spPr bwMode="auto">
          <a:xfrm>
            <a:off x="2257425" y="6248400"/>
            <a:ext cx="3455988" cy="47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eaLnBrk="1" hangingPunct="1">
              <a:defRPr sz="1000">
                <a:latin typeface="+mn-lt"/>
                <a:cs typeface="+mn-cs"/>
              </a:defRPr>
            </a:lvl1pPr>
          </a:lstStyle>
          <a:p>
            <a:pPr>
              <a:defRPr/>
            </a:pPr>
            <a:endParaRPr lang="en-US" b="0">
              <a:solidFill>
                <a:srgbClr val="2F1311"/>
              </a:solidFill>
              <a:latin typeface="Arial"/>
            </a:endParaRPr>
          </a:p>
        </p:txBody>
      </p:sp>
      <p:sp>
        <p:nvSpPr>
          <p:cNvPr id="1416253" name="Rectangle 61"/>
          <p:cNvSpPr>
            <a:spLocks noGrp="1" noChangeArrowheads="1"/>
          </p:cNvSpPr>
          <p:nvPr>
            <p:ph type="sldNum" sz="quarter" idx="4"/>
          </p:nvPr>
        </p:nvSpPr>
        <p:spPr bwMode="auto">
          <a:xfrm>
            <a:off x="5867400" y="6248400"/>
            <a:ext cx="1755775" cy="47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eaLnBrk="1" hangingPunct="1">
              <a:defRPr sz="1000">
                <a:latin typeface="+mn-lt"/>
                <a:cs typeface="+mn-cs"/>
              </a:defRPr>
            </a:lvl1pPr>
          </a:lstStyle>
          <a:p>
            <a:pPr>
              <a:defRPr/>
            </a:pPr>
            <a:fld id="{A2598A1B-2DCA-C047-B30A-CC06B5E0AC58}" type="slidenum">
              <a:rPr lang="en-US" b="0">
                <a:solidFill>
                  <a:srgbClr val="2F1311"/>
                </a:solidFill>
                <a:latin typeface="Arial"/>
              </a:rPr>
              <a:pPr>
                <a:defRPr/>
              </a:pPr>
              <a:t>‹#›</a:t>
            </a:fld>
            <a:endParaRPr lang="en-US" b="0">
              <a:solidFill>
                <a:srgbClr val="2F1311"/>
              </a:solidFill>
              <a:latin typeface="Arial"/>
            </a:endParaRPr>
          </a:p>
        </p:txBody>
      </p:sp>
    </p:spTree>
    <p:extLst>
      <p:ext uri="{BB962C8B-B14F-4D97-AF65-F5344CB8AC3E}">
        <p14:creationId xmlns:p14="http://schemas.microsoft.com/office/powerpoint/2010/main" val="235915817"/>
      </p:ext>
    </p:extLst>
  </p:cSld>
  <p:clrMap bg1="lt1" tx1="dk1" bg2="lt2" tx2="dk2" accent1="accent1" accent2="accent2" accent3="accent3" accent4="accent4" accent5="accent5" accent6="accent6" hlink="hlink" folHlink="folHlink"/>
  <p:sldLayoutIdLst>
    <p:sldLayoutId id="2147485986" r:id="rId1"/>
    <p:sldLayoutId id="2147485987" r:id="rId2"/>
    <p:sldLayoutId id="2147485988" r:id="rId3"/>
    <p:sldLayoutId id="2147485989" r:id="rId4"/>
    <p:sldLayoutId id="2147485990" r:id="rId5"/>
    <p:sldLayoutId id="2147485991" r:id="rId6"/>
    <p:sldLayoutId id="2147485992" r:id="rId7"/>
    <p:sldLayoutId id="2147485993" r:id="rId8"/>
    <p:sldLayoutId id="2147485994" r:id="rId9"/>
    <p:sldLayoutId id="2147485995" r:id="rId10"/>
    <p:sldLayoutId id="2147485996" r:id="rId11"/>
  </p:sldLayoutIdLst>
  <p:txStyles>
    <p:titleStyle>
      <a:lvl1pPr algn="l" rtl="0" eaLnBrk="0" fontAlgn="base" hangingPunct="0">
        <a:spcBef>
          <a:spcPct val="0"/>
        </a:spcBef>
        <a:spcAft>
          <a:spcPct val="0"/>
        </a:spcAft>
        <a:defRPr sz="4000">
          <a:solidFill>
            <a:schemeClr val="tx2"/>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6467" algn="l" rtl="0" fontAlgn="base">
        <a:spcBef>
          <a:spcPct val="0"/>
        </a:spcBef>
        <a:spcAft>
          <a:spcPct val="0"/>
        </a:spcAft>
        <a:defRPr sz="4000">
          <a:solidFill>
            <a:schemeClr val="tx2"/>
          </a:solidFill>
          <a:latin typeface="Arial" charset="0"/>
          <a:ea typeface="ＭＳ Ｐゴシック" charset="0"/>
        </a:defRPr>
      </a:lvl6pPr>
      <a:lvl7pPr marL="912947" algn="l" rtl="0" fontAlgn="base">
        <a:spcBef>
          <a:spcPct val="0"/>
        </a:spcBef>
        <a:spcAft>
          <a:spcPct val="0"/>
        </a:spcAft>
        <a:defRPr sz="4000">
          <a:solidFill>
            <a:schemeClr val="tx2"/>
          </a:solidFill>
          <a:latin typeface="Arial" charset="0"/>
          <a:ea typeface="ＭＳ Ｐゴシック" charset="0"/>
        </a:defRPr>
      </a:lvl7pPr>
      <a:lvl8pPr marL="1369430" algn="l" rtl="0" fontAlgn="base">
        <a:spcBef>
          <a:spcPct val="0"/>
        </a:spcBef>
        <a:spcAft>
          <a:spcPct val="0"/>
        </a:spcAft>
        <a:defRPr sz="4000">
          <a:solidFill>
            <a:schemeClr val="tx2"/>
          </a:solidFill>
          <a:latin typeface="Arial" charset="0"/>
          <a:ea typeface="ＭＳ Ｐゴシック" charset="0"/>
        </a:defRPr>
      </a:lvl8pPr>
      <a:lvl9pPr marL="1825903" algn="l" rtl="0" fontAlgn="base">
        <a:spcBef>
          <a:spcPct val="0"/>
        </a:spcBef>
        <a:spcAft>
          <a:spcPct val="0"/>
        </a:spcAft>
        <a:defRPr sz="4000">
          <a:solidFill>
            <a:schemeClr val="tx2"/>
          </a:solidFill>
          <a:latin typeface="Arial" charset="0"/>
          <a:ea typeface="ＭＳ Ｐゴシック" charset="0"/>
        </a:defRPr>
      </a:lvl9pPr>
    </p:titleStyle>
    <p:bodyStyle>
      <a:lvl1pPr marL="342363" indent="-342363" algn="l" rtl="0" eaLnBrk="0" fontAlgn="base" hangingPunct="0">
        <a:spcBef>
          <a:spcPct val="20000"/>
        </a:spcBef>
        <a:spcAft>
          <a:spcPct val="0"/>
        </a:spcAft>
        <a:buBlip>
          <a:blip r:embed="rId15"/>
        </a:buBlip>
        <a:defRPr sz="3200">
          <a:solidFill>
            <a:schemeClr val="tx1"/>
          </a:solidFill>
          <a:latin typeface="+mn-lt"/>
          <a:ea typeface="+mn-ea"/>
          <a:cs typeface="ＭＳ Ｐゴシック" charset="0"/>
        </a:defRPr>
      </a:lvl1pPr>
      <a:lvl2pPr marL="741772" indent="-285305" algn="l" rtl="0" eaLnBrk="0" fontAlgn="base" hangingPunct="0">
        <a:spcBef>
          <a:spcPct val="20000"/>
        </a:spcBef>
        <a:spcAft>
          <a:spcPct val="0"/>
        </a:spcAft>
        <a:buSzPct val="80000"/>
        <a:buBlip>
          <a:blip r:embed="rId16"/>
        </a:buBlip>
        <a:defRPr sz="2800">
          <a:solidFill>
            <a:schemeClr val="tx1"/>
          </a:solidFill>
          <a:latin typeface="+mn-lt"/>
          <a:ea typeface="+mn-ea"/>
        </a:defRPr>
      </a:lvl2pPr>
      <a:lvl3pPr marL="1141185" indent="-228233" algn="l" rtl="0" eaLnBrk="0" fontAlgn="base" hangingPunct="0">
        <a:spcBef>
          <a:spcPct val="20000"/>
        </a:spcBef>
        <a:spcAft>
          <a:spcPct val="0"/>
        </a:spcAft>
        <a:buSzPct val="70000"/>
        <a:buBlip>
          <a:blip r:embed="rId17"/>
        </a:buBlip>
        <a:defRPr sz="2400">
          <a:solidFill>
            <a:schemeClr val="tx1"/>
          </a:solidFill>
          <a:latin typeface="+mn-lt"/>
          <a:ea typeface="+mn-ea"/>
        </a:defRPr>
      </a:lvl3pPr>
      <a:lvl4pPr marL="1597659" indent="-228233" algn="l" rtl="0" eaLnBrk="0" fontAlgn="base" hangingPunct="0">
        <a:spcBef>
          <a:spcPct val="20000"/>
        </a:spcBef>
        <a:spcAft>
          <a:spcPct val="0"/>
        </a:spcAft>
        <a:buChar char="–"/>
        <a:defRPr sz="2000">
          <a:solidFill>
            <a:schemeClr val="tx1"/>
          </a:solidFill>
          <a:latin typeface="+mn-lt"/>
          <a:ea typeface="+mn-ea"/>
        </a:defRPr>
      </a:lvl4pPr>
      <a:lvl5pPr marL="2054145" indent="-228233" algn="l" rtl="0" eaLnBrk="0" fontAlgn="base" hangingPunct="0">
        <a:spcBef>
          <a:spcPct val="20000"/>
        </a:spcBef>
        <a:spcAft>
          <a:spcPct val="0"/>
        </a:spcAft>
        <a:buChar char="»"/>
        <a:defRPr sz="2000">
          <a:solidFill>
            <a:schemeClr val="tx1"/>
          </a:solidFill>
          <a:latin typeface="+mn-lt"/>
          <a:ea typeface="+mn-ea"/>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31" y="1755806"/>
            <a:ext cx="1096963"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198425"/>
      </p:ext>
    </p:extLst>
  </p:cSld>
  <p:clrMap bg1="dk2" tx1="lt1" bg2="dk1" tx2="lt2" accent1="accent1" accent2="accent2" accent3="accent3" accent4="accent4" accent5="accent5" accent6="accent6" hlink="hlink" folHlink="folHlink"/>
  <p:sldLayoutIdLst>
    <p:sldLayoutId id="2147485998" r:id="rId1"/>
    <p:sldLayoutId id="2147485999" r:id="rId2"/>
    <p:sldLayoutId id="2147486000" r:id="rId3"/>
    <p:sldLayoutId id="2147486001" r:id="rId4"/>
    <p:sldLayoutId id="2147486002" r:id="rId5"/>
    <p:sldLayoutId id="2147486003" r:id="rId6"/>
    <p:sldLayoutId id="2147486004" r:id="rId7"/>
    <p:sldLayoutId id="2147486005" r:id="rId8"/>
    <p:sldLayoutId id="2147486006" r:id="rId9"/>
    <p:sldLayoutId id="2147486007" r:id="rId10"/>
    <p:sldLayoutId id="214748600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4715" indent="-336018" algn="l" rtl="0" eaLnBrk="0" fontAlgn="base" hangingPunct="0">
        <a:spcBef>
          <a:spcPts val="600"/>
        </a:spcBef>
        <a:spcAft>
          <a:spcPct val="0"/>
        </a:spcAft>
        <a:buBlip>
          <a:blip r:embed="rId17"/>
        </a:buBlip>
        <a:defRPr sz="2000">
          <a:solidFill>
            <a:schemeClr val="tx1"/>
          </a:solidFill>
          <a:latin typeface="+mn-lt"/>
          <a:ea typeface="+mn-ea"/>
        </a:defRPr>
      </a:lvl2pPr>
      <a:lvl3pPr marL="1033407" indent="-348692" algn="l" rtl="0" eaLnBrk="0" fontAlgn="base" hangingPunct="0">
        <a:spcBef>
          <a:spcPts val="600"/>
        </a:spcBef>
        <a:spcAft>
          <a:spcPct val="0"/>
        </a:spcAft>
        <a:buBlip>
          <a:blip r:embed="rId17"/>
        </a:buBlip>
        <a:defRPr>
          <a:solidFill>
            <a:schemeClr val="tx1"/>
          </a:solidFill>
          <a:latin typeface="+mn-lt"/>
          <a:ea typeface="+mn-ea"/>
        </a:defRPr>
      </a:lvl3pPr>
      <a:lvl4pPr marL="1369430" indent="-336018" algn="l" rtl="0" eaLnBrk="0" fontAlgn="base" hangingPunct="0">
        <a:spcBef>
          <a:spcPts val="600"/>
        </a:spcBef>
        <a:spcAft>
          <a:spcPct val="0"/>
        </a:spcAft>
        <a:buBlip>
          <a:blip r:embed="rId17"/>
        </a:buBlip>
        <a:defRPr>
          <a:solidFill>
            <a:schemeClr val="tx1"/>
          </a:solidFill>
          <a:latin typeface="+mn-lt"/>
          <a:ea typeface="+mn-ea"/>
        </a:defRPr>
      </a:lvl4pPr>
      <a:lvl5pPr marL="1718122" indent="-348692" algn="l" rtl="0" eaLnBrk="0" fontAlgn="base" hangingPunct="0">
        <a:spcBef>
          <a:spcPts val="600"/>
        </a:spcBef>
        <a:spcAft>
          <a:spcPct val="0"/>
        </a:spcAft>
        <a:buBlip>
          <a:blip r:embed="rId17"/>
        </a:buBlip>
        <a:defRPr>
          <a:solidFill>
            <a:schemeClr val="tx1"/>
          </a:solidFill>
          <a:latin typeface="+mn-lt"/>
          <a:ea typeface="+mn-ea"/>
        </a:defRPr>
      </a:lvl5pPr>
      <a:lvl6pPr marL="2174600" indent="-348692" algn="l" rtl="0" fontAlgn="base">
        <a:spcBef>
          <a:spcPts val="600"/>
        </a:spcBef>
        <a:spcAft>
          <a:spcPct val="0"/>
        </a:spcAft>
        <a:buBlip>
          <a:blip r:embed="rId17"/>
        </a:buBlip>
        <a:defRPr>
          <a:solidFill>
            <a:schemeClr val="tx1"/>
          </a:solidFill>
          <a:latin typeface="+mn-lt"/>
          <a:ea typeface="+mn-ea"/>
        </a:defRPr>
      </a:lvl6pPr>
      <a:lvl7pPr marL="2631066" indent="-348692" algn="l" rtl="0" fontAlgn="base">
        <a:spcBef>
          <a:spcPts val="600"/>
        </a:spcBef>
        <a:spcAft>
          <a:spcPct val="0"/>
        </a:spcAft>
        <a:buBlip>
          <a:blip r:embed="rId17"/>
        </a:buBlip>
        <a:defRPr>
          <a:solidFill>
            <a:schemeClr val="tx1"/>
          </a:solidFill>
          <a:latin typeface="+mn-lt"/>
          <a:ea typeface="+mn-ea"/>
        </a:defRPr>
      </a:lvl7pPr>
      <a:lvl8pPr marL="3087549" indent="-348692" algn="l" rtl="0" fontAlgn="base">
        <a:spcBef>
          <a:spcPts val="600"/>
        </a:spcBef>
        <a:spcAft>
          <a:spcPct val="0"/>
        </a:spcAft>
        <a:buBlip>
          <a:blip r:embed="rId17"/>
        </a:buBlip>
        <a:defRPr>
          <a:solidFill>
            <a:schemeClr val="tx1"/>
          </a:solidFill>
          <a:latin typeface="+mn-lt"/>
          <a:ea typeface="+mn-ea"/>
        </a:defRPr>
      </a:lvl8pPr>
      <a:lvl9pPr marL="3544016" indent="-348692"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082814006"/>
      </p:ext>
    </p:extLst>
  </p:cSld>
  <p:clrMap bg1="dk2" tx1="lt1" bg2="dk1" tx2="lt2" accent1="accent1" accent2="accent2" accent3="accent3" accent4="accent4" accent5="accent5" accent6="accent6" hlink="hlink" folHlink="folHlink"/>
  <p:sldLayoutIdLst>
    <p:sldLayoutId id="2147486010" r:id="rId1"/>
    <p:sldLayoutId id="2147486011" r:id="rId2"/>
    <p:sldLayoutId id="2147486012" r:id="rId3"/>
    <p:sldLayoutId id="2147486013" r:id="rId4"/>
    <p:sldLayoutId id="2147486014" r:id="rId5"/>
    <p:sldLayoutId id="2147486015" r:id="rId6"/>
    <p:sldLayoutId id="2147486016" r:id="rId7"/>
    <p:sldLayoutId id="2147486017" r:id="rId8"/>
    <p:sldLayoutId id="2147486018" r:id="rId9"/>
    <p:sldLayoutId id="2147486019" r:id="rId10"/>
    <p:sldLayoutId id="2147486020"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246980088"/>
      </p:ext>
    </p:extLst>
  </p:cSld>
  <p:clrMap bg1="lt1" tx1="dk1" bg2="lt2" tx2="dk2" accent1="accent1" accent2="accent2" accent3="accent3" accent4="accent4" accent5="accent5" accent6="accent6" hlink="hlink" folHlink="folHlink"/>
  <p:sldLayoutIdLst>
    <p:sldLayoutId id="2147486022" r:id="rId1"/>
    <p:sldLayoutId id="2147486023" r:id="rId2"/>
    <p:sldLayoutId id="2147486024" r:id="rId3"/>
    <p:sldLayoutId id="2147486025" r:id="rId4"/>
    <p:sldLayoutId id="2147486026" r:id="rId5"/>
    <p:sldLayoutId id="2147486027" r:id="rId6"/>
    <p:sldLayoutId id="2147486028" r:id="rId7"/>
    <p:sldLayoutId id="2147486029" r:id="rId8"/>
    <p:sldLayoutId id="2147486030" r:id="rId9"/>
    <p:sldLayoutId id="2147486031" r:id="rId10"/>
    <p:sldLayoutId id="2147486032"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85800"/>
            <a:ext cx="7772400" cy="9906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685800" y="1828800"/>
            <a:ext cx="7772400" cy="4267200"/>
          </a:xfrm>
          <a:prstGeom prst="rect">
            <a:avLst/>
          </a:prstGeom>
          <a:noFill/>
          <a:ln w="9525">
            <a:noFill/>
            <a:miter lim="800000"/>
            <a:headEnd/>
            <a:tailEnd/>
          </a:ln>
          <a:effectLst>
            <a:outerShdw blurRad="45720" dist="25399" dir="2700000" algn="ctr" rotWithShape="0">
              <a:srgbClr val="000000">
                <a:alpha val="75000"/>
              </a:srgbClr>
            </a:outerShdw>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defRPr sz="1400" smtClean="0"/>
            </a:lvl1pPr>
          </a:lstStyle>
          <a:p>
            <a:pPr algn="l" eaLnBrk="0" hangingPunct="0">
              <a:defRPr/>
            </a:pPr>
            <a:endParaRPr lang="en-US" b="0">
              <a:solidFill>
                <a:srgbClr val="FFFFFF"/>
              </a:solidFill>
            </a:endParaRPr>
          </a:p>
        </p:txBody>
      </p:sp>
      <p:sp>
        <p:nvSpPr>
          <p:cNvPr id="39941"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ctr">
              <a:defRPr sz="1400" smtClean="0"/>
            </a:lvl1pPr>
          </a:lstStyle>
          <a:p>
            <a:pPr eaLnBrk="0" hangingPunct="0">
              <a:defRPr/>
            </a:pPr>
            <a:endParaRPr lang="en-US" b="0">
              <a:solidFill>
                <a:srgbClr val="FFFFFF"/>
              </a:solidFill>
            </a:endParaRPr>
          </a:p>
        </p:txBody>
      </p:sp>
      <p:sp>
        <p:nvSpPr>
          <p:cNvPr id="399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r">
              <a:defRPr sz="1400" smtClean="0"/>
            </a:lvl1pPr>
          </a:lstStyle>
          <a:p>
            <a:pPr eaLnBrk="0" hangingPunct="0">
              <a:defRPr/>
            </a:pPr>
            <a:fld id="{2025B362-A7E2-0343-BAC5-988C93233A9A}"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3679230050"/>
      </p:ext>
    </p:extLst>
  </p:cSld>
  <p:clrMap bg1="dk2" tx1="lt1" bg2="dk1" tx2="lt2" accent1="accent1" accent2="accent2" accent3="accent3" accent4="accent4" accent5="accent5" accent6="accent6" hlink="hlink" folHlink="folHlink"/>
  <p:sldLayoutIdLst>
    <p:sldLayoutId id="2147486034" r:id="rId1"/>
    <p:sldLayoutId id="2147486035" r:id="rId2"/>
    <p:sldLayoutId id="2147486036" r:id="rId3"/>
    <p:sldLayoutId id="2147486037" r:id="rId4"/>
    <p:sldLayoutId id="2147486038" r:id="rId5"/>
    <p:sldLayoutId id="2147486039" r:id="rId6"/>
    <p:sldLayoutId id="2147486040" r:id="rId7"/>
    <p:sldLayoutId id="2147486041" r:id="rId8"/>
    <p:sldLayoutId id="2147486042" r:id="rId9"/>
    <p:sldLayoutId id="2147486043" r:id="rId10"/>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5pPr>
      <a:lvl6pPr marL="456467" algn="l" rtl="0" eaLnBrk="0" fontAlgn="base" hangingPunct="0">
        <a:lnSpc>
          <a:spcPct val="90000"/>
        </a:lnSpc>
        <a:spcBef>
          <a:spcPct val="0"/>
        </a:spcBef>
        <a:spcAft>
          <a:spcPct val="0"/>
        </a:spcAft>
        <a:defRPr sz="4400">
          <a:solidFill>
            <a:schemeClr val="tx2"/>
          </a:solidFill>
          <a:latin typeface="Arial" pitchFamily="-110" charset="0"/>
        </a:defRPr>
      </a:lvl6pPr>
      <a:lvl7pPr marL="912947" algn="l" rtl="0" eaLnBrk="0" fontAlgn="base" hangingPunct="0">
        <a:lnSpc>
          <a:spcPct val="90000"/>
        </a:lnSpc>
        <a:spcBef>
          <a:spcPct val="0"/>
        </a:spcBef>
        <a:spcAft>
          <a:spcPct val="0"/>
        </a:spcAft>
        <a:defRPr sz="4400">
          <a:solidFill>
            <a:schemeClr val="tx2"/>
          </a:solidFill>
          <a:latin typeface="Arial" pitchFamily="-110" charset="0"/>
        </a:defRPr>
      </a:lvl7pPr>
      <a:lvl8pPr marL="1369430" algn="l" rtl="0" eaLnBrk="0" fontAlgn="base" hangingPunct="0">
        <a:lnSpc>
          <a:spcPct val="90000"/>
        </a:lnSpc>
        <a:spcBef>
          <a:spcPct val="0"/>
        </a:spcBef>
        <a:spcAft>
          <a:spcPct val="0"/>
        </a:spcAft>
        <a:defRPr sz="4400">
          <a:solidFill>
            <a:schemeClr val="tx2"/>
          </a:solidFill>
          <a:latin typeface="Arial" pitchFamily="-110" charset="0"/>
        </a:defRPr>
      </a:lvl8pPr>
      <a:lvl9pPr marL="1825903" algn="l" rtl="0" eaLnBrk="0" fontAlgn="base" hangingPunct="0">
        <a:lnSpc>
          <a:spcPct val="90000"/>
        </a:lnSpc>
        <a:spcBef>
          <a:spcPct val="0"/>
        </a:spcBef>
        <a:spcAft>
          <a:spcPct val="0"/>
        </a:spcAft>
        <a:defRPr sz="4400">
          <a:solidFill>
            <a:schemeClr val="tx2"/>
          </a:solidFill>
          <a:latin typeface="Arial" pitchFamily="-110" charset="0"/>
        </a:defRPr>
      </a:lvl9pPr>
    </p:titleStyle>
    <p:bodyStyle>
      <a:lvl1pPr marL="342363" indent="-342363" algn="l" rtl="0" eaLnBrk="0" fontAlgn="base" hangingPunct="0">
        <a:lnSpc>
          <a:spcPct val="90000"/>
        </a:lnSpc>
        <a:spcBef>
          <a:spcPct val="20000"/>
        </a:spcBef>
        <a:spcAft>
          <a:spcPct val="0"/>
        </a:spcAft>
        <a:buSzPct val="80000"/>
        <a:buFont typeface="Wingdings" charset="0"/>
        <a:buChar char="l"/>
        <a:defRPr sz="3200" b="1" i="1">
          <a:solidFill>
            <a:schemeClr val="tx1"/>
          </a:solidFill>
          <a:latin typeface="+mn-lt"/>
          <a:ea typeface="ＭＳ Ｐゴシック" charset="0"/>
          <a:cs typeface="ＭＳ Ｐゴシック" charset="0"/>
        </a:defRPr>
      </a:lvl1pPr>
      <a:lvl2pPr marL="741772" indent="-285305" algn="l" rtl="0" eaLnBrk="0" fontAlgn="base" hangingPunct="0">
        <a:lnSpc>
          <a:spcPct val="90000"/>
        </a:lnSpc>
        <a:spcBef>
          <a:spcPct val="20000"/>
        </a:spcBef>
        <a:spcAft>
          <a:spcPct val="0"/>
        </a:spcAft>
        <a:buSzPct val="80000"/>
        <a:buFont typeface="Wingdings" charset="0"/>
        <a:buChar char="n"/>
        <a:defRPr sz="2800" b="1" i="1">
          <a:solidFill>
            <a:schemeClr val="tx1"/>
          </a:solidFill>
          <a:latin typeface="+mn-lt"/>
          <a:ea typeface="ＭＳ Ｐゴシック" pitchFamily="-110" charset="-128"/>
        </a:defRPr>
      </a:lvl2pPr>
      <a:lvl3pPr marL="1141185" indent="-228233" algn="l" rtl="0" eaLnBrk="0" fontAlgn="base" hangingPunct="0">
        <a:lnSpc>
          <a:spcPct val="90000"/>
        </a:lnSpc>
        <a:spcBef>
          <a:spcPct val="20000"/>
        </a:spcBef>
        <a:spcAft>
          <a:spcPct val="0"/>
        </a:spcAft>
        <a:buSzPct val="80000"/>
        <a:buFont typeface="Wingdings" charset="0"/>
        <a:buChar char="l"/>
        <a:defRPr sz="2400" b="1" i="1">
          <a:solidFill>
            <a:schemeClr val="tx1"/>
          </a:solidFill>
          <a:latin typeface="+mn-lt"/>
          <a:ea typeface="ＭＳ Ｐゴシック" pitchFamily="-110" charset="-128"/>
        </a:defRPr>
      </a:lvl3pPr>
      <a:lvl4pPr marL="1597659" indent="-228233" algn="l" rtl="0" eaLnBrk="0" fontAlgn="base" hangingPunct="0">
        <a:lnSpc>
          <a:spcPct val="90000"/>
        </a:lnSpc>
        <a:spcBef>
          <a:spcPct val="20000"/>
        </a:spcBef>
        <a:spcAft>
          <a:spcPct val="0"/>
        </a:spcAft>
        <a:buSzPct val="80000"/>
        <a:buFont typeface="Wingdings" charset="0"/>
        <a:buChar char="n"/>
        <a:defRPr sz="2000" b="1" i="1">
          <a:solidFill>
            <a:schemeClr val="tx1"/>
          </a:solidFill>
          <a:latin typeface="+mn-lt"/>
          <a:ea typeface="ＭＳ Ｐゴシック" pitchFamily="-110" charset="-128"/>
        </a:defRPr>
      </a:lvl4pPr>
      <a:lvl5pPr marL="2054145" indent="-228233" algn="l" rtl="0" eaLnBrk="0" fontAlgn="base" hangingPunct="0">
        <a:lnSpc>
          <a:spcPct val="90000"/>
        </a:lnSpc>
        <a:spcBef>
          <a:spcPct val="20000"/>
        </a:spcBef>
        <a:spcAft>
          <a:spcPct val="0"/>
        </a:spcAft>
        <a:buSzPct val="80000"/>
        <a:buFont typeface="Wingdings" charset="0"/>
        <a:buChar char="l"/>
        <a:defRPr sz="2000" b="1" i="1">
          <a:solidFill>
            <a:schemeClr val="tx1"/>
          </a:solidFill>
          <a:latin typeface="+mn-lt"/>
          <a:ea typeface="ＭＳ Ｐゴシック" pitchFamily="-110" charset="-128"/>
        </a:defRPr>
      </a:lvl5pPr>
      <a:lvl6pPr marL="2510617" indent="-228233"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6pPr>
      <a:lvl7pPr marL="2967088" indent="-228233"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7pPr>
      <a:lvl8pPr marL="3423568" indent="-228233"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8pPr>
      <a:lvl9pPr marL="3880033" indent="-228233"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defRPr sz="1400" smtClean="0">
                <a:latin typeface="Arial Black" charset="0"/>
              </a:defRPr>
            </a:lvl1pPr>
          </a:lstStyle>
          <a:p>
            <a:pPr algn="l" eaLnBrk="0" hangingPunct="0">
              <a:defRPr/>
            </a:pPr>
            <a:endParaRPr lang="en-US" b="0">
              <a:solidFill>
                <a:srgbClr val="FFFFFF"/>
              </a:solidFill>
            </a:endParaRPr>
          </a:p>
        </p:txBody>
      </p:sp>
      <p:sp>
        <p:nvSpPr>
          <p:cNvPr id="68613"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a:defRPr sz="1400" smtClean="0">
                <a:latin typeface="Arial Black" charset="0"/>
              </a:defRPr>
            </a:lvl1pPr>
          </a:lstStyle>
          <a:p>
            <a:pPr eaLnBrk="0" hangingPunct="0">
              <a:defRPr/>
            </a:pPr>
            <a:endParaRPr lang="en-US" b="0">
              <a:solidFill>
                <a:srgbClr val="FFFFFF"/>
              </a:solidFill>
            </a:endParaRPr>
          </a:p>
        </p:txBody>
      </p:sp>
      <p:sp>
        <p:nvSpPr>
          <p:cNvPr id="686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a:defRPr sz="1400" smtClean="0">
                <a:latin typeface="Arial Black" charset="0"/>
              </a:defRPr>
            </a:lvl1pPr>
          </a:lstStyle>
          <a:p>
            <a:pPr eaLnBrk="0" hangingPunct="0">
              <a:defRPr/>
            </a:pPr>
            <a:fld id="{810F2C68-0369-164C-97E1-12426F5A845B}"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2374384196"/>
      </p:ext>
    </p:extLst>
  </p:cSld>
  <p:clrMap bg1="dk2" tx1="lt1" bg2="dk1" tx2="lt2" accent1="accent1" accent2="accent2" accent3="accent3" accent4="accent4" accent5="accent5" accent6="accent6" hlink="hlink" folHlink="folHlink"/>
  <p:sldLayoutIdLst>
    <p:sldLayoutId id="2147486045" r:id="rId1"/>
    <p:sldLayoutId id="2147486046" r:id="rId2"/>
    <p:sldLayoutId id="2147486047" r:id="rId3"/>
    <p:sldLayoutId id="2147486048" r:id="rId4"/>
    <p:sldLayoutId id="2147486049" r:id="rId5"/>
    <p:sldLayoutId id="2147486050" r:id="rId6"/>
    <p:sldLayoutId id="2147486051" r:id="rId7"/>
    <p:sldLayoutId id="2147486052" r:id="rId8"/>
    <p:sldLayoutId id="2147486053" r:id="rId9"/>
    <p:sldLayoutId id="2147486054" r:id="rId10"/>
    <p:sldLayoutId id="214748605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5pPr>
      <a:lvl6pPr marL="456467" algn="ctr" rtl="0" fontAlgn="base">
        <a:spcBef>
          <a:spcPct val="0"/>
        </a:spcBef>
        <a:spcAft>
          <a:spcPct val="0"/>
        </a:spcAft>
        <a:defRPr sz="4400">
          <a:solidFill>
            <a:schemeClr val="tx2"/>
          </a:solidFill>
          <a:latin typeface="Arial Black" pitchFamily="-110" charset="0"/>
        </a:defRPr>
      </a:lvl6pPr>
      <a:lvl7pPr marL="912947" algn="ctr" rtl="0" fontAlgn="base">
        <a:spcBef>
          <a:spcPct val="0"/>
        </a:spcBef>
        <a:spcAft>
          <a:spcPct val="0"/>
        </a:spcAft>
        <a:defRPr sz="4400">
          <a:solidFill>
            <a:schemeClr val="tx2"/>
          </a:solidFill>
          <a:latin typeface="Arial Black" pitchFamily="-110" charset="0"/>
        </a:defRPr>
      </a:lvl7pPr>
      <a:lvl8pPr marL="1369430" algn="ctr" rtl="0" fontAlgn="base">
        <a:spcBef>
          <a:spcPct val="0"/>
        </a:spcBef>
        <a:spcAft>
          <a:spcPct val="0"/>
        </a:spcAft>
        <a:defRPr sz="4400">
          <a:solidFill>
            <a:schemeClr val="tx2"/>
          </a:solidFill>
          <a:latin typeface="Arial Black" pitchFamily="-110" charset="0"/>
        </a:defRPr>
      </a:lvl8pPr>
      <a:lvl9pPr marL="1825903" algn="ctr" rtl="0" fontAlgn="base">
        <a:spcBef>
          <a:spcPct val="0"/>
        </a:spcBef>
        <a:spcAft>
          <a:spcPct val="0"/>
        </a:spcAft>
        <a:defRPr sz="4400">
          <a:solidFill>
            <a:schemeClr val="tx2"/>
          </a:solidFill>
          <a:latin typeface="Arial Black" pitchFamily="-110" charset="0"/>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1185" indent="-228233"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7659" indent="-228233"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4145" indent="-228233"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0617" indent="-228233" algn="l" rtl="0" fontAlgn="base">
        <a:spcBef>
          <a:spcPct val="20000"/>
        </a:spcBef>
        <a:spcAft>
          <a:spcPct val="0"/>
        </a:spcAft>
        <a:buChar char="»"/>
        <a:defRPr sz="2000">
          <a:solidFill>
            <a:schemeClr val="tx1"/>
          </a:solidFill>
          <a:latin typeface="+mn-lt"/>
          <a:ea typeface="ＭＳ Ｐゴシック" pitchFamily="-110" charset="-128"/>
        </a:defRPr>
      </a:lvl6pPr>
      <a:lvl7pPr marL="2967088" indent="-228233" algn="l" rtl="0" fontAlgn="base">
        <a:spcBef>
          <a:spcPct val="20000"/>
        </a:spcBef>
        <a:spcAft>
          <a:spcPct val="0"/>
        </a:spcAft>
        <a:buChar char="»"/>
        <a:defRPr sz="2000">
          <a:solidFill>
            <a:schemeClr val="tx1"/>
          </a:solidFill>
          <a:latin typeface="+mn-lt"/>
          <a:ea typeface="ＭＳ Ｐゴシック" pitchFamily="-110" charset="-128"/>
        </a:defRPr>
      </a:lvl7pPr>
      <a:lvl8pPr marL="3423568" indent="-228233" algn="l" rtl="0" fontAlgn="base">
        <a:spcBef>
          <a:spcPct val="20000"/>
        </a:spcBef>
        <a:spcAft>
          <a:spcPct val="0"/>
        </a:spcAft>
        <a:buChar char="»"/>
        <a:defRPr sz="2000">
          <a:solidFill>
            <a:schemeClr val="tx1"/>
          </a:solidFill>
          <a:latin typeface="+mn-lt"/>
          <a:ea typeface="ＭＳ Ｐゴシック" pitchFamily="-110" charset="-128"/>
        </a:defRPr>
      </a:lvl8pPr>
      <a:lvl9pPr marL="3880033" indent="-228233"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4"/>
            <a:ext cx="8229600" cy="1139825"/>
          </a:xfrm>
          <a:prstGeom prst="rect">
            <a:avLst/>
          </a:prstGeom>
          <a:noFill/>
          <a:ln w="9525">
            <a:noFill/>
            <a:miter lim="800000"/>
            <a:headEnd/>
            <a:tailEnd/>
          </a:ln>
          <a:effec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680889"/>
      </p:ext>
    </p:extLst>
  </p:cSld>
  <p:clrMap bg1="dk2" tx1="lt1" bg2="dk1" tx2="lt2" accent1="accent1" accent2="accent2" accent3="accent3" accent4="accent4" accent5="accent5" accent6="accent6" hlink="hlink" folHlink="folHlink"/>
  <p:sldLayoutIdLst>
    <p:sldLayoutId id="2147486057" r:id="rId1"/>
    <p:sldLayoutId id="2147486058" r:id="rId2"/>
    <p:sldLayoutId id="2147486059" r:id="rId3"/>
    <p:sldLayoutId id="2147486060" r:id="rId4"/>
    <p:sldLayoutId id="2147486061" r:id="rId5"/>
    <p:sldLayoutId id="2147486062" r:id="rId6"/>
    <p:sldLayoutId id="2147486063" r:id="rId7"/>
    <p:sldLayoutId id="2147486064" r:id="rId8"/>
    <p:sldLayoutId id="2147486065" r:id="rId9"/>
    <p:sldLayoutId id="2147486066" r:id="rId10"/>
    <p:sldLayoutId id="2147486067" r:id="rId11"/>
    <p:sldLayoutId id="2147486068" r:id="rId12"/>
    <p:sldLayoutId id="2147486069" r:id="rId13"/>
    <p:sldLayoutId id="2147486070"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646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294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6943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590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1772" indent="-285305"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185" indent="-22823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7659" indent="-22823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4145" indent="-22823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0617"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6708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356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0033"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50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215043" name="Rectangle 3"/>
          <p:cNvSpPr>
            <a:spLocks noGrp="1" noChangeArrowheads="1"/>
          </p:cNvSpPr>
          <p:nvPr>
            <p:ph type="body" idx="1"/>
          </p:nvPr>
        </p:nvSpPr>
        <p:spPr bwMode="auto">
          <a:xfrm>
            <a:off x="457200" y="1600231"/>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50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eaLnBrk="1" hangingPunct="1">
              <a:defRPr sz="1400" smtClean="0"/>
            </a:lvl1pPr>
          </a:lstStyle>
          <a:p>
            <a:pPr algn="l">
              <a:defRPr/>
            </a:pPr>
            <a:fld id="{17763C65-6BE7-7448-A69F-5067B6410A97}" type="datetime1">
              <a:rPr lang="en-US" b="0">
                <a:solidFill>
                  <a:srgbClr val="000000"/>
                </a:solidFill>
              </a:rPr>
              <a:pPr algn="l">
                <a:defRPr/>
              </a:pPr>
              <a:t>1/27/25</a:t>
            </a:fld>
            <a:endParaRPr lang="en-US" b="0">
              <a:solidFill>
                <a:srgbClr val="000000"/>
              </a:solidFill>
            </a:endParaRPr>
          </a:p>
        </p:txBody>
      </p:sp>
      <p:sp>
        <p:nvSpPr>
          <p:cNvPr id="2150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2150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eaLnBrk="1" hangingPunct="1">
              <a:defRPr sz="1400" smtClean="0"/>
            </a:lvl1pPr>
          </a:lstStyle>
          <a:p>
            <a:pPr>
              <a:defRPr/>
            </a:pPr>
            <a:fld id="{9FC2B2B3-DF2C-4E49-8255-9CF33982ABF4}"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2375178796"/>
      </p:ext>
    </p:extLst>
  </p:cSld>
  <p:clrMap bg1="lt1" tx1="dk1" bg2="lt2" tx2="dk2" accent1="accent1" accent2="accent2" accent3="accent3" accent4="accent4" accent5="accent5" accent6="accent6" hlink="hlink" folHlink="folHlink"/>
  <p:sldLayoutIdLst>
    <p:sldLayoutId id="2147486072" r:id="rId1"/>
    <p:sldLayoutId id="2147486073" r:id="rId2"/>
    <p:sldLayoutId id="2147486074" r:id="rId3"/>
    <p:sldLayoutId id="2147486075" r:id="rId4"/>
    <p:sldLayoutId id="2147486076" r:id="rId5"/>
    <p:sldLayoutId id="2147486077" r:id="rId6"/>
    <p:sldLayoutId id="2147486078" r:id="rId7"/>
    <p:sldLayoutId id="2147486079" r:id="rId8"/>
    <p:sldLayoutId id="2147486080" r:id="rId9"/>
    <p:sldLayoutId id="2147486081" r:id="rId10"/>
    <p:sldLayoutId id="214748608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67" algn="ctr" rtl="0" fontAlgn="base">
        <a:spcBef>
          <a:spcPct val="0"/>
        </a:spcBef>
        <a:spcAft>
          <a:spcPct val="0"/>
        </a:spcAft>
        <a:defRPr sz="4400">
          <a:solidFill>
            <a:schemeClr val="tx2"/>
          </a:solidFill>
          <a:latin typeface="Arial" charset="0"/>
          <a:ea typeface="ＭＳ Ｐゴシック" charset="0"/>
        </a:defRPr>
      </a:lvl6pPr>
      <a:lvl7pPr marL="912947" algn="ctr" rtl="0" fontAlgn="base">
        <a:spcBef>
          <a:spcPct val="0"/>
        </a:spcBef>
        <a:spcAft>
          <a:spcPct val="0"/>
        </a:spcAft>
        <a:defRPr sz="4400">
          <a:solidFill>
            <a:schemeClr val="tx2"/>
          </a:solidFill>
          <a:latin typeface="Arial" charset="0"/>
          <a:ea typeface="ＭＳ Ｐゴシック" charset="0"/>
        </a:defRPr>
      </a:lvl7pPr>
      <a:lvl8pPr marL="1369430" algn="ctr" rtl="0" fontAlgn="base">
        <a:spcBef>
          <a:spcPct val="0"/>
        </a:spcBef>
        <a:spcAft>
          <a:spcPct val="0"/>
        </a:spcAft>
        <a:defRPr sz="4400">
          <a:solidFill>
            <a:schemeClr val="tx2"/>
          </a:solidFill>
          <a:latin typeface="Arial" charset="0"/>
          <a:ea typeface="ＭＳ Ｐゴシック" charset="0"/>
        </a:defRPr>
      </a:lvl8pPr>
      <a:lvl9pPr marL="1825903" algn="ctr" rtl="0" fontAlgn="base">
        <a:spcBef>
          <a:spcPct val="0"/>
        </a:spcBef>
        <a:spcAft>
          <a:spcPct val="0"/>
        </a:spcAft>
        <a:defRPr sz="4400">
          <a:solidFill>
            <a:schemeClr val="tx2"/>
          </a:solidFill>
          <a:latin typeface="Arial" charset="0"/>
          <a:ea typeface="ＭＳ Ｐゴシック" charset="0"/>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1772" indent="-285305" algn="l" rtl="0" eaLnBrk="0" fontAlgn="base" hangingPunct="0">
        <a:spcBef>
          <a:spcPct val="20000"/>
        </a:spcBef>
        <a:spcAft>
          <a:spcPct val="0"/>
        </a:spcAft>
        <a:buChar char="–"/>
        <a:defRPr sz="2800">
          <a:solidFill>
            <a:schemeClr val="tx1"/>
          </a:solidFill>
          <a:latin typeface="+mn-lt"/>
          <a:ea typeface="+mn-ea"/>
        </a:defRPr>
      </a:lvl2pPr>
      <a:lvl3pPr marL="1141185" indent="-228233" algn="l" rtl="0" eaLnBrk="0" fontAlgn="base" hangingPunct="0">
        <a:spcBef>
          <a:spcPct val="20000"/>
        </a:spcBef>
        <a:spcAft>
          <a:spcPct val="0"/>
        </a:spcAft>
        <a:buChar char="•"/>
        <a:defRPr sz="2400">
          <a:solidFill>
            <a:schemeClr val="tx1"/>
          </a:solidFill>
          <a:latin typeface="+mn-lt"/>
          <a:ea typeface="+mn-ea"/>
        </a:defRPr>
      </a:lvl3pPr>
      <a:lvl4pPr marL="1597659" indent="-228233" algn="l" rtl="0" eaLnBrk="0" fontAlgn="base" hangingPunct="0">
        <a:spcBef>
          <a:spcPct val="20000"/>
        </a:spcBef>
        <a:spcAft>
          <a:spcPct val="0"/>
        </a:spcAft>
        <a:buChar char="–"/>
        <a:defRPr sz="2000">
          <a:solidFill>
            <a:schemeClr val="tx1"/>
          </a:solidFill>
          <a:latin typeface="+mn-lt"/>
          <a:ea typeface="+mn-ea"/>
        </a:defRPr>
      </a:lvl4pPr>
      <a:lvl5pPr marL="2054145" indent="-228233" algn="l" rtl="0" eaLnBrk="0" fontAlgn="base" hangingPunct="0">
        <a:spcBef>
          <a:spcPct val="20000"/>
        </a:spcBef>
        <a:spcAft>
          <a:spcPct val="0"/>
        </a:spcAft>
        <a:buChar char="»"/>
        <a:defRPr sz="2000">
          <a:solidFill>
            <a:schemeClr val="tx1"/>
          </a:solidFill>
          <a:latin typeface="+mn-lt"/>
          <a:ea typeface="+mn-ea"/>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100227431"/>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l"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ctr"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57D33899-71A5-124E-962E-E6E8AFFE4039}"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38" r:id="rId1"/>
    <p:sldLayoutId id="2147485039"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6348"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2713"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6908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543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cs typeface="+mn-cs"/>
        </a:defRPr>
      </a:lvl2pPr>
      <a:lvl3pPr marL="1140892" indent="-228174" algn="l" rtl="0" eaLnBrk="0" fontAlgn="base" hangingPunct="0">
        <a:spcBef>
          <a:spcPct val="20000"/>
        </a:spcBef>
        <a:spcAft>
          <a:spcPct val="0"/>
        </a:spcAft>
        <a:buChar char="•"/>
        <a:defRPr sz="2400">
          <a:solidFill>
            <a:schemeClr val="tx1"/>
          </a:solidFill>
          <a:latin typeface="+mn-lt"/>
          <a:ea typeface="+mn-ea"/>
          <a:cs typeface="+mn-cs"/>
        </a:defRPr>
      </a:lvl3pPr>
      <a:lvl4pPr marL="1597249" indent="-228174" algn="l" rtl="0" eaLnBrk="0" fontAlgn="base" hangingPunct="0">
        <a:spcBef>
          <a:spcPct val="20000"/>
        </a:spcBef>
        <a:spcAft>
          <a:spcPct val="0"/>
        </a:spcAft>
        <a:buChar char="–"/>
        <a:defRPr sz="2000">
          <a:solidFill>
            <a:schemeClr val="tx1"/>
          </a:solidFill>
          <a:latin typeface="+mn-lt"/>
          <a:ea typeface="+mn-ea"/>
          <a:cs typeface="+mn-cs"/>
        </a:defRPr>
      </a:lvl4pPr>
      <a:lvl5pPr marL="2053620" indent="-228174" algn="l" rtl="0" eaLnBrk="0" fontAlgn="base" hangingPunct="0">
        <a:spcBef>
          <a:spcPct val="20000"/>
        </a:spcBef>
        <a:spcAft>
          <a:spcPct val="0"/>
        </a:spcAft>
        <a:buChar char="»"/>
        <a:defRPr sz="2000">
          <a:solidFill>
            <a:schemeClr val="tx1"/>
          </a:solidFill>
          <a:latin typeface="+mn-lt"/>
          <a:ea typeface="+mn-ea"/>
          <a:cs typeface="+mn-cs"/>
        </a:defRPr>
      </a:lvl5pPr>
      <a:lvl6pPr marL="2509974" indent="-228174" algn="l" rtl="0" fontAlgn="base">
        <a:spcBef>
          <a:spcPct val="20000"/>
        </a:spcBef>
        <a:spcAft>
          <a:spcPct val="0"/>
        </a:spcAft>
        <a:buChar char="»"/>
        <a:defRPr sz="2000">
          <a:solidFill>
            <a:schemeClr val="tx1"/>
          </a:solidFill>
          <a:latin typeface="+mn-lt"/>
          <a:ea typeface="+mn-ea"/>
          <a:cs typeface="+mn-cs"/>
        </a:defRPr>
      </a:lvl6pPr>
      <a:lvl7pPr marL="2966328" indent="-228174" algn="l" rtl="0" fontAlgn="base">
        <a:spcBef>
          <a:spcPct val="20000"/>
        </a:spcBef>
        <a:spcAft>
          <a:spcPct val="0"/>
        </a:spcAft>
        <a:buChar char="»"/>
        <a:defRPr sz="2000">
          <a:solidFill>
            <a:schemeClr val="tx1"/>
          </a:solidFill>
          <a:latin typeface="+mn-lt"/>
          <a:ea typeface="+mn-ea"/>
          <a:cs typeface="+mn-cs"/>
        </a:defRPr>
      </a:lvl7pPr>
      <a:lvl8pPr marL="3422692" indent="-228174" algn="l" rtl="0" fontAlgn="base">
        <a:spcBef>
          <a:spcPct val="20000"/>
        </a:spcBef>
        <a:spcAft>
          <a:spcPct val="0"/>
        </a:spcAft>
        <a:buChar char="»"/>
        <a:defRPr sz="2000">
          <a:solidFill>
            <a:schemeClr val="tx1"/>
          </a:solidFill>
          <a:latin typeface="+mn-lt"/>
          <a:ea typeface="+mn-ea"/>
          <a:cs typeface="+mn-cs"/>
        </a:defRPr>
      </a:lvl8pPr>
      <a:lvl9pPr marL="3879039" indent="-22817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4"/>
            <a:ext cx="8229600" cy="1139825"/>
          </a:xfrm>
          <a:prstGeom prst="rect">
            <a:avLst/>
          </a:prstGeom>
          <a:noFill/>
          <a:ln w="9525">
            <a:noFill/>
            <a:miter lim="800000"/>
            <a:headEnd/>
            <a:tailEnd/>
          </a:ln>
          <a:effec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5021379"/>
      </p:ext>
    </p:extLst>
  </p:cSld>
  <p:clrMap bg1="dk2" tx1="lt1" bg2="dk1" tx2="lt2" accent1="accent1" accent2="accent2" accent3="accent3" accent4="accent4" accent5="accent5" accent6="accent6" hlink="hlink" folHlink="folHlink"/>
  <p:sldLayoutIdLst>
    <p:sldLayoutId id="2147486096" r:id="rId1"/>
    <p:sldLayoutId id="2147486097" r:id="rId2"/>
    <p:sldLayoutId id="2147486098" r:id="rId3"/>
    <p:sldLayoutId id="2147486099" r:id="rId4"/>
    <p:sldLayoutId id="2147486100" r:id="rId5"/>
    <p:sldLayoutId id="2147486101" r:id="rId6"/>
    <p:sldLayoutId id="2147486102" r:id="rId7"/>
    <p:sldLayoutId id="2147486103" r:id="rId8"/>
    <p:sldLayoutId id="2147486104" r:id="rId9"/>
    <p:sldLayoutId id="2147486105" r:id="rId10"/>
    <p:sldLayoutId id="2147486106" r:id="rId11"/>
    <p:sldLayoutId id="2147486107" r:id="rId12"/>
    <p:sldLayoutId id="2147486108" r:id="rId13"/>
    <p:sldLayoutId id="2147486109"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646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294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6943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590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1772" indent="-285305"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185" indent="-22823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7659" indent="-22823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4145" indent="-22823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0617"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6708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356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0033"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9634"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5"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69636"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974354"/>
      </p:ext>
    </p:extLst>
  </p:cSld>
  <p:clrMap bg1="lt1" tx1="dk1" bg2="lt2" tx2="dk2" accent1="accent1" accent2="accent2" accent3="accent3" accent4="accent4" accent5="accent5" accent6="accent6" hlink="hlink" folHlink="folHlink"/>
  <p:sldLayoutIdLst>
    <p:sldLayoutId id="2147486126" r:id="rId1"/>
    <p:sldLayoutId id="2147486127" r:id="rId2"/>
    <p:sldLayoutId id="2147486128" r:id="rId3"/>
    <p:sldLayoutId id="2147486129" r:id="rId4"/>
    <p:sldLayoutId id="2147486130" r:id="rId5"/>
    <p:sldLayoutId id="2147486131" r:id="rId6"/>
    <p:sldLayoutId id="2147486132" r:id="rId7"/>
    <p:sldLayoutId id="2147486133" r:id="rId8"/>
    <p:sldLayoutId id="2147486134" r:id="rId9"/>
    <p:sldLayoutId id="2147486135" r:id="rId10"/>
    <p:sldLayoutId id="2147486136"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422400"/>
            <a:ext cx="9147175" cy="5435600"/>
            <a:chOff x="0" y="896"/>
            <a:chExt cx="5762" cy="3424"/>
          </a:xfrm>
        </p:grpSpPr>
        <p:grpSp>
          <p:nvGrpSpPr>
            <p:cNvPr id="15368" name="Group 3"/>
            <p:cNvGrpSpPr>
              <a:grpSpLocks/>
            </p:cNvGrpSpPr>
            <p:nvPr userDrawn="1"/>
          </p:nvGrpSpPr>
          <p:grpSpPr bwMode="auto">
            <a:xfrm>
              <a:off x="20" y="896"/>
              <a:ext cx="5742" cy="3424"/>
              <a:chOff x="20" y="896"/>
              <a:chExt cx="5742" cy="3424"/>
            </a:xfrm>
          </p:grpSpPr>
          <p:sp>
            <p:nvSpPr>
              <p:cNvPr id="340996"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7"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8"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9"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0"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1"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2"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3"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4"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5"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6"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7"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8"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a:gradFill rotWithShape="0">
                      <a:gsLst>
                        <a:gs pos="0">
                          <a:schemeClr val="bg2"/>
                        </a:gs>
                        <a:gs pos="100000">
                          <a:schemeClr val="bg1"/>
                        </a:gs>
                      </a:gsLst>
                      <a:lin ang="18900000" scaled="1"/>
                    </a:gra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15369" name="Group 17"/>
            <p:cNvGrpSpPr>
              <a:grpSpLocks/>
            </p:cNvGrpSpPr>
            <p:nvPr userDrawn="1"/>
          </p:nvGrpSpPr>
          <p:grpSpPr bwMode="auto">
            <a:xfrm>
              <a:off x="0" y="2291"/>
              <a:ext cx="1385" cy="1702"/>
              <a:chOff x="0" y="2291"/>
              <a:chExt cx="1385" cy="1702"/>
            </a:xfrm>
          </p:grpSpPr>
          <p:sp>
            <p:nvSpPr>
              <p:cNvPr id="341010"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1"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2"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3"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4"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5"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6"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7"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8"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9"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0"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1"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2"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3"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4"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5"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6"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7"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8"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9"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0"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1"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2"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3"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4"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5"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6"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7"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8"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9"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0"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1"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2"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3"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4"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5"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6"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7"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8"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9"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0"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1"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2"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3"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4"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5"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6"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7"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8"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9"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0"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1"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2"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3"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4"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5"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6"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7"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8"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9"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0"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1"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2"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074"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5"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6"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7"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8"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9"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0"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1"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2"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3"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4"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5"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6"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7"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8"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9"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0"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1"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2"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3"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4"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5"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6"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7"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8"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9"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0"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1"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2"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3"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4"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5"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6"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7"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8"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9"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0"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1"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2"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3"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4"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5"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6"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7"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8"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9"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0"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1"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2"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3"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4"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5"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6"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7"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8"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9"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4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1139"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0"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2"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3"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14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1145" name="Rectangle 153"/>
          <p:cNvSpPr>
            <a:spLocks noGrp="1" noRot="1" noChangeArrowheads="1"/>
          </p:cNvSpPr>
          <p:nvPr>
            <p:ph type="title"/>
          </p:nvPr>
        </p:nvSpPr>
        <p:spPr bwMode="auto">
          <a:xfrm>
            <a:off x="301625" y="228600"/>
            <a:ext cx="854075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341146" name="Rectangle 154"/>
          <p:cNvSpPr>
            <a:spLocks noGrp="1" noChangeArrowheads="1"/>
          </p:cNvSpPr>
          <p:nvPr>
            <p:ph type="dt" sz="half" idx="2"/>
          </p:nvPr>
        </p:nvSpPr>
        <p:spPr bwMode="auto">
          <a:xfrm>
            <a:off x="301625" y="6245225"/>
            <a:ext cx="2289175"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eaLnBrk="1" hangingPunct="1">
              <a:defRPr sz="1000" smtClean="0"/>
            </a:lvl1pPr>
          </a:lstStyle>
          <a:p>
            <a:pPr algn="l">
              <a:defRPr/>
            </a:pPr>
            <a:fld id="{3FD290F3-3EC4-F241-821F-03E1F2E0105E}" type="datetime1">
              <a:rPr lang="en-US" b="0">
                <a:solidFill>
                  <a:srgbClr val="FFFFFF"/>
                </a:solidFill>
              </a:rPr>
              <a:pPr algn="l">
                <a:defRPr/>
              </a:pPr>
              <a:t>1/27/25</a:t>
            </a:fld>
            <a:endParaRPr lang="en-US" b="0">
              <a:solidFill>
                <a:srgbClr val="FFFFFF"/>
              </a:solidFill>
            </a:endParaRPr>
          </a:p>
        </p:txBody>
      </p:sp>
      <p:sp>
        <p:nvSpPr>
          <p:cNvPr id="341147" name="Rectangle 15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ctr" eaLnBrk="1" hangingPunct="1">
              <a:defRPr sz="1000" smtClean="0"/>
            </a:lvl1pPr>
          </a:lstStyle>
          <a:p>
            <a:pPr>
              <a:defRPr/>
            </a:pPr>
            <a:endParaRPr lang="en-US" b="0">
              <a:solidFill>
                <a:srgbClr val="FFFFFF"/>
              </a:solidFill>
            </a:endParaRPr>
          </a:p>
        </p:txBody>
      </p:sp>
      <p:sp>
        <p:nvSpPr>
          <p:cNvPr id="341148" name="Rectangle 156"/>
          <p:cNvSpPr>
            <a:spLocks noGrp="1" noChangeArrowheads="1"/>
          </p:cNvSpPr>
          <p:nvPr>
            <p:ph type="sldNum" sz="quarter" idx="4"/>
          </p:nvPr>
        </p:nvSpPr>
        <p:spPr bwMode="auto">
          <a:xfrm>
            <a:off x="6553200" y="6245225"/>
            <a:ext cx="2289175"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eaLnBrk="1" hangingPunct="1">
              <a:defRPr sz="1000" smtClean="0"/>
            </a:lvl1pPr>
          </a:lstStyle>
          <a:p>
            <a:pPr>
              <a:defRPr/>
            </a:pPr>
            <a:fld id="{4EBBD041-F591-A54D-A48F-779F3425D10B}" type="slidenum">
              <a:rPr lang="en-US" b="0">
                <a:solidFill>
                  <a:srgbClr val="FFFFFF"/>
                </a:solidFill>
              </a:rPr>
              <a:pPr>
                <a:defRPr/>
              </a:pPr>
              <a:t>‹#›</a:t>
            </a:fld>
            <a:endParaRPr lang="en-US" b="0">
              <a:solidFill>
                <a:srgbClr val="FFFFFF"/>
              </a:solidFill>
            </a:endParaRPr>
          </a:p>
        </p:txBody>
      </p:sp>
      <p:sp>
        <p:nvSpPr>
          <p:cNvPr id="341149" name="Rectangle 157"/>
          <p:cNvSpPr>
            <a:spLocks noGrp="1" noRot="1" noChangeArrowheads="1"/>
          </p:cNvSpPr>
          <p:nvPr>
            <p:ph type="body" idx="1"/>
          </p:nvPr>
        </p:nvSpPr>
        <p:spPr bwMode="auto">
          <a:xfrm>
            <a:off x="301625" y="1600201"/>
            <a:ext cx="8540750" cy="4498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971577"/>
      </p:ext>
    </p:extLst>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6467"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2947"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694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5903"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363" indent="-342363"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1772" indent="-285305"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1185" indent="-228233"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n-ea"/>
        </a:defRPr>
      </a:lvl3pPr>
      <a:lvl4pPr marL="1597659" indent="-228233"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n-ea"/>
        </a:defRPr>
      </a:lvl4pPr>
      <a:lvl5pPr marL="2054145" indent="-228233"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5pPr>
      <a:lvl6pPr marL="2510617" indent="-228233"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67088" indent="-228233"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3568" indent="-228233"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0033" indent="-228233"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588" y="0"/>
            <a:ext cx="9148762" cy="6851650"/>
            <a:chOff x="1" y="0"/>
            <a:chExt cx="5763" cy="4316"/>
          </a:xfrm>
        </p:grpSpPr>
        <p:sp>
          <p:nvSpPr>
            <p:cNvPr id="347139"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0"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1"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13323" name="Group 6"/>
            <p:cNvGrpSpPr>
              <a:grpSpLocks/>
            </p:cNvGrpSpPr>
            <p:nvPr/>
          </p:nvGrpSpPr>
          <p:grpSpPr bwMode="auto">
            <a:xfrm>
              <a:off x="288" y="0"/>
              <a:ext cx="5098" cy="4316"/>
              <a:chOff x="288" y="0"/>
              <a:chExt cx="5098" cy="4316"/>
            </a:xfrm>
          </p:grpSpPr>
          <p:sp>
            <p:nvSpPr>
              <p:cNvPr id="347143"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4"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5"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6"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7"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8"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9"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0"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1"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2"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3"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4"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5"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347156"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7"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8"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27"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8"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1"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30"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31"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4"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5"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6"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13335" name="Group 31"/>
            <p:cNvGrpSpPr>
              <a:grpSpLocks/>
            </p:cNvGrpSpPr>
            <p:nvPr/>
          </p:nvGrpSpPr>
          <p:grpSpPr bwMode="auto">
            <a:xfrm>
              <a:off x="1" y="392"/>
              <a:ext cx="5758" cy="1571"/>
              <a:chOff x="1" y="392"/>
              <a:chExt cx="5758" cy="1571"/>
            </a:xfrm>
          </p:grpSpPr>
          <p:sp>
            <p:nvSpPr>
              <p:cNvPr id="347168"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9"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0"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1"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2"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3"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4"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5" name="Rectangle 39"/>
          <p:cNvSpPr>
            <a:spLocks noGrp="1" noChangeArrowheads="1"/>
          </p:cNvSpPr>
          <p:nvPr>
            <p:ph type="title"/>
          </p:nvPr>
        </p:nvSpPr>
        <p:spPr bwMode="auto">
          <a:xfrm>
            <a:off x="457200" y="277814"/>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47176" name="Rectangle 40"/>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latin typeface="+mn-lt"/>
              </a:defRPr>
            </a:lvl1pPr>
          </a:lstStyle>
          <a:p>
            <a:pPr algn="l">
              <a:defRPr/>
            </a:pPr>
            <a:fld id="{F7B05F4E-5929-C14E-97D0-308F9E2D7D25}" type="datetime1">
              <a:rPr lang="en-US" b="0">
                <a:solidFill>
                  <a:srgbClr val="FFFFFF"/>
                </a:solidFill>
                <a:latin typeface="Verdana"/>
              </a:rPr>
              <a:pPr algn="l">
                <a:defRPr/>
              </a:pPr>
              <a:t>1/27/25</a:t>
            </a:fld>
            <a:endParaRPr lang="en-US" b="0">
              <a:solidFill>
                <a:srgbClr val="FFFFFF"/>
              </a:solidFill>
              <a:latin typeface="Verdana"/>
            </a:endParaRPr>
          </a:p>
        </p:txBody>
      </p:sp>
      <p:sp>
        <p:nvSpPr>
          <p:cNvPr id="347177" name="Rectangle 41"/>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latin typeface="+mn-lt"/>
              </a:defRPr>
            </a:lvl1pPr>
          </a:lstStyle>
          <a:p>
            <a:pPr>
              <a:defRPr/>
            </a:pPr>
            <a:endParaRPr lang="en-US" b="0">
              <a:solidFill>
                <a:srgbClr val="FFFFFF"/>
              </a:solidFill>
              <a:latin typeface="Verdana"/>
            </a:endParaRPr>
          </a:p>
        </p:txBody>
      </p:sp>
      <p:sp>
        <p:nvSpPr>
          <p:cNvPr id="347178"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latin typeface="+mn-lt"/>
              </a:defRPr>
            </a:lvl1pPr>
          </a:lstStyle>
          <a:p>
            <a:pPr>
              <a:defRPr/>
            </a:pPr>
            <a:fld id="{39C140D0-679E-FF41-8CC1-913274872772}" type="slidenum">
              <a:rPr lang="en-US" b="0">
                <a:solidFill>
                  <a:srgbClr val="FFFFFF"/>
                </a:solidFill>
                <a:latin typeface="Verdana"/>
              </a:rPr>
              <a:pPr>
                <a:defRPr/>
              </a:pPr>
              <a:t>‹#›</a:t>
            </a:fld>
            <a:endParaRPr lang="en-US" b="0">
              <a:solidFill>
                <a:srgbClr val="FFFFFF"/>
              </a:solidFill>
              <a:latin typeface="Verdana"/>
            </a:endParaRPr>
          </a:p>
        </p:txBody>
      </p:sp>
      <p:sp>
        <p:nvSpPr>
          <p:cNvPr id="347179" name="Rectangle 43"/>
          <p:cNvSpPr>
            <a:spLocks noGrp="1" noChangeArrowheads="1"/>
          </p:cNvSpPr>
          <p:nvPr>
            <p:ph type="body" idx="1"/>
          </p:nvPr>
        </p:nvSpPr>
        <p:spPr bwMode="auto">
          <a:xfrm>
            <a:off x="457200" y="1600201"/>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2583235"/>
      </p:ext>
    </p:extLst>
  </p:cSld>
  <p:clrMap bg1="dk2" tx1="lt1" bg2="dk1" tx2="lt2" accent1="accent1" accent2="accent2" accent3="accent3" accent4="accent4" accent5="accent5" accent6="accent6" hlink="hlink" folHlink="folHlink"/>
  <p:sldLayoutIdLst>
    <p:sldLayoutId id="2147486150" r:id="rId1"/>
    <p:sldLayoutId id="2147486151" r:id="rId2"/>
    <p:sldLayoutId id="2147486152" r:id="rId3"/>
    <p:sldLayoutId id="2147486153" r:id="rId4"/>
    <p:sldLayoutId id="2147486154" r:id="rId5"/>
    <p:sldLayoutId id="2147486155" r:id="rId6"/>
    <p:sldLayoutId id="2147486156" r:id="rId7"/>
    <p:sldLayoutId id="2147486157" r:id="rId8"/>
    <p:sldLayoutId id="2147486158" r:id="rId9"/>
    <p:sldLayoutId id="2147486159" r:id="rId10"/>
    <p:sldLayoutId id="214748616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6467"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2947"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6943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5903"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363" indent="-342363"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1772" indent="-285305"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1185" indent="-228233"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7659" indent="-228233"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4145" indent="-228233"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0617" indent="-228233"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67088" indent="-228233"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3568" indent="-228233"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0033" indent="-228233"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4"/>
            <a:ext cx="8229600" cy="1139825"/>
          </a:xfrm>
          <a:prstGeom prst="rect">
            <a:avLst/>
          </a:prstGeom>
          <a:noFill/>
          <a:ln w="9525">
            <a:noFill/>
            <a:miter lim="800000"/>
            <a:headEnd/>
            <a:tailEnd/>
          </a:ln>
          <a:effec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782273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 id="2147486175"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646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294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6943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590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1772" indent="-285305"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185" indent="-22823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7659" indent="-22823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4145" indent="-22823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0617"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6708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356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0033"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592614278"/>
      </p:ext>
    </p:extLst>
  </p:cSld>
  <p:clrMap bg1="lt1" tx1="dk1" bg2="lt2" tx2="dk2" accent1="accent1" accent2="accent2" accent3="accent3" accent4="accent4" accent5="accent5" accent6="accent6" hlink="hlink" folHlink="folHlink"/>
  <p:sldLayoutIdLst>
    <p:sldLayoutId id="2147486177" r:id="rId1"/>
    <p:sldLayoutId id="2147486178" r:id="rId2"/>
    <p:sldLayoutId id="2147486179" r:id="rId3"/>
    <p:sldLayoutId id="2147486180" r:id="rId4"/>
    <p:sldLayoutId id="2147486181" r:id="rId5"/>
    <p:sldLayoutId id="2147486182" r:id="rId6"/>
    <p:sldLayoutId id="2147486183" r:id="rId7"/>
    <p:sldLayoutId id="2147486184" r:id="rId8"/>
    <p:sldLayoutId id="2147486185" r:id="rId9"/>
    <p:sldLayoutId id="2147486186" r:id="rId10"/>
    <p:sldLayoutId id="2147486187"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4"/>
            <a:ext cx="8229600" cy="1139825"/>
          </a:xfrm>
          <a:prstGeom prst="rect">
            <a:avLst/>
          </a:prstGeom>
          <a:noFill/>
          <a:ln w="9525">
            <a:noFill/>
            <a:miter lim="800000"/>
            <a:headEnd/>
            <a:tailEnd/>
          </a:ln>
          <a:effectLst/>
        </p:spPr>
        <p:txBody>
          <a:bodyPr vert="horz" wrap="square" lIns="91293" tIns="45647" rIns="91293" bIns="45647"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6123701"/>
      </p:ext>
    </p:extLst>
  </p:cSld>
  <p:clrMap bg1="dk2" tx1="lt1" bg2="dk1" tx2="lt2" accent1="accent1" accent2="accent2" accent3="accent3" accent4="accent4" accent5="accent5" accent6="accent6" hlink="hlink" folHlink="folHlink"/>
  <p:sldLayoutIdLst>
    <p:sldLayoutId id="2147486189" r:id="rId1"/>
    <p:sldLayoutId id="2147486190" r:id="rId2"/>
    <p:sldLayoutId id="2147486191" r:id="rId3"/>
    <p:sldLayoutId id="2147486192" r:id="rId4"/>
    <p:sldLayoutId id="2147486193" r:id="rId5"/>
    <p:sldLayoutId id="2147486194" r:id="rId6"/>
    <p:sldLayoutId id="2147486195" r:id="rId7"/>
    <p:sldLayoutId id="2147486196" r:id="rId8"/>
    <p:sldLayoutId id="2147486197" r:id="rId9"/>
    <p:sldLayoutId id="2147486198" r:id="rId10"/>
    <p:sldLayoutId id="2147486199" r:id="rId11"/>
    <p:sldLayoutId id="2147486200" r:id="rId12"/>
    <p:sldLayoutId id="2147486201" r:id="rId13"/>
    <p:sldLayoutId id="2147486202"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646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2947"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6943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590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1772" indent="-285305"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185" indent="-22823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7659" indent="-22823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4145" indent="-22823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0617"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6708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3568"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0033" indent="-228233"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460572529"/>
      </p:ext>
    </p:extLst>
  </p:cSld>
  <p:clrMap bg1="lt1" tx1="dk1" bg2="lt2" tx2="dk2" accent1="accent1" accent2="accent2" accent3="accent3" accent4="accent4" accent5="accent5" accent6="accent6" hlink="hlink" folHlink="folHlink"/>
  <p:sldLayoutIdLst>
    <p:sldLayoutId id="2147486204" r:id="rId1"/>
    <p:sldLayoutId id="2147486205" r:id="rId2"/>
    <p:sldLayoutId id="2147486206" r:id="rId3"/>
    <p:sldLayoutId id="2147486207" r:id="rId4"/>
    <p:sldLayoutId id="2147486208" r:id="rId5"/>
    <p:sldLayoutId id="2147486209" r:id="rId6"/>
    <p:sldLayoutId id="2147486210" r:id="rId7"/>
    <p:sldLayoutId id="2147486211" r:id="rId8"/>
    <p:sldLayoutId id="2147486212" r:id="rId9"/>
    <p:sldLayoutId id="2147486213" r:id="rId10"/>
    <p:sldLayoutId id="214748621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3970"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1"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83972" name="Text Placeholder 2"/>
          <p:cNvSpPr>
            <a:spLocks noGrp="1"/>
          </p:cNvSpPr>
          <p:nvPr>
            <p:ph type="body" idx="1"/>
          </p:nvPr>
        </p:nvSpPr>
        <p:spPr bwMode="auto">
          <a:xfrm>
            <a:off x="457200" y="1981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t" anchorCtr="0" compatLnSpc="1">
            <a:prstTxWarp prst="textNoShape">
              <a:avLst/>
            </a:prstTxWarp>
          </a:bodyPr>
          <a:lstStyle>
            <a:lvl1pPr defTabSz="912947"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6"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t" anchorCtr="0" compatLnSpc="1">
            <a:prstTxWarp prst="textNoShape">
              <a:avLst/>
            </a:prstTxWarp>
          </a:bodyPr>
          <a:lstStyle>
            <a:lvl1pPr defTabSz="912947"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7"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t" anchorCtr="0" compatLnSpc="1">
            <a:prstTxWarp prst="textNoShape">
              <a:avLst/>
            </a:prstTxWarp>
          </a:bodyPr>
          <a:lstStyle>
            <a:lvl1pPr defTabSz="912947" eaLnBrk="1" hangingPunct="1">
              <a:defRPr sz="1800">
                <a:solidFill>
                  <a:srgbClr val="000000"/>
                </a:solidFill>
                <a:latin typeface="Calibri" charset="0"/>
                <a:ea typeface="ＭＳ Ｐゴシック" charset="0"/>
                <a:cs typeface="ＭＳ Ｐゴシック" charset="0"/>
              </a:defRPr>
            </a:lvl1pPr>
          </a:lstStyle>
          <a:p>
            <a:pPr algn="l">
              <a:defRPr/>
            </a:pPr>
            <a:fld id="{E39AEC0D-F890-D943-9908-44325CE6C602}" type="slidenum">
              <a:rPr lang="en-US" b="0"/>
              <a:pPr algn="l">
                <a:defRPr/>
              </a:pPr>
              <a:t>‹#›</a:t>
            </a:fld>
            <a:endParaRPr lang="en-US" b="0"/>
          </a:p>
        </p:txBody>
      </p:sp>
    </p:spTree>
    <p:extLst>
      <p:ext uri="{BB962C8B-B14F-4D97-AF65-F5344CB8AC3E}">
        <p14:creationId xmlns:p14="http://schemas.microsoft.com/office/powerpoint/2010/main" val="2969286786"/>
      </p:ext>
    </p:extLst>
  </p:cSld>
  <p:clrMap bg1="lt1" tx1="dk1" bg2="lt2" tx2="dk2" accent1="accent1" accent2="accent2" accent3="accent3" accent4="accent4" accent5="accent5" accent6="accent6" hlink="hlink" folHlink="folHlink"/>
  <p:sldLayoutIdLst>
    <p:sldLayoutId id="2147486216" r:id="rId1"/>
    <p:sldLayoutId id="2147486217" r:id="rId2"/>
    <p:sldLayoutId id="2147486218" r:id="rId3"/>
    <p:sldLayoutId id="2147486219" r:id="rId4"/>
    <p:sldLayoutId id="2147486220" r:id="rId5"/>
    <p:sldLayoutId id="2147486221" r:id="rId6"/>
    <p:sldLayoutId id="2147486222" r:id="rId7"/>
    <p:sldLayoutId id="2147486223" r:id="rId8"/>
    <p:sldLayoutId id="2147486224" r:id="rId9"/>
    <p:sldLayoutId id="2147486225" r:id="rId10"/>
    <p:sldLayoutId id="2147486226" r:id="rId11"/>
  </p:sldLayoutIdLst>
  <p:transition>
    <p:fade/>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6467" algn="ctr" rtl="0" fontAlgn="base">
        <a:spcBef>
          <a:spcPct val="0"/>
        </a:spcBef>
        <a:spcAft>
          <a:spcPct val="0"/>
        </a:spcAft>
        <a:defRPr sz="4400">
          <a:solidFill>
            <a:srgbClr val="984807"/>
          </a:solidFill>
          <a:latin typeface="Calibri" pitchFamily="-110" charset="0"/>
        </a:defRPr>
      </a:lvl6pPr>
      <a:lvl7pPr marL="912947" algn="ctr" rtl="0" fontAlgn="base">
        <a:spcBef>
          <a:spcPct val="0"/>
        </a:spcBef>
        <a:spcAft>
          <a:spcPct val="0"/>
        </a:spcAft>
        <a:defRPr sz="4400">
          <a:solidFill>
            <a:srgbClr val="984807"/>
          </a:solidFill>
          <a:latin typeface="Calibri" pitchFamily="-110" charset="0"/>
        </a:defRPr>
      </a:lvl7pPr>
      <a:lvl8pPr marL="1369430" algn="ctr" rtl="0" fontAlgn="base">
        <a:spcBef>
          <a:spcPct val="0"/>
        </a:spcBef>
        <a:spcAft>
          <a:spcPct val="0"/>
        </a:spcAft>
        <a:defRPr sz="4400">
          <a:solidFill>
            <a:srgbClr val="984807"/>
          </a:solidFill>
          <a:latin typeface="Calibri" pitchFamily="-110" charset="0"/>
        </a:defRPr>
      </a:lvl8pPr>
      <a:lvl9pPr marL="1825903" algn="ctr" rtl="0" fontAlgn="base">
        <a:spcBef>
          <a:spcPct val="0"/>
        </a:spcBef>
        <a:spcAft>
          <a:spcPct val="0"/>
        </a:spcAft>
        <a:defRPr sz="4400">
          <a:solidFill>
            <a:srgbClr val="984807"/>
          </a:solidFill>
          <a:latin typeface="Calibri" pitchFamily="-110" charset="0"/>
        </a:defRPr>
      </a:lvl9pPr>
    </p:titleStyle>
    <p:bodyStyle>
      <a:lvl1pPr marL="342363" indent="-342363"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1185" indent="-228233"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597659"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4145" indent="-228233"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0617"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6708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3568"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0033" indent="-228233"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1"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7168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sp>
        <p:nvSpPr>
          <p:cNvPr id="71683" name="Rectangle 5"/>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71684" name="Rectangle 6"/>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eaLnBrk="1" hangingPunct="1">
              <a:defRPr sz="1200" smtClean="0">
                <a:effectLst>
                  <a:outerShdw blurRad="38100" dist="38100" dir="2700000" algn="tl">
                    <a:srgbClr val="000000"/>
                  </a:outerShdw>
                </a:effectLst>
                <a:latin typeface="Tahoma" charset="0"/>
              </a:defRPr>
            </a:lvl1pPr>
          </a:lstStyle>
          <a:p>
            <a:pPr algn="l">
              <a:defRPr/>
            </a:pPr>
            <a:endParaRPr lang="en-US" b="0">
              <a:solidFill>
                <a:srgbClr val="FFFFFF"/>
              </a:solidFill>
            </a:endParaRPr>
          </a:p>
        </p:txBody>
      </p:sp>
      <p:sp>
        <p:nvSpPr>
          <p:cNvPr id="14344" name="Rectangle 8"/>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ctr" eaLnBrk="1" hangingPunct="1">
              <a:defRPr sz="1200" smtClean="0">
                <a:effectLst>
                  <a:outerShdw blurRad="38100" dist="38100" dir="2700000" algn="tl">
                    <a:srgbClr val="000000"/>
                  </a:outerShdw>
                </a:effectLst>
                <a:latin typeface="Tahoma" charset="0"/>
              </a:defRPr>
            </a:lvl1pPr>
          </a:lstStyle>
          <a:p>
            <a:pPr>
              <a:defRPr/>
            </a:pPr>
            <a:endParaRPr lang="en-US" b="0">
              <a:solidFill>
                <a:srgbClr val="FFFFFF"/>
              </a:solidFill>
            </a:endParaRPr>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r" eaLnBrk="1" hangingPunct="1">
              <a:defRPr sz="1200" smtClean="0">
                <a:effectLst>
                  <a:outerShdw blurRad="38100" dist="38100" dir="2700000" algn="tl">
                    <a:srgbClr val="000000"/>
                  </a:outerShdw>
                </a:effectLst>
                <a:latin typeface="Tahoma" charset="0"/>
              </a:defRPr>
            </a:lvl1pPr>
          </a:lstStyle>
          <a:p>
            <a:pPr>
              <a:defRPr/>
            </a:pPr>
            <a:fld id="{EB09A375-EF9A-F345-BD07-A138A0444FDD}" type="slidenum">
              <a:rPr lang="en-US" b="0">
                <a:solidFill>
                  <a:srgbClr val="FFFFFF"/>
                </a:solidFill>
              </a:rPr>
              <a:pPr>
                <a:defRPr/>
              </a:pPr>
              <a:t>‹#›</a:t>
            </a:fld>
            <a:endParaRPr lang="en-US" b="0">
              <a:solidFill>
                <a:srgbClr val="FFFFFF"/>
              </a:solidFill>
            </a:endParaRPr>
          </a:p>
        </p:txBody>
      </p:sp>
    </p:spTree>
    <p:extLst>
      <p:ext uri="{BB962C8B-B14F-4D97-AF65-F5344CB8AC3E}">
        <p14:creationId xmlns:p14="http://schemas.microsoft.com/office/powerpoint/2010/main" val="3847623434"/>
      </p:ext>
    </p:extLst>
  </p:cSld>
  <p:clrMap bg1="dk2" tx1="lt1" bg2="dk1" tx2="lt2" accent1="accent1" accent2="accent2" accent3="accent3" accent4="accent4" accent5="accent5" accent6="accent6" hlink="hlink" folHlink="folHlink"/>
  <p:sldLayoutIdLst>
    <p:sldLayoutId id="2147486228" r:id="rId1"/>
    <p:sldLayoutId id="2147486229" r:id="rId2"/>
    <p:sldLayoutId id="2147486230" r:id="rId3"/>
    <p:sldLayoutId id="2147486231" r:id="rId4"/>
    <p:sldLayoutId id="2147486232" r:id="rId5"/>
    <p:sldLayoutId id="2147486233" r:id="rId6"/>
    <p:sldLayoutId id="2147486234" r:id="rId7"/>
    <p:sldLayoutId id="2147486235" r:id="rId8"/>
    <p:sldLayoutId id="2147486236" r:id="rId9"/>
    <p:sldLayoutId id="2147486237" r:id="rId10"/>
    <p:sldLayoutId id="214748623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5pPr>
      <a:lvl6pPr marL="456467"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6pPr>
      <a:lvl7pPr marL="912947"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7pPr>
      <a:lvl8pPr marL="136943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8pPr>
      <a:lvl9pPr marL="1825903"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9pPr>
    </p:titleStyle>
    <p:bodyStyle>
      <a:lvl1pPr marL="342363" indent="-342363" algn="l" rtl="0" eaLnBrk="0" fontAlgn="base" hangingPunct="0">
        <a:spcBef>
          <a:spcPct val="20000"/>
        </a:spcBef>
        <a:spcAft>
          <a:spcPct val="0"/>
        </a:spcAft>
        <a:buClr>
          <a:schemeClr val="hlink"/>
        </a:buClr>
        <a:buSzPct val="80000"/>
        <a:buFont typeface="Wingdings" charset="0"/>
        <a:buChar char="n"/>
        <a:defRPr sz="3200">
          <a:solidFill>
            <a:schemeClr val="tx1"/>
          </a:solidFill>
          <a:latin typeface="+mn-lt"/>
          <a:ea typeface="+mn-ea"/>
          <a:cs typeface="+mn-cs"/>
        </a:defRPr>
      </a:lvl1pPr>
      <a:lvl2pPr marL="741772" indent="-285305" algn="l" rtl="0" eaLnBrk="0" fontAlgn="base" hangingPunct="0">
        <a:spcBef>
          <a:spcPct val="20000"/>
        </a:spcBef>
        <a:spcAft>
          <a:spcPct val="0"/>
        </a:spcAft>
        <a:buClr>
          <a:schemeClr val="tx1"/>
        </a:buClr>
        <a:buChar char="–"/>
        <a:defRPr sz="2800">
          <a:solidFill>
            <a:schemeClr val="tx1"/>
          </a:solidFill>
          <a:latin typeface="+mn-lt"/>
          <a:ea typeface="+mn-ea"/>
        </a:defRPr>
      </a:lvl2pPr>
      <a:lvl3pPr marL="1141185" indent="-228233" algn="l" rtl="0" eaLnBrk="0" fontAlgn="base" hangingPunct="0">
        <a:spcBef>
          <a:spcPct val="20000"/>
        </a:spcBef>
        <a:spcAft>
          <a:spcPct val="0"/>
        </a:spcAft>
        <a:buClr>
          <a:schemeClr val="hlink"/>
        </a:buClr>
        <a:buFont typeface="Wingdings" charset="0"/>
        <a:buChar char="§"/>
        <a:defRPr sz="2400">
          <a:solidFill>
            <a:schemeClr val="tx1"/>
          </a:solidFill>
          <a:latin typeface="+mn-lt"/>
          <a:ea typeface="+mn-ea"/>
        </a:defRPr>
      </a:lvl3pPr>
      <a:lvl4pPr marL="1597659" indent="-228233" algn="l" rtl="0" eaLnBrk="0" fontAlgn="base" hangingPunct="0">
        <a:spcBef>
          <a:spcPct val="20000"/>
        </a:spcBef>
        <a:spcAft>
          <a:spcPct val="0"/>
        </a:spcAft>
        <a:buChar char="–"/>
        <a:defRPr sz="2000">
          <a:solidFill>
            <a:schemeClr val="tx1"/>
          </a:solidFill>
          <a:latin typeface="+mn-lt"/>
          <a:ea typeface="+mn-ea"/>
        </a:defRPr>
      </a:lvl4pPr>
      <a:lvl5pPr marL="2054145" indent="-228233" algn="l" rtl="0" eaLnBrk="0" fontAlgn="base" hangingPunct="0">
        <a:spcBef>
          <a:spcPct val="20000"/>
        </a:spcBef>
        <a:spcAft>
          <a:spcPct val="0"/>
        </a:spcAft>
        <a:buClr>
          <a:schemeClr val="hlink"/>
        </a:buClr>
        <a:buFont typeface="Wingdings" charset="0"/>
        <a:buChar char="§"/>
        <a:defRPr sz="2000">
          <a:solidFill>
            <a:schemeClr val="tx1"/>
          </a:solidFill>
          <a:latin typeface="+mn-lt"/>
          <a:ea typeface="+mn-ea"/>
        </a:defRPr>
      </a:lvl5pPr>
      <a:lvl6pPr marL="2510617" indent="-228233"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6pPr>
      <a:lvl7pPr marL="2967088" indent="-228233"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7pPr>
      <a:lvl8pPr marL="3423568" indent="-228233"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8pPr>
      <a:lvl9pPr marL="3880033" indent="-228233"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6194" name="Group 2"/>
          <p:cNvGrpSpPr>
            <a:grpSpLocks/>
          </p:cNvGrpSpPr>
          <p:nvPr/>
        </p:nvGrpSpPr>
        <p:grpSpPr bwMode="auto">
          <a:xfrm>
            <a:off x="1"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sp>
          <p:nvSpPr>
            <p:cNvPr id="100356" name="Freeform 4"/>
            <p:cNvSpPr>
              <a:spLocks/>
            </p:cNvSpPr>
            <p:nvPr/>
          </p:nvSpPr>
          <p:spPr bwMode="hidden">
            <a:xfrm>
              <a:off x="0" y="0"/>
              <a:ext cx="4562" cy="1199"/>
            </a:xfrm>
            <a:custGeom>
              <a:avLst/>
              <a:gdLst/>
              <a:ahLst/>
              <a:cxnLst>
                <a:cxn ang="0">
                  <a:pos x="4560" y="932"/>
                </a:cxn>
                <a:cxn ang="0">
                  <a:pos x="0" y="1199"/>
                </a:cxn>
                <a:cxn ang="0">
                  <a:pos x="0" y="0"/>
                </a:cxn>
                <a:cxn ang="0">
                  <a:pos x="4562" y="0"/>
                </a:cxn>
                <a:cxn ang="0">
                  <a:pos x="4560" y="932"/>
                </a:cxn>
                <a:cxn ang="0">
                  <a:pos x="4560" y="932"/>
                </a:cxn>
              </a:cxnLst>
              <a:rect l="0" t="0" r="r" b="b"/>
              <a:pathLst>
                <a:path w="4562" h="1199">
                  <a:moveTo>
                    <a:pt x="4560" y="932"/>
                  </a:moveTo>
                  <a:lnTo>
                    <a:pt x="0" y="1199"/>
                  </a:lnTo>
                  <a:lnTo>
                    <a:pt x="0" y="0"/>
                  </a:lnTo>
                  <a:lnTo>
                    <a:pt x="4562" y="0"/>
                  </a:lnTo>
                  <a:lnTo>
                    <a:pt x="4560" y="932"/>
                  </a:lnTo>
                  <a:lnTo>
                    <a:pt x="4560" y="932"/>
                  </a:lnTo>
                  <a:close/>
                </a:path>
              </a:pathLst>
            </a:custGeom>
            <a:gradFill rotWithShape="0">
              <a:gsLst>
                <a:gs pos="0">
                  <a:schemeClr val="bg2"/>
                </a:gs>
                <a:gs pos="100000">
                  <a:schemeClr val="bg1"/>
                </a:gs>
              </a:gsLst>
              <a:lin ang="0" scaled="1"/>
            </a:gradFill>
            <a:ln w="9525">
              <a:noFill/>
              <a:round/>
              <a:headEnd/>
              <a:tailEnd/>
            </a:ln>
          </p:spPr>
          <p:txBody>
            <a:bodyPr/>
            <a:lstStyle/>
            <a:p>
              <a:pPr algn="l" eaLnBrk="0" hangingPunct="0">
                <a:defRPr/>
              </a:pPr>
              <a:endParaRPr lang="en-US" b="0">
                <a:solidFill>
                  <a:srgbClr val="FFFFFF"/>
                </a:solidFill>
                <a:ea typeface="ヒラギノ角ゴ Pro W3" charset="-128"/>
                <a:cs typeface="ヒラギノ角ゴ Pro W3" charset="-128"/>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ea typeface="ヒラギノ角ゴ Pro W3" charset="-128"/>
                <a:cs typeface="ヒラギノ角ゴ Pro W3" charset="-128"/>
              </a:defRPr>
            </a:lvl1pPr>
          </a:lstStyle>
          <a:p>
            <a:pPr>
              <a:defRPr/>
            </a:pPr>
            <a:endParaRPr lang="en-US"/>
          </a:p>
        </p:txBody>
      </p:sp>
      <p:sp>
        <p:nvSpPr>
          <p:cNvPr id="100360" name="Rectangle 8"/>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ea typeface="ヒラギノ角ゴ Pro W3" charset="-128"/>
                <a:cs typeface="ヒラギノ角ゴ Pro W3" charset="-128"/>
              </a:defRPr>
            </a:lvl1pPr>
          </a:lstStyle>
          <a:p>
            <a:pPr>
              <a:defRPr/>
            </a:pPr>
            <a:endParaRPr 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69" tIns="45635" rIns="91269" bIns="45635" numCol="1" anchor="b" anchorCtr="0" compatLnSpc="1">
            <a:prstTxWarp prst="textNoShape">
              <a:avLst/>
            </a:prstTxWarp>
          </a:bodyPr>
          <a:lstStyle>
            <a:lvl1pPr algn="r">
              <a:defRPr sz="1200" b="0">
                <a:solidFill>
                  <a:srgbClr val="FFFFFF"/>
                </a:solidFill>
                <a:effectLst>
                  <a:outerShdw blurRad="38100" dist="38100" dir="2700000" algn="tl">
                    <a:srgbClr val="000000"/>
                  </a:outerShdw>
                </a:effectLst>
                <a:ea typeface="ヒラギノ角ゴ Pro W3" charset="0"/>
                <a:cs typeface="ヒラギノ角ゴ Pro W3" charset="0"/>
              </a:defRPr>
            </a:lvl1pPr>
          </a:lstStyle>
          <a:p>
            <a:fld id="{A2B060BE-BF6F-AA4E-8069-383D30BBC910}"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634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271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690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543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277" indent="-342277"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1582" indent="-285234"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0892" indent="-228174"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597249" indent="-228174"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3620" indent="-228174"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09974" indent="-228174"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66328" indent="-228174"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2692" indent="-228174"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79039" indent="-228174"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93" tIns="45647" rIns="91293" bIns="45647"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93" tIns="45647" rIns="91293" bIns="45647"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93" tIns="45647" rIns="91293" bIns="45647" numCol="1" anchor="t" anchorCtr="0" compatLnSpc="1">
            <a:prstTxWarp prst="textNoShape">
              <a:avLst/>
            </a:prstTxWarp>
          </a:bodyPr>
          <a:lstStyle>
            <a:lvl1pPr algn="r">
              <a:defRPr sz="1400" smtClean="0"/>
            </a:lvl1pPr>
          </a:lstStyle>
          <a:p>
            <a:pPr eaLnBrk="0" hangingPunct="0">
              <a:defRPr/>
            </a:pPr>
            <a:fld id="{B76732AD-70A6-7E45-A486-BEE1C3E32EC5}"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3135288814"/>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6467"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2947"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6943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5903"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defRPr>
      </a:lvl2pPr>
      <a:lvl3pPr marL="1141185" indent="-228233" algn="l" rtl="0" eaLnBrk="0" fontAlgn="base" hangingPunct="0">
        <a:spcBef>
          <a:spcPct val="20000"/>
        </a:spcBef>
        <a:spcAft>
          <a:spcPct val="0"/>
        </a:spcAft>
        <a:buChar char="•"/>
        <a:defRPr sz="2400">
          <a:solidFill>
            <a:schemeClr val="tx1"/>
          </a:solidFill>
          <a:latin typeface="+mn-lt"/>
          <a:ea typeface="+mn-ea"/>
        </a:defRPr>
      </a:lvl3pPr>
      <a:lvl4pPr marL="1597659" indent="-228233" algn="l" rtl="0" eaLnBrk="0" fontAlgn="base" hangingPunct="0">
        <a:spcBef>
          <a:spcPct val="20000"/>
        </a:spcBef>
        <a:spcAft>
          <a:spcPct val="0"/>
        </a:spcAft>
        <a:buChar char="–"/>
        <a:defRPr sz="2000">
          <a:solidFill>
            <a:schemeClr val="tx1"/>
          </a:solidFill>
          <a:latin typeface="+mn-lt"/>
          <a:ea typeface="+mn-ea"/>
        </a:defRPr>
      </a:lvl4pPr>
      <a:lvl5pPr marL="2054145" indent="-228233" algn="l" rtl="0" eaLnBrk="0" fontAlgn="base" hangingPunct="0">
        <a:spcBef>
          <a:spcPct val="20000"/>
        </a:spcBef>
        <a:spcAft>
          <a:spcPct val="0"/>
        </a:spcAft>
        <a:buChar char="»"/>
        <a:defRPr sz="2000">
          <a:solidFill>
            <a:schemeClr val="tx1"/>
          </a:solidFill>
          <a:latin typeface="+mn-lt"/>
          <a:ea typeface="+mn-ea"/>
        </a:defRPr>
      </a:lvl5pPr>
      <a:lvl6pPr marL="2510617" indent="-228233" algn="l" rtl="0" fontAlgn="base">
        <a:spcBef>
          <a:spcPct val="20000"/>
        </a:spcBef>
        <a:spcAft>
          <a:spcPct val="0"/>
        </a:spcAft>
        <a:buChar char="»"/>
        <a:defRPr sz="2000">
          <a:solidFill>
            <a:schemeClr val="tx1"/>
          </a:solidFill>
          <a:latin typeface="+mn-lt"/>
          <a:ea typeface="+mn-ea"/>
        </a:defRPr>
      </a:lvl6pPr>
      <a:lvl7pPr marL="2967088" indent="-228233" algn="l" rtl="0" fontAlgn="base">
        <a:spcBef>
          <a:spcPct val="20000"/>
        </a:spcBef>
        <a:spcAft>
          <a:spcPct val="0"/>
        </a:spcAft>
        <a:buChar char="»"/>
        <a:defRPr sz="2000">
          <a:solidFill>
            <a:schemeClr val="tx1"/>
          </a:solidFill>
          <a:latin typeface="+mn-lt"/>
          <a:ea typeface="+mn-ea"/>
        </a:defRPr>
      </a:lvl7pPr>
      <a:lvl8pPr marL="3423568" indent="-228233" algn="l" rtl="0" fontAlgn="base">
        <a:spcBef>
          <a:spcPct val="20000"/>
        </a:spcBef>
        <a:spcAft>
          <a:spcPct val="0"/>
        </a:spcAft>
        <a:buChar char="»"/>
        <a:defRPr sz="2000">
          <a:solidFill>
            <a:schemeClr val="tx1"/>
          </a:solidFill>
          <a:latin typeface="+mn-lt"/>
          <a:ea typeface="+mn-ea"/>
        </a:defRPr>
      </a:lvl8pPr>
      <a:lvl9pPr marL="3880033" indent="-22823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0418" name="Group 2"/>
          <p:cNvGrpSpPr>
            <a:grpSpLocks/>
          </p:cNvGrpSpPr>
          <p:nvPr/>
        </p:nvGrpSpPr>
        <p:grpSpPr bwMode="auto">
          <a:xfrm>
            <a:off x="1" y="0"/>
            <a:ext cx="9159875" cy="6870700"/>
            <a:chOff x="0" y="0"/>
            <a:chExt cx="5770" cy="4328"/>
          </a:xfrm>
        </p:grpSpPr>
        <p:sp>
          <p:nvSpPr>
            <p:cNvPr id="6042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6042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4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defRPr/>
              </a:pPr>
              <a:endParaRPr kumimoji="1" lang="en-US" sz="1800" b="0">
                <a:solidFill>
                  <a:srgbClr val="2F1311"/>
                </a:solidFill>
              </a:endParaRPr>
            </a:p>
          </p:txBody>
        </p:sp>
        <p:grpSp>
          <p:nvGrpSpPr>
            <p:cNvPr id="60427" name="Group 6"/>
            <p:cNvGrpSpPr>
              <a:grpSpLocks/>
            </p:cNvGrpSpPr>
            <p:nvPr/>
          </p:nvGrpSpPr>
          <p:grpSpPr bwMode="auto">
            <a:xfrm>
              <a:off x="4944" y="1"/>
              <a:ext cx="816" cy="3974"/>
              <a:chOff x="4944" y="1"/>
              <a:chExt cx="816" cy="3974"/>
            </a:xfrm>
          </p:grpSpPr>
          <p:grpSp>
            <p:nvGrpSpPr>
              <p:cNvPr id="60439" name="Group 7"/>
              <p:cNvGrpSpPr>
                <a:grpSpLocks/>
              </p:cNvGrpSpPr>
              <p:nvPr userDrawn="1"/>
            </p:nvGrpSpPr>
            <p:grpSpPr bwMode="auto">
              <a:xfrm>
                <a:off x="5280" y="1"/>
                <a:ext cx="480" cy="1430"/>
                <a:chOff x="5280" y="1"/>
                <a:chExt cx="480" cy="1430"/>
              </a:xfrm>
            </p:grpSpPr>
            <p:grpSp>
              <p:nvGrpSpPr>
                <p:cNvPr id="60460" name="Group 8"/>
                <p:cNvGrpSpPr>
                  <a:grpSpLocks/>
                </p:cNvGrpSpPr>
                <p:nvPr userDrawn="1"/>
              </p:nvGrpSpPr>
              <p:grpSpPr bwMode="auto">
                <a:xfrm rot="-5400000">
                  <a:off x="5484" y="0"/>
                  <a:ext cx="174" cy="176"/>
                  <a:chOff x="1657" y="323"/>
                  <a:chExt cx="1691" cy="2560"/>
                </a:xfrm>
              </p:grpSpPr>
              <p:grpSp>
                <p:nvGrpSpPr>
                  <p:cNvPr id="60469" name="Group 9"/>
                  <p:cNvGrpSpPr>
                    <a:grpSpLocks/>
                  </p:cNvGrpSpPr>
                  <p:nvPr/>
                </p:nvGrpSpPr>
                <p:grpSpPr bwMode="auto">
                  <a:xfrm>
                    <a:off x="1657" y="323"/>
                    <a:ext cx="1691" cy="2560"/>
                    <a:chOff x="1657" y="323"/>
                    <a:chExt cx="1691" cy="2560"/>
                  </a:xfrm>
                </p:grpSpPr>
                <p:sp>
                  <p:nvSpPr>
                    <p:cNvPr id="60476" name="Freeform 10"/>
                    <p:cNvSpPr>
                      <a:spLocks/>
                    </p:cNvSpPr>
                    <p:nvPr/>
                  </p:nvSpPr>
                  <p:spPr bwMode="auto">
                    <a:xfrm>
                      <a:off x="2133"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7" name="Freeform 11"/>
                    <p:cNvSpPr>
                      <a:spLocks/>
                    </p:cNvSpPr>
                    <p:nvPr/>
                  </p:nvSpPr>
                  <p:spPr bwMode="auto">
                    <a:xfrm>
                      <a:off x="1667" y="36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sp>
                <p:nvSpPr>
                  <p:cNvPr id="60470" name="Oval 12"/>
                  <p:cNvSpPr>
                    <a:spLocks noChangeArrowheads="1"/>
                  </p:cNvSpPr>
                  <p:nvPr/>
                </p:nvSpPr>
                <p:spPr bwMode="auto">
                  <a:xfrm>
                    <a:off x="2396" y="1414"/>
                    <a:ext cx="175" cy="247"/>
                  </a:xfrm>
                  <a:prstGeom prst="ellipse">
                    <a:avLst/>
                  </a:prstGeom>
                  <a:solidFill>
                    <a:srgbClr val="E7D6B7"/>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60471" name="Freeform 13"/>
                  <p:cNvSpPr>
                    <a:spLocks/>
                  </p:cNvSpPr>
                  <p:nvPr/>
                </p:nvSpPr>
                <p:spPr bwMode="auto">
                  <a:xfrm>
                    <a:off x="2619" y="730"/>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2" name="Freeform 14"/>
                  <p:cNvSpPr>
                    <a:spLocks/>
                  </p:cNvSpPr>
                  <p:nvPr/>
                </p:nvSpPr>
                <p:spPr bwMode="auto">
                  <a:xfrm>
                    <a:off x="2687"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3" name="Freeform 15"/>
                  <p:cNvSpPr>
                    <a:spLocks/>
                  </p:cNvSpPr>
                  <p:nvPr/>
                </p:nvSpPr>
                <p:spPr bwMode="auto">
                  <a:xfrm>
                    <a:off x="2425"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4"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5" name="Freeform 17"/>
                  <p:cNvSpPr>
                    <a:spLocks/>
                  </p:cNvSpPr>
                  <p:nvPr/>
                </p:nvSpPr>
                <p:spPr bwMode="auto">
                  <a:xfrm>
                    <a:off x="2094" y="919"/>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pic>
              <p:nvPicPr>
                <p:cNvPr id="60461"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2"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3"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4"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5"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6"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7"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68"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0440" name="Group 26"/>
              <p:cNvGrpSpPr>
                <a:grpSpLocks/>
              </p:cNvGrpSpPr>
              <p:nvPr userDrawn="1"/>
            </p:nvGrpSpPr>
            <p:grpSpPr bwMode="auto">
              <a:xfrm>
                <a:off x="4944" y="1008"/>
                <a:ext cx="522" cy="2967"/>
                <a:chOff x="4944" y="1008"/>
                <a:chExt cx="522" cy="2967"/>
              </a:xfrm>
            </p:grpSpPr>
            <p:pic>
              <p:nvPicPr>
                <p:cNvPr id="60441"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2"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3"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4"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5"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6"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7"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8"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49"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0"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1"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2"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3"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4"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5"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6"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7"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8"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9"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042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24478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24478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3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24478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9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60438" name="AutoShape 56"/>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anchor="ctr"/>
            <a:lstStyle/>
            <a:p>
              <a:pPr algn="l" eaLnBrk="0" hangingPunct="0"/>
              <a:endParaRPr lang="en-US" b="0">
                <a:solidFill>
                  <a:srgbClr val="2F1311"/>
                </a:solidFill>
              </a:endParaRPr>
            </a:p>
          </p:txBody>
        </p:sp>
      </p:grpSp>
      <p:sp>
        <p:nvSpPr>
          <p:cNvPr id="60419" name="Rectangle 57"/>
          <p:cNvSpPr>
            <a:spLocks noGrp="1" noChangeArrowheads="1"/>
          </p:cNvSpPr>
          <p:nvPr>
            <p:ph type="title"/>
          </p:nvPr>
        </p:nvSpPr>
        <p:spPr bwMode="auto">
          <a:xfrm>
            <a:off x="219105" y="227013"/>
            <a:ext cx="74771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60420" name="Rectangle 58"/>
          <p:cNvSpPr>
            <a:spLocks noGrp="1" noChangeArrowheads="1"/>
          </p:cNvSpPr>
          <p:nvPr>
            <p:ph type="body" idx="1"/>
          </p:nvPr>
        </p:nvSpPr>
        <p:spPr bwMode="auto">
          <a:xfrm>
            <a:off x="263525" y="1598615"/>
            <a:ext cx="7386638" cy="449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4795" name="Rectangle 59"/>
          <p:cNvSpPr>
            <a:spLocks noGrp="1" noChangeArrowheads="1"/>
          </p:cNvSpPr>
          <p:nvPr>
            <p:ph type="dt" sz="half" idx="2"/>
          </p:nvPr>
        </p:nvSpPr>
        <p:spPr bwMode="auto">
          <a:xfrm>
            <a:off x="301656" y="6242050"/>
            <a:ext cx="1782763" cy="474663"/>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defRPr sz="1000" smtClean="0"/>
            </a:lvl1pPr>
          </a:lstStyle>
          <a:p>
            <a:pPr algn="l">
              <a:defRPr/>
            </a:pPr>
            <a:endParaRPr lang="en-US" b="0">
              <a:solidFill>
                <a:srgbClr val="2F1311"/>
              </a:solidFill>
            </a:endParaRPr>
          </a:p>
        </p:txBody>
      </p:sp>
      <p:sp>
        <p:nvSpPr>
          <p:cNvPr id="24479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defRPr sz="1000" smtClean="0"/>
            </a:lvl1pPr>
          </a:lstStyle>
          <a:p>
            <a:pPr>
              <a:defRPr/>
            </a:pPr>
            <a:endParaRPr lang="en-US" b="0">
              <a:solidFill>
                <a:srgbClr val="2F1311"/>
              </a:solidFill>
            </a:endParaRPr>
          </a:p>
        </p:txBody>
      </p:sp>
      <p:sp>
        <p:nvSpPr>
          <p:cNvPr id="24479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defRPr sz="1000" smtClean="0"/>
            </a:lvl1pPr>
          </a:lstStyle>
          <a:p>
            <a:pPr>
              <a:defRPr/>
            </a:pPr>
            <a:fld id="{36F18F49-C851-7B46-83D5-FFF3133C04CA}" type="slidenum">
              <a:rPr lang="en-US" b="0">
                <a:solidFill>
                  <a:srgbClr val="2F1311"/>
                </a:solidFill>
              </a:rPr>
              <a:pPr>
                <a:defRPr/>
              </a:pPr>
              <a:t>‹#›</a:t>
            </a:fld>
            <a:endParaRPr lang="en-US" b="0">
              <a:solidFill>
                <a:srgbClr val="2F1311"/>
              </a:solidFill>
            </a:endParaRPr>
          </a:p>
        </p:txBody>
      </p:sp>
    </p:spTree>
    <p:extLst>
      <p:ext uri="{BB962C8B-B14F-4D97-AF65-F5344CB8AC3E}">
        <p14:creationId xmlns:p14="http://schemas.microsoft.com/office/powerpoint/2010/main" val="3761544821"/>
      </p:ext>
    </p:extLst>
  </p:cSld>
  <p:clrMap bg1="lt1" tx1="dk1" bg2="lt2" tx2="dk2" accent1="accent1" accent2="accent2" accent3="accent3" accent4="accent4" accent5="accent5" accent6="accent6" hlink="hlink" folHlink="folHlink"/>
  <p:sldLayoutIdLst>
    <p:sldLayoutId id="2147486252" r:id="rId1"/>
    <p:sldLayoutId id="2147486253" r:id="rId2"/>
    <p:sldLayoutId id="2147486254" r:id="rId3"/>
    <p:sldLayoutId id="2147486255" r:id="rId4"/>
    <p:sldLayoutId id="2147486256" r:id="rId5"/>
    <p:sldLayoutId id="2147486257" r:id="rId6"/>
    <p:sldLayoutId id="2147486258" r:id="rId7"/>
    <p:sldLayoutId id="2147486259" r:id="rId8"/>
    <p:sldLayoutId id="2147486260" r:id="rId9"/>
    <p:sldLayoutId id="2147486261" r:id="rId10"/>
  </p:sldLayoutIdLst>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5pPr>
      <a:lvl6pPr marL="456467" algn="l" rtl="0" fontAlgn="base">
        <a:spcBef>
          <a:spcPct val="0"/>
        </a:spcBef>
        <a:spcAft>
          <a:spcPct val="0"/>
        </a:spcAft>
        <a:defRPr sz="4000">
          <a:solidFill>
            <a:schemeClr val="tx2"/>
          </a:solidFill>
          <a:latin typeface="Arial" pitchFamily="-110" charset="0"/>
        </a:defRPr>
      </a:lvl6pPr>
      <a:lvl7pPr marL="912947" algn="l" rtl="0" fontAlgn="base">
        <a:spcBef>
          <a:spcPct val="0"/>
        </a:spcBef>
        <a:spcAft>
          <a:spcPct val="0"/>
        </a:spcAft>
        <a:defRPr sz="4000">
          <a:solidFill>
            <a:schemeClr val="tx2"/>
          </a:solidFill>
          <a:latin typeface="Arial" pitchFamily="-110" charset="0"/>
        </a:defRPr>
      </a:lvl7pPr>
      <a:lvl8pPr marL="1369430" algn="l" rtl="0" fontAlgn="base">
        <a:spcBef>
          <a:spcPct val="0"/>
        </a:spcBef>
        <a:spcAft>
          <a:spcPct val="0"/>
        </a:spcAft>
        <a:defRPr sz="4000">
          <a:solidFill>
            <a:schemeClr val="tx2"/>
          </a:solidFill>
          <a:latin typeface="Arial" pitchFamily="-110" charset="0"/>
        </a:defRPr>
      </a:lvl8pPr>
      <a:lvl9pPr marL="1825903" algn="l" rtl="0" fontAlgn="base">
        <a:spcBef>
          <a:spcPct val="0"/>
        </a:spcBef>
        <a:spcAft>
          <a:spcPct val="0"/>
        </a:spcAft>
        <a:defRPr sz="4000">
          <a:solidFill>
            <a:schemeClr val="tx2"/>
          </a:solidFill>
          <a:latin typeface="Arial" pitchFamily="-110" charset="0"/>
        </a:defRPr>
      </a:lvl9pPr>
    </p:titleStyle>
    <p:bodyStyle>
      <a:lvl1pPr marL="342363" indent="-342363" algn="l" rtl="0" eaLnBrk="0" fontAlgn="base" hangingPunct="0">
        <a:spcBef>
          <a:spcPct val="20000"/>
        </a:spcBef>
        <a:spcAft>
          <a:spcPct val="0"/>
        </a:spcAft>
        <a:buBlip>
          <a:blip r:embed="rId14"/>
        </a:buBlip>
        <a:defRPr sz="3200">
          <a:solidFill>
            <a:schemeClr val="tx1"/>
          </a:solidFill>
          <a:latin typeface="+mn-lt"/>
          <a:ea typeface="ＭＳ Ｐゴシック" charset="0"/>
          <a:cs typeface="ＭＳ Ｐゴシック" charset="0"/>
        </a:defRPr>
      </a:lvl1pPr>
      <a:lvl2pPr marL="741772" indent="-285305"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1185" indent="-228233" algn="l" rtl="0" eaLnBrk="0" fontAlgn="base" hangingPunct="0">
        <a:spcBef>
          <a:spcPct val="20000"/>
        </a:spcBef>
        <a:spcAft>
          <a:spcPct val="0"/>
        </a:spcAft>
        <a:buSzPct val="70000"/>
        <a:buBlip>
          <a:blip r:embed="rId16"/>
        </a:buBlip>
        <a:defRPr sz="2400">
          <a:solidFill>
            <a:schemeClr val="tx1"/>
          </a:solidFill>
          <a:latin typeface="+mn-lt"/>
          <a:ea typeface="ＭＳ Ｐゴシック" pitchFamily="-110" charset="-128"/>
        </a:defRPr>
      </a:lvl3pPr>
      <a:lvl4pPr marL="1597659" indent="-228233"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4145" indent="-228233"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0617" indent="-228233" algn="l" rtl="0" fontAlgn="base">
        <a:spcBef>
          <a:spcPct val="20000"/>
        </a:spcBef>
        <a:spcAft>
          <a:spcPct val="0"/>
        </a:spcAft>
        <a:buChar char="»"/>
        <a:defRPr sz="2000">
          <a:solidFill>
            <a:schemeClr val="tx1"/>
          </a:solidFill>
          <a:latin typeface="+mn-lt"/>
          <a:ea typeface="ＭＳ Ｐゴシック" pitchFamily="-110" charset="-128"/>
        </a:defRPr>
      </a:lvl6pPr>
      <a:lvl7pPr marL="2967088" indent="-228233" algn="l" rtl="0" fontAlgn="base">
        <a:spcBef>
          <a:spcPct val="20000"/>
        </a:spcBef>
        <a:spcAft>
          <a:spcPct val="0"/>
        </a:spcAft>
        <a:buChar char="»"/>
        <a:defRPr sz="2000">
          <a:solidFill>
            <a:schemeClr val="tx1"/>
          </a:solidFill>
          <a:latin typeface="+mn-lt"/>
          <a:ea typeface="ＭＳ Ｐゴシック" pitchFamily="-110" charset="-128"/>
        </a:defRPr>
      </a:lvl7pPr>
      <a:lvl8pPr marL="3423568" indent="-228233" algn="l" rtl="0" fontAlgn="base">
        <a:spcBef>
          <a:spcPct val="20000"/>
        </a:spcBef>
        <a:spcAft>
          <a:spcPct val="0"/>
        </a:spcAft>
        <a:buChar char="»"/>
        <a:defRPr sz="2000">
          <a:solidFill>
            <a:schemeClr val="tx1"/>
          </a:solidFill>
          <a:latin typeface="+mn-lt"/>
          <a:ea typeface="ＭＳ Ｐゴシック" pitchFamily="-110" charset="-128"/>
        </a:defRPr>
      </a:lvl8pPr>
      <a:lvl9pPr marL="3880033" indent="-228233"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48131" name="Text Placeholder 2"/>
          <p:cNvSpPr>
            <a:spLocks noGrp="1"/>
          </p:cNvSpPr>
          <p:nvPr>
            <p:ph type="body" idx="1"/>
          </p:nvPr>
        </p:nvSpPr>
        <p:spPr bwMode="auto">
          <a:xfrm>
            <a:off x="457200" y="160023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81"/>
            <a:ext cx="21336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smtClean="0">
                <a:solidFill>
                  <a:srgbClr val="898989"/>
                </a:solidFill>
                <a:latin typeface="Calibri" charset="0"/>
              </a:defRPr>
            </a:lvl1pPr>
          </a:lstStyle>
          <a:p>
            <a:pPr algn="l">
              <a:defRPr/>
            </a:pPr>
            <a:endParaRPr lang="en-US" b="0"/>
          </a:p>
        </p:txBody>
      </p:sp>
      <p:sp>
        <p:nvSpPr>
          <p:cNvPr id="5" name="Footer Placeholder 4"/>
          <p:cNvSpPr>
            <a:spLocks noGrp="1"/>
          </p:cNvSpPr>
          <p:nvPr>
            <p:ph type="ftr" sz="quarter" idx="3"/>
          </p:nvPr>
        </p:nvSpPr>
        <p:spPr>
          <a:xfrm>
            <a:off x="3124201" y="6356381"/>
            <a:ext cx="2895600" cy="365125"/>
          </a:xfrm>
          <a:prstGeom prst="rect">
            <a:avLst/>
          </a:prstGeom>
        </p:spPr>
        <p:txBody>
          <a:bodyPr vert="horz" wrap="square" lIns="91293" tIns="45647" rIns="91293" bIns="45647" numCol="1" anchor="ctr" anchorCtr="0" compatLnSpc="1">
            <a:prstTxWarp prst="textNoShape">
              <a:avLst/>
            </a:prstTxWarp>
          </a:bodyPr>
          <a:lstStyle>
            <a:lvl1pPr algn="ctr" eaLnBrk="1" hangingPunct="1">
              <a:defRPr sz="1200" smtClean="0">
                <a:solidFill>
                  <a:srgbClr val="898989"/>
                </a:solidFill>
                <a:latin typeface="Calibri" charset="0"/>
              </a:defRPr>
            </a:lvl1pPr>
          </a:lstStyle>
          <a:p>
            <a:pPr>
              <a:defRPr/>
            </a:pPr>
            <a:endParaRPr lang="en-US" b="0"/>
          </a:p>
        </p:txBody>
      </p:sp>
      <p:sp>
        <p:nvSpPr>
          <p:cNvPr id="6" name="Slide Number Placeholder 5"/>
          <p:cNvSpPr>
            <a:spLocks noGrp="1"/>
          </p:cNvSpPr>
          <p:nvPr>
            <p:ph type="sldNum" sz="quarter" idx="4"/>
          </p:nvPr>
        </p:nvSpPr>
        <p:spPr>
          <a:xfrm>
            <a:off x="6553200"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smtClean="0">
                <a:solidFill>
                  <a:srgbClr val="898989"/>
                </a:solidFill>
                <a:latin typeface="Calibri" charset="0"/>
              </a:defRPr>
            </a:lvl1pPr>
          </a:lstStyle>
          <a:p>
            <a:pPr>
              <a:defRPr/>
            </a:pPr>
            <a:fld id="{F0B80751-370E-5340-A28B-70319E3BB4A6}" type="slidenum">
              <a:rPr lang="en-US" b="0"/>
              <a:pPr>
                <a:defRPr/>
              </a:pPr>
              <a:t>‹#›</a:t>
            </a:fld>
            <a:endParaRPr lang="en-US" b="0"/>
          </a:p>
        </p:txBody>
      </p:sp>
    </p:spTree>
    <p:extLst>
      <p:ext uri="{BB962C8B-B14F-4D97-AF65-F5344CB8AC3E}">
        <p14:creationId xmlns:p14="http://schemas.microsoft.com/office/powerpoint/2010/main" val="1128857153"/>
      </p:ext>
    </p:extLst>
  </p:cSld>
  <p:clrMap bg1="lt1" tx1="dk1" bg2="lt2" tx2="dk2" accent1="accent1" accent2="accent2" accent3="accent3" accent4="accent4" accent5="accent5" accent6="accent6" hlink="hlink" folHlink="folHlink"/>
  <p:sldLayoutIdLst>
    <p:sldLayoutId id="2147486263" r:id="rId1"/>
    <p:sldLayoutId id="2147486264" r:id="rId2"/>
    <p:sldLayoutId id="2147486265" r:id="rId3"/>
    <p:sldLayoutId id="2147486266" r:id="rId4"/>
    <p:sldLayoutId id="2147486267" r:id="rId5"/>
    <p:sldLayoutId id="2147486268" r:id="rId6"/>
    <p:sldLayoutId id="2147486269" r:id="rId7"/>
    <p:sldLayoutId id="2147486270" r:id="rId8"/>
    <p:sldLayoutId id="2147486271" r:id="rId9"/>
    <p:sldLayoutId id="2147486272" r:id="rId10"/>
    <p:sldLayoutId id="2147486273"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6467"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2947"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6943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5903"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363" indent="-342363"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Font typeface="Arial" charset="0"/>
        <a:buChar char="–"/>
        <a:defRPr sz="2800">
          <a:solidFill>
            <a:schemeClr val="tx1"/>
          </a:solidFill>
          <a:latin typeface="+mn-lt"/>
          <a:ea typeface="+mn-ea"/>
        </a:defRPr>
      </a:lvl2pPr>
      <a:lvl3pPr marL="1141185" indent="-228233" algn="l" rtl="0" eaLnBrk="0" fontAlgn="base" hangingPunct="0">
        <a:spcBef>
          <a:spcPct val="20000"/>
        </a:spcBef>
        <a:spcAft>
          <a:spcPct val="0"/>
        </a:spcAft>
        <a:buFont typeface="Arial" charset="0"/>
        <a:buChar char="•"/>
        <a:defRPr sz="2400">
          <a:solidFill>
            <a:schemeClr val="tx1"/>
          </a:solidFill>
          <a:latin typeface="+mn-lt"/>
          <a:ea typeface="+mn-ea"/>
        </a:defRPr>
      </a:lvl3pPr>
      <a:lvl4pPr marL="1597659" indent="-228233" algn="l" rtl="0" eaLnBrk="0" fontAlgn="base" hangingPunct="0">
        <a:spcBef>
          <a:spcPct val="20000"/>
        </a:spcBef>
        <a:spcAft>
          <a:spcPct val="0"/>
        </a:spcAft>
        <a:buFont typeface="Arial" charset="0"/>
        <a:buChar char="–"/>
        <a:defRPr sz="2000">
          <a:solidFill>
            <a:schemeClr val="tx1"/>
          </a:solidFill>
          <a:latin typeface="+mn-lt"/>
          <a:ea typeface="+mn-ea"/>
        </a:defRPr>
      </a:lvl4pPr>
      <a:lvl5pPr marL="2054145" indent="-228233" algn="l" rtl="0" eaLnBrk="0" fontAlgn="base" hangingPunct="0">
        <a:spcBef>
          <a:spcPct val="20000"/>
        </a:spcBef>
        <a:spcAft>
          <a:spcPct val="0"/>
        </a:spcAft>
        <a:buFont typeface="Arial" charset="0"/>
        <a:buChar char="»"/>
        <a:defRPr sz="2000">
          <a:solidFill>
            <a:schemeClr val="tx1"/>
          </a:solidFill>
          <a:latin typeface="+mn-lt"/>
          <a:ea typeface="+mn-ea"/>
        </a:defRPr>
      </a:lvl5pPr>
      <a:lvl6pPr marL="2510617" indent="-228233" algn="l" rtl="0" eaLnBrk="0" fontAlgn="base" hangingPunct="0">
        <a:spcBef>
          <a:spcPct val="20000"/>
        </a:spcBef>
        <a:spcAft>
          <a:spcPct val="0"/>
        </a:spcAft>
        <a:buFont typeface="Arial" pitchFamily="-110" charset="0"/>
        <a:buChar char="»"/>
        <a:defRPr sz="2000">
          <a:solidFill>
            <a:schemeClr val="tx1"/>
          </a:solidFill>
          <a:latin typeface="+mn-lt"/>
          <a:ea typeface="+mn-ea"/>
        </a:defRPr>
      </a:lvl6pPr>
      <a:lvl7pPr marL="2967088" indent="-228233" algn="l" rtl="0" eaLnBrk="0" fontAlgn="base" hangingPunct="0">
        <a:spcBef>
          <a:spcPct val="20000"/>
        </a:spcBef>
        <a:spcAft>
          <a:spcPct val="0"/>
        </a:spcAft>
        <a:buFont typeface="Arial" pitchFamily="-110" charset="0"/>
        <a:buChar char="»"/>
        <a:defRPr sz="2000">
          <a:solidFill>
            <a:schemeClr val="tx1"/>
          </a:solidFill>
          <a:latin typeface="+mn-lt"/>
          <a:ea typeface="+mn-ea"/>
        </a:defRPr>
      </a:lvl7pPr>
      <a:lvl8pPr marL="3423568" indent="-228233" algn="l" rtl="0" eaLnBrk="0" fontAlgn="base" hangingPunct="0">
        <a:spcBef>
          <a:spcPct val="20000"/>
        </a:spcBef>
        <a:spcAft>
          <a:spcPct val="0"/>
        </a:spcAft>
        <a:buFont typeface="Arial" pitchFamily="-110" charset="0"/>
        <a:buChar char="»"/>
        <a:defRPr sz="2000">
          <a:solidFill>
            <a:schemeClr val="tx1"/>
          </a:solidFill>
          <a:latin typeface="+mn-lt"/>
          <a:ea typeface="+mn-ea"/>
        </a:defRPr>
      </a:lvl8pPr>
      <a:lvl9pPr marL="3880033" indent="-228233" algn="l" rtl="0" eaLnBrk="0" fontAlgn="base" hangingPunct="0">
        <a:spcBef>
          <a:spcPct val="20000"/>
        </a:spcBef>
        <a:spcAft>
          <a:spcPct val="0"/>
        </a:spcAft>
        <a:buFont typeface="Arial" pitchFamily="-110" charset="0"/>
        <a:buChar char="»"/>
        <a:defRPr sz="2000">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31"/>
            <a:ext cx="9144000" cy="6856413"/>
            <a:chOff x="0" y="0"/>
            <a:chExt cx="5760" cy="4319"/>
          </a:xfrm>
        </p:grpSpPr>
        <p:sp>
          <p:nvSpPr>
            <p:cNvPr id="32870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0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0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3"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13325"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6"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8"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30"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2"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2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32872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3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3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4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grpSp>
          <p:nvGrpSpPr>
            <p:cNvPr id="13356" name="Group 39"/>
            <p:cNvGrpSpPr>
              <a:grpSpLocks/>
            </p:cNvGrpSpPr>
            <p:nvPr userDrawn="1"/>
          </p:nvGrpSpPr>
          <p:grpSpPr bwMode="auto">
            <a:xfrm>
              <a:off x="0" y="1632"/>
              <a:ext cx="5758" cy="1858"/>
              <a:chOff x="0" y="1632"/>
              <a:chExt cx="5758" cy="1858"/>
            </a:xfrm>
          </p:grpSpPr>
          <p:sp>
            <p:nvSpPr>
              <p:cNvPr id="32874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4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grpSp>
      </p:grpSp>
      <p:sp>
        <p:nvSpPr>
          <p:cNvPr id="32874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293" tIns="45647" rIns="91293" bIns="45647" numCol="1" anchor="ctr" anchorCtr="0" compatLnSpc="1">
            <a:prstTxWarp prst="textNoShape">
              <a:avLst/>
            </a:prstTxWarp>
          </a:bodyPr>
          <a:lstStyle/>
          <a:p>
            <a:pPr lvl="0"/>
            <a:r>
              <a:rPr lang="en-US" altLang="zh-CN"/>
              <a:t>Click to edit Master title style</a:t>
            </a:r>
          </a:p>
        </p:txBody>
      </p:sp>
      <p:sp>
        <p:nvSpPr>
          <p:cNvPr id="328747" name="Rectangle 43"/>
          <p:cNvSpPr>
            <a:spLocks noGrp="1" noChangeArrowheads="1"/>
          </p:cNvSpPr>
          <p:nvPr>
            <p:ph type="body" idx="1"/>
          </p:nvPr>
        </p:nvSpPr>
        <p:spPr bwMode="auto">
          <a:xfrm>
            <a:off x="457200" y="1600201"/>
            <a:ext cx="8229600" cy="4530725"/>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2874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eaLnBrk="1" hangingPunct="1">
              <a:defRPr sz="1200" smtClean="0">
                <a:effectLst>
                  <a:outerShdw blurRad="38100" dist="38100" dir="2700000" algn="tl">
                    <a:srgbClr val="000000"/>
                  </a:outerShdw>
                </a:effectLst>
                <a:ea typeface="宋体" charset="0"/>
                <a:cs typeface="宋体" charset="0"/>
              </a:defRPr>
            </a:lvl1pPr>
          </a:lstStyle>
          <a:p>
            <a:pPr algn="l">
              <a:defRPr/>
            </a:pPr>
            <a:endParaRPr lang="en-US" altLang="zh-CN" b="0">
              <a:solidFill>
                <a:srgbClr val="FFFFFF"/>
              </a:solidFill>
            </a:endParaRPr>
          </a:p>
        </p:txBody>
      </p:sp>
      <p:sp>
        <p:nvSpPr>
          <p:cNvPr id="328749"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ctr" eaLnBrk="1" hangingPunct="1">
              <a:defRPr sz="1200" smtClean="0">
                <a:effectLst>
                  <a:outerShdw blurRad="38100" dist="38100" dir="2700000" algn="tl">
                    <a:srgbClr val="000000"/>
                  </a:outerShdw>
                </a:effectLst>
                <a:ea typeface="宋体" charset="0"/>
                <a:cs typeface="宋体" charset="0"/>
              </a:defRPr>
            </a:lvl1pPr>
          </a:lstStyle>
          <a:p>
            <a:pPr>
              <a:defRPr/>
            </a:pPr>
            <a:endParaRPr lang="en-US" altLang="zh-CN" b="0">
              <a:solidFill>
                <a:srgbClr val="FFFFFF"/>
              </a:solidFill>
            </a:endParaRPr>
          </a:p>
        </p:txBody>
      </p:sp>
      <p:sp>
        <p:nvSpPr>
          <p:cNvPr id="32875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293" tIns="45647" rIns="91293" bIns="45647" numCol="1" anchor="b" anchorCtr="0" compatLnSpc="1">
            <a:prstTxWarp prst="textNoShape">
              <a:avLst/>
            </a:prstTxWarp>
          </a:bodyPr>
          <a:lstStyle>
            <a:lvl1pPr algn="r" eaLnBrk="1" hangingPunct="1">
              <a:defRPr sz="1200" smtClean="0">
                <a:effectLst>
                  <a:outerShdw blurRad="38100" dist="38100" dir="2700000" algn="tl">
                    <a:srgbClr val="000000"/>
                  </a:outerShdw>
                </a:effectLst>
                <a:ea typeface="宋体" charset="0"/>
                <a:cs typeface="宋体" charset="0"/>
              </a:defRPr>
            </a:lvl1pPr>
          </a:lstStyle>
          <a:p>
            <a:pPr>
              <a:defRPr/>
            </a:pPr>
            <a:fld id="{598CABF1-8264-F041-8B02-6493178F9A8F}" type="slidenum">
              <a:rPr lang="en-US" altLang="zh-CN" b="0">
                <a:solidFill>
                  <a:srgbClr val="FFFFFF"/>
                </a:solidFill>
              </a:rPr>
              <a:pPr>
                <a:defRPr/>
              </a:pPr>
              <a:t>‹#›</a:t>
            </a:fld>
            <a:endParaRPr lang="en-US" altLang="zh-CN" b="0">
              <a:solidFill>
                <a:srgbClr val="FFFFFF"/>
              </a:solidFill>
            </a:endParaRPr>
          </a:p>
        </p:txBody>
      </p:sp>
    </p:spTree>
    <p:extLst>
      <p:ext uri="{BB962C8B-B14F-4D97-AF65-F5344CB8AC3E}">
        <p14:creationId xmlns:p14="http://schemas.microsoft.com/office/powerpoint/2010/main" val="1164644907"/>
      </p:ext>
    </p:extLst>
  </p:cSld>
  <p:clrMap bg1="dk2" tx1="lt1" bg2="dk1" tx2="lt2" accent1="accent1" accent2="accent2" accent3="accent3" accent4="accent4" accent5="accent5" accent6="accent6" hlink="hlink" folHlink="folHlink"/>
  <p:sldLayoutIdLst>
    <p:sldLayoutId id="2147486298" r:id="rId1"/>
    <p:sldLayoutId id="2147486299" r:id="rId2"/>
    <p:sldLayoutId id="2147486300" r:id="rId3"/>
    <p:sldLayoutId id="2147486301" r:id="rId4"/>
    <p:sldLayoutId id="2147486302" r:id="rId5"/>
    <p:sldLayoutId id="2147486303" r:id="rId6"/>
    <p:sldLayoutId id="2147486304" r:id="rId7"/>
    <p:sldLayoutId id="2147486305" r:id="rId8"/>
    <p:sldLayoutId id="2147486306" r:id="rId9"/>
    <p:sldLayoutId id="2147486307"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5pPr>
      <a:lvl6pPr marL="456467"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6pPr>
      <a:lvl7pPr marL="912947"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7pPr>
      <a:lvl8pPr marL="13694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8pPr>
      <a:lvl9pPr marL="1825903"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9pPr>
    </p:titleStyle>
    <p:bodyStyle>
      <a:lvl1pPr marL="342363" indent="-342363"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charset="0"/>
          <a:cs typeface="+mn-cs"/>
        </a:defRPr>
      </a:lvl1pPr>
      <a:lvl2pPr marL="741772" indent="-285305"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1185" indent="-228233"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4145" indent="-228233"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cs typeface="+mn-cs"/>
        </a:defRPr>
      </a:lvl5pPr>
      <a:lvl6pPr marL="2510617" indent="-228233"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6pPr>
      <a:lvl7pPr marL="2967088" indent="-228233"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7pPr>
      <a:lvl8pPr marL="3423568" indent="-228233"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8pPr>
      <a:lvl9pPr marL="3880033" indent="-228233"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endParaRPr lang="en-US" dirty="0"/>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1049305"/>
      </p:ext>
    </p:extLst>
  </p:cSld>
  <p:clrMap bg1="lt1" tx1="dk1" bg2="lt2" tx2="dk2" accent1="accent1" accent2="accent2" accent3="accent3" accent4="accent4" accent5="accent5" accent6="accent6" hlink="hlink" folHlink="folHlink"/>
  <p:sldLayoutIdLst>
    <p:sldLayoutId id="2147486370" r:id="rId1"/>
    <p:sldLayoutId id="2147486371" r:id="rId2"/>
    <p:sldLayoutId id="2147486372" r:id="rId3"/>
    <p:sldLayoutId id="2147486373" r:id="rId4"/>
    <p:sldLayoutId id="2147486374" r:id="rId5"/>
    <p:sldLayoutId id="2147486375" r:id="rId6"/>
    <p:sldLayoutId id="2147486376" r:id="rId7"/>
    <p:sldLayoutId id="2147486377" r:id="rId8"/>
    <p:sldLayoutId id="2147486378" r:id="rId9"/>
    <p:sldLayoutId id="2147486379" r:id="rId10"/>
    <p:sldLayoutId id="2147486380" r:id="rId11"/>
  </p:sldLayoutIdLst>
  <p:txStyles>
    <p:title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646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294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6943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5903"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363" indent="-342363" algn="l" rtl="0" eaLnBrk="1" fontAlgn="base" hangingPunct="1">
        <a:spcBef>
          <a:spcPct val="20000"/>
        </a:spcBef>
        <a:spcAft>
          <a:spcPct val="0"/>
        </a:spcAft>
        <a:buChar char="•"/>
        <a:defRPr sz="3200" b="1">
          <a:solidFill>
            <a:schemeClr val="bg1"/>
          </a:solidFill>
          <a:latin typeface="+mn-lt"/>
          <a:ea typeface="+mn-ea"/>
          <a:cs typeface="+mn-cs"/>
        </a:defRPr>
      </a:lvl1pPr>
      <a:lvl2pPr marL="741772" indent="-285305" algn="l" rtl="0" eaLnBrk="1" fontAlgn="base" hangingPunct="1">
        <a:spcBef>
          <a:spcPct val="20000"/>
        </a:spcBef>
        <a:spcAft>
          <a:spcPct val="0"/>
        </a:spcAft>
        <a:buChar char="–"/>
        <a:defRPr sz="2800" b="1">
          <a:solidFill>
            <a:schemeClr val="bg1"/>
          </a:solidFill>
          <a:latin typeface="+mn-lt"/>
          <a:ea typeface="+mn-ea"/>
        </a:defRPr>
      </a:lvl2pPr>
      <a:lvl3pPr marL="1141185" indent="-228233" algn="l" rtl="0" eaLnBrk="1" fontAlgn="base" hangingPunct="1">
        <a:spcBef>
          <a:spcPct val="20000"/>
        </a:spcBef>
        <a:spcAft>
          <a:spcPct val="0"/>
        </a:spcAft>
        <a:buChar char="•"/>
        <a:defRPr sz="2400" b="1">
          <a:solidFill>
            <a:schemeClr val="bg1"/>
          </a:solidFill>
          <a:latin typeface="+mn-lt"/>
          <a:ea typeface="+mn-ea"/>
        </a:defRPr>
      </a:lvl3pPr>
      <a:lvl4pPr marL="1597659" indent="-228233" algn="l" rtl="0" eaLnBrk="1" fontAlgn="base" hangingPunct="1">
        <a:spcBef>
          <a:spcPct val="20000"/>
        </a:spcBef>
        <a:spcAft>
          <a:spcPct val="0"/>
        </a:spcAft>
        <a:buChar char="–"/>
        <a:defRPr sz="2000" b="1">
          <a:solidFill>
            <a:schemeClr val="bg1"/>
          </a:solidFill>
          <a:latin typeface="+mn-lt"/>
          <a:ea typeface="+mn-ea"/>
        </a:defRPr>
      </a:lvl4pPr>
      <a:lvl5pPr marL="2054145" indent="-228233" algn="l" rtl="0" eaLnBrk="1" fontAlgn="base" hangingPunct="1">
        <a:spcBef>
          <a:spcPct val="20000"/>
        </a:spcBef>
        <a:spcAft>
          <a:spcPct val="0"/>
        </a:spcAft>
        <a:buChar char="»"/>
        <a:defRPr sz="2000" b="1">
          <a:solidFill>
            <a:schemeClr val="bg1"/>
          </a:solidFill>
          <a:latin typeface="+mn-lt"/>
          <a:ea typeface="+mn-ea"/>
        </a:defRPr>
      </a:lvl5pPr>
      <a:lvl6pPr marL="2510617" indent="-228233" algn="l" rtl="0" eaLnBrk="1" fontAlgn="base" hangingPunct="1">
        <a:spcBef>
          <a:spcPct val="20000"/>
        </a:spcBef>
        <a:spcAft>
          <a:spcPct val="0"/>
        </a:spcAft>
        <a:buChar char="»"/>
        <a:defRPr sz="2000" b="1">
          <a:solidFill>
            <a:schemeClr val="bg1"/>
          </a:solidFill>
          <a:latin typeface="+mn-lt"/>
          <a:ea typeface="+mn-ea"/>
        </a:defRPr>
      </a:lvl6pPr>
      <a:lvl7pPr marL="2967088" indent="-228233" algn="l" rtl="0" eaLnBrk="1" fontAlgn="base" hangingPunct="1">
        <a:spcBef>
          <a:spcPct val="20000"/>
        </a:spcBef>
        <a:spcAft>
          <a:spcPct val="0"/>
        </a:spcAft>
        <a:buChar char="»"/>
        <a:defRPr sz="2000" b="1">
          <a:solidFill>
            <a:schemeClr val="bg1"/>
          </a:solidFill>
          <a:latin typeface="+mn-lt"/>
          <a:ea typeface="+mn-ea"/>
        </a:defRPr>
      </a:lvl7pPr>
      <a:lvl8pPr marL="3423568" indent="-228233" algn="l" rtl="0" eaLnBrk="1" fontAlgn="base" hangingPunct="1">
        <a:spcBef>
          <a:spcPct val="20000"/>
        </a:spcBef>
        <a:spcAft>
          <a:spcPct val="0"/>
        </a:spcAft>
        <a:buChar char="»"/>
        <a:defRPr sz="2000" b="1">
          <a:solidFill>
            <a:schemeClr val="bg1"/>
          </a:solidFill>
          <a:latin typeface="+mn-lt"/>
          <a:ea typeface="+mn-ea"/>
        </a:defRPr>
      </a:lvl8pPr>
      <a:lvl9pPr marL="3880033" indent="-228233"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1" hangingPunct="1">
              <a:spcBef>
                <a:spcPct val="0"/>
              </a:spcBef>
              <a:buFontTx/>
              <a:buNone/>
              <a:defRPr sz="1400" b="0">
                <a:latin typeface="+mn-lt"/>
                <a:ea typeface="Times New Roman" pitchFamily="-111" charset="0"/>
                <a:cs typeface="Times New Roman" pitchFamily="-111" charset="0"/>
              </a:defRPr>
            </a:lvl1pPr>
          </a:lstStyle>
          <a:p>
            <a:pPr algn="l">
              <a:defRPr/>
            </a:pPr>
            <a:endParaRPr lang="en-US">
              <a:solidFill>
                <a:srgbClr val="000000"/>
              </a:solidFill>
            </a:endParaRPr>
          </a:p>
        </p:txBody>
      </p:sp>
      <p:sp>
        <p:nvSpPr>
          <p:cNvPr id="9011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ctr" eaLnBrk="1" hangingPunct="1">
              <a:spcBef>
                <a:spcPct val="0"/>
              </a:spcBef>
              <a:buFontTx/>
              <a:buNone/>
              <a:defRPr sz="1400" b="0">
                <a:latin typeface="+mn-lt"/>
                <a:ea typeface="Times New Roman" pitchFamily="-111" charset="0"/>
                <a:cs typeface="Times New Roman" pitchFamily="-111" charset="0"/>
              </a:defRPr>
            </a:lvl1pPr>
          </a:lstStyle>
          <a:p>
            <a:pPr>
              <a:defRPr/>
            </a:pPr>
            <a:endParaRPr lang="en-US">
              <a:solidFill>
                <a:srgbClr val="000000"/>
              </a:solidFill>
            </a:endParaRPr>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1" hangingPunct="1">
              <a:spcBef>
                <a:spcPct val="0"/>
              </a:spcBef>
              <a:buFontTx/>
              <a:buNone/>
              <a:defRPr sz="1400" b="0">
                <a:latin typeface="Times New Roman" charset="0"/>
                <a:cs typeface="Times New Roman" charset="0"/>
              </a:defRPr>
            </a:lvl1pPr>
          </a:lstStyle>
          <a:p>
            <a:fld id="{4DBF59CE-2433-FC40-9FC7-CB12B5CB774C}" type="slidenum">
              <a:rPr lang="en-US">
                <a:solidFill>
                  <a:srgbClr val="000000"/>
                </a:solidFill>
                <a:ea typeface="SimSun" charset="0"/>
              </a:rPr>
              <a:pPr/>
              <a:t>‹#›</a:t>
            </a:fld>
            <a:endParaRPr lang="en-US">
              <a:solidFill>
                <a:srgbClr val="000000"/>
              </a:solidFill>
              <a:ea typeface="SimSun" charset="0"/>
            </a:endParaRPr>
          </a:p>
        </p:txBody>
      </p:sp>
    </p:spTree>
    <p:extLst>
      <p:ext uri="{BB962C8B-B14F-4D97-AF65-F5344CB8AC3E}">
        <p14:creationId xmlns:p14="http://schemas.microsoft.com/office/powerpoint/2010/main" val="2888485259"/>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5pPr>
      <a:lvl6pPr marL="456467" algn="ctr" rtl="0" fontAlgn="base">
        <a:spcBef>
          <a:spcPct val="0"/>
        </a:spcBef>
        <a:spcAft>
          <a:spcPct val="0"/>
        </a:spcAft>
        <a:defRPr sz="4400">
          <a:solidFill>
            <a:schemeClr val="tx2"/>
          </a:solidFill>
          <a:latin typeface="Times New Roman" pitchFamily="-111" charset="0"/>
        </a:defRPr>
      </a:lvl6pPr>
      <a:lvl7pPr marL="912947" algn="ctr" rtl="0" fontAlgn="base">
        <a:spcBef>
          <a:spcPct val="0"/>
        </a:spcBef>
        <a:spcAft>
          <a:spcPct val="0"/>
        </a:spcAft>
        <a:defRPr sz="4400">
          <a:solidFill>
            <a:schemeClr val="tx2"/>
          </a:solidFill>
          <a:latin typeface="Times New Roman" pitchFamily="-111" charset="0"/>
        </a:defRPr>
      </a:lvl7pPr>
      <a:lvl8pPr marL="1369430" algn="ctr" rtl="0" fontAlgn="base">
        <a:spcBef>
          <a:spcPct val="0"/>
        </a:spcBef>
        <a:spcAft>
          <a:spcPct val="0"/>
        </a:spcAft>
        <a:defRPr sz="4400">
          <a:solidFill>
            <a:schemeClr val="tx2"/>
          </a:solidFill>
          <a:latin typeface="Times New Roman" pitchFamily="-111" charset="0"/>
        </a:defRPr>
      </a:lvl8pPr>
      <a:lvl9pPr marL="1825903" algn="ctr" rtl="0" fontAlgn="base">
        <a:spcBef>
          <a:spcPct val="0"/>
        </a:spcBef>
        <a:spcAft>
          <a:spcPct val="0"/>
        </a:spcAft>
        <a:defRPr sz="4400">
          <a:solidFill>
            <a:schemeClr val="tx2"/>
          </a:solidFill>
          <a:latin typeface="Times New Roman" pitchFamily="-111" charset="0"/>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1772" indent="-285305"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1185" indent="-228233"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597659" indent="-228233"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4145" indent="-228233"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0617" indent="-228233" algn="l" rtl="0" fontAlgn="base">
        <a:spcBef>
          <a:spcPct val="20000"/>
        </a:spcBef>
        <a:spcAft>
          <a:spcPct val="0"/>
        </a:spcAft>
        <a:buChar char="»"/>
        <a:defRPr sz="2000">
          <a:solidFill>
            <a:schemeClr val="tx1"/>
          </a:solidFill>
          <a:latin typeface="+mn-lt"/>
          <a:ea typeface="ＭＳ Ｐゴシック" pitchFamily="-111" charset="-128"/>
        </a:defRPr>
      </a:lvl6pPr>
      <a:lvl7pPr marL="2967088" indent="-228233" algn="l" rtl="0" fontAlgn="base">
        <a:spcBef>
          <a:spcPct val="20000"/>
        </a:spcBef>
        <a:spcAft>
          <a:spcPct val="0"/>
        </a:spcAft>
        <a:buChar char="»"/>
        <a:defRPr sz="2000">
          <a:solidFill>
            <a:schemeClr val="tx1"/>
          </a:solidFill>
          <a:latin typeface="+mn-lt"/>
          <a:ea typeface="ＭＳ Ｐゴシック" pitchFamily="-111" charset="-128"/>
        </a:defRPr>
      </a:lvl7pPr>
      <a:lvl8pPr marL="3423568" indent="-228233" algn="l" rtl="0" fontAlgn="base">
        <a:spcBef>
          <a:spcPct val="20000"/>
        </a:spcBef>
        <a:spcAft>
          <a:spcPct val="0"/>
        </a:spcAft>
        <a:buChar char="»"/>
        <a:defRPr sz="2000">
          <a:solidFill>
            <a:schemeClr val="tx1"/>
          </a:solidFill>
          <a:latin typeface="+mn-lt"/>
          <a:ea typeface="ＭＳ Ｐゴシック" pitchFamily="-111" charset="-128"/>
        </a:defRPr>
      </a:lvl8pPr>
      <a:lvl9pPr marL="3880033" indent="-22823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32888" cy="6845300"/>
            <a:chOff x="0" y="0"/>
            <a:chExt cx="5753" cy="4312"/>
          </a:xfrm>
        </p:grpSpPr>
        <p:sp>
          <p:nvSpPr>
            <p:cNvPr id="1679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grpSp>
          <p:nvGrpSpPr>
            <p:cNvPr id="37894"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grpSp>
        <p:grpSp>
          <p:nvGrpSpPr>
            <p:cNvPr id="37895" name="Group 28"/>
            <p:cNvGrpSpPr>
              <a:grpSpLocks/>
            </p:cNvGrpSpPr>
            <p:nvPr/>
          </p:nvGrpSpPr>
          <p:grpSpPr bwMode="auto">
            <a:xfrm>
              <a:off x="0" y="0"/>
              <a:ext cx="1246" cy="1232"/>
              <a:chOff x="0" y="0"/>
              <a:chExt cx="1246" cy="1232"/>
            </a:xfrm>
          </p:grpSpPr>
          <p:sp>
            <p:nvSpPr>
              <p:cNvPr id="1679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79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grpSp>
      </p:grpSp>
      <p:sp>
        <p:nvSpPr>
          <p:cNvPr id="167968" name="Text Box 32"/>
          <p:cNvSpPr txBox="1">
            <a:spLocks noChangeArrowheads="1"/>
          </p:cNvSpPr>
          <p:nvPr/>
        </p:nvSpPr>
        <p:spPr bwMode="auto">
          <a:xfrm>
            <a:off x="468633" y="6543096"/>
            <a:ext cx="937574" cy="232995"/>
          </a:xfrm>
          <a:prstGeom prst="rect">
            <a:avLst/>
          </a:prstGeom>
          <a:noFill/>
          <a:ln w="12700">
            <a:noFill/>
            <a:miter lim="800000"/>
            <a:headEnd/>
            <a:tailEnd/>
          </a:ln>
          <a:effectLst/>
        </p:spPr>
        <p:txBody>
          <a:bodyPr wrap="none" lIns="91293" tIns="45647" rIns="91293" bIns="45647" anchor="ctr">
            <a:spAutoFit/>
          </a:bodyPr>
          <a:lstStyle/>
          <a:p>
            <a:pPr eaLnBrk="0" hangingPunct="0">
              <a:spcBef>
                <a:spcPct val="50000"/>
              </a:spcBef>
              <a:defRPr/>
            </a:pPr>
            <a:r>
              <a:rPr lang="en-US" sz="900">
                <a:solidFill>
                  <a:srgbClr val="FFFFFF"/>
                </a:solidFill>
                <a:latin typeface="Arial" pitchFamily="-111" charset="0"/>
                <a:ea typeface="Times New Roman" pitchFamily="-111" charset="0"/>
                <a:cs typeface="Times New Roman" pitchFamily="-111" charset="0"/>
              </a:rPr>
              <a:t>©2003 TBBMI</a:t>
            </a:r>
          </a:p>
        </p:txBody>
      </p:sp>
      <p:sp>
        <p:nvSpPr>
          <p:cNvPr id="167969" name="Rectangle 33"/>
          <p:cNvSpPr>
            <a:spLocks noChangeArrowheads="1"/>
          </p:cNvSpPr>
          <p:nvPr/>
        </p:nvSpPr>
        <p:spPr bwMode="auto">
          <a:xfrm>
            <a:off x="7561263" y="6526214"/>
            <a:ext cx="727075" cy="244475"/>
          </a:xfrm>
          <a:prstGeom prst="rect">
            <a:avLst/>
          </a:prstGeom>
          <a:noFill/>
          <a:ln w="12700">
            <a:noFill/>
            <a:miter lim="800000"/>
            <a:headEnd/>
            <a:tailEnd/>
          </a:ln>
          <a:effectLst/>
        </p:spPr>
        <p:txBody>
          <a:bodyPr wrap="none" lIns="91293" tIns="45647" rIns="91293" bIns="45647" anchor="ctr">
            <a:spAutoFit/>
          </a:bodyPr>
          <a:lstStyle/>
          <a:p>
            <a:pPr eaLnBrk="0" hangingPunct="0"/>
            <a:r>
              <a:rPr lang="en-US" altLang="zh-CN" sz="1000">
                <a:solidFill>
                  <a:srgbClr val="FFFFFF"/>
                </a:solidFill>
                <a:effectLst>
                  <a:outerShdw blurRad="38100" dist="38100" dir="2700000" algn="tl">
                    <a:srgbClr val="000000"/>
                  </a:outerShdw>
                </a:effectLst>
                <a:latin typeface="Comic Sans MS" charset="0"/>
                <a:ea typeface="SimSun" charset="0"/>
                <a:cs typeface="Times New Roman" charset="0"/>
              </a:rPr>
              <a:t>7.5.03c.</a:t>
            </a:r>
          </a:p>
        </p:txBody>
      </p:sp>
    </p:spTree>
    <p:extLst>
      <p:ext uri="{BB962C8B-B14F-4D97-AF65-F5344CB8AC3E}">
        <p14:creationId xmlns:p14="http://schemas.microsoft.com/office/powerpoint/2010/main" val="47763116"/>
      </p:ext>
    </p:extLst>
  </p:cSld>
  <p:clrMap bg1="dk2" tx1="lt1" bg2="dk1" tx2="lt2" accent1="accent1" accent2="accent2" accent3="accent3" accent4="accent4" accent5="accent5" accent6="accent6" hlink="hlink" folHlink="folHlink"/>
  <p:sldLayoutIdLst>
    <p:sldLayoutId id="2147486394" r:id="rId1"/>
    <p:sldLayoutId id="2147486395" r:id="rId2"/>
    <p:sldLayoutId id="2147486396" r:id="rId3"/>
    <p:sldLayoutId id="2147486397" r:id="rId4"/>
    <p:sldLayoutId id="2147486398" r:id="rId5"/>
    <p:sldLayoutId id="2147486399" r:id="rId6"/>
    <p:sldLayoutId id="2147486400" r:id="rId7"/>
    <p:sldLayoutId id="2147486401" r:id="rId8"/>
    <p:sldLayoutId id="2147486402" r:id="rId9"/>
    <p:sldLayoutId id="2147486403" r:id="rId10"/>
    <p:sldLayoutId id="214748640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5pPr>
      <a:lvl6pPr marL="456467"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2947"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6943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5903"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363" indent="-342363"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1772" indent="-285305"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1185" indent="-228233"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597659" indent="-228233"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4145" indent="-228233"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0617" indent="-228233"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67088" indent="-228233"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3568" indent="-228233"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0033" indent="-228233"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3615440"/>
      </p:ext>
    </p:extLst>
  </p:cSld>
  <p:clrMap bg1="lt1" tx1="dk1" bg2="lt2" tx2="dk2" accent1="accent1" accent2="accent2" accent3="accent3" accent4="accent4" accent5="accent5" accent6="accent6" hlink="hlink" folHlink="folHlink"/>
  <p:sldLayoutIdLst>
    <p:sldLayoutId id="2147486406" r:id="rId1"/>
    <p:sldLayoutId id="2147486407" r:id="rId2"/>
    <p:sldLayoutId id="2147486408" r:id="rId3"/>
    <p:sldLayoutId id="2147486409" r:id="rId4"/>
    <p:sldLayoutId id="2147486410" r:id="rId5"/>
    <p:sldLayoutId id="2147486411" r:id="rId6"/>
    <p:sldLayoutId id="2147486412" r:id="rId7"/>
    <p:sldLayoutId id="2147486413" r:id="rId8"/>
    <p:sldLayoutId id="2147486414" r:id="rId9"/>
    <p:sldLayoutId id="2147486415" r:id="rId10"/>
    <p:sldLayoutId id="21474864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84289"/>
      </p:ext>
    </p:extLst>
  </p:cSld>
  <p:clrMap bg1="lt1" tx1="dk1" bg2="lt2" tx2="dk2" accent1="accent1" accent2="accent2" accent3="accent3" accent4="accent4" accent5="accent5" accent6="accent6" hlink="hlink" folHlink="folHlink"/>
  <p:sldLayoutIdLst>
    <p:sldLayoutId id="2147486418" r:id="rId1"/>
    <p:sldLayoutId id="2147486419" r:id="rId2"/>
    <p:sldLayoutId id="2147486420" r:id="rId3"/>
    <p:sldLayoutId id="2147486421" r:id="rId4"/>
    <p:sldLayoutId id="2147486422" r:id="rId5"/>
    <p:sldLayoutId id="2147486423" r:id="rId6"/>
    <p:sldLayoutId id="2147486424" r:id="rId7"/>
    <p:sldLayoutId id="2147486425" r:id="rId8"/>
    <p:sldLayoutId id="2147486426" r:id="rId9"/>
    <p:sldLayoutId id="2147486427" r:id="rId10"/>
    <p:sldLayoutId id="21474864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0460539"/>
      </p:ext>
    </p:extLst>
  </p:cSld>
  <p:clrMap bg1="lt1" tx1="dk1" bg2="lt2" tx2="dk2" accent1="accent1" accent2="accent2" accent3="accent3" accent4="accent4" accent5="accent5" accent6="accent6" hlink="hlink" folHlink="folHlink"/>
  <p:sldLayoutIdLst>
    <p:sldLayoutId id="2147486430" r:id="rId1"/>
    <p:sldLayoutId id="2147486431" r:id="rId2"/>
    <p:sldLayoutId id="2147486432" r:id="rId3"/>
    <p:sldLayoutId id="2147486433" r:id="rId4"/>
    <p:sldLayoutId id="2147486434" r:id="rId5"/>
    <p:sldLayoutId id="2147486435" r:id="rId6"/>
    <p:sldLayoutId id="2147486436" r:id="rId7"/>
    <p:sldLayoutId id="2147486437" r:id="rId8"/>
    <p:sldLayoutId id="2147486438" r:id="rId9"/>
    <p:sldLayoutId id="2147486439" r:id="rId10"/>
    <p:sldLayoutId id="214748644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l"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ctr"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69" tIns="45635" rIns="91269" bIns="45635" numCol="1" anchor="t" anchorCtr="0" compatLnSpc="1">
            <a:prstTxWarp prst="textNoShape">
              <a:avLst/>
            </a:prstTxWarp>
          </a:bodyPr>
          <a:lstStyle>
            <a:lvl1pPr algn="r" eaLnBrk="0" hangingPunct="0">
              <a:defRPr sz="1400" b="0">
                <a:solidFill>
                  <a:srgbClr val="000000"/>
                </a:solidFill>
              </a:defRPr>
            </a:lvl1pPr>
          </a:lstStyle>
          <a:p>
            <a:fld id="{4C6DD95C-D560-8F42-932C-3AF805C02CC6}"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348"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2713"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6908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5435"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defRPr>
      </a:lvl2pPr>
      <a:lvl3pPr marL="1140892" indent="-228174" algn="l" rtl="0" eaLnBrk="0" fontAlgn="base" hangingPunct="0">
        <a:spcBef>
          <a:spcPct val="20000"/>
        </a:spcBef>
        <a:spcAft>
          <a:spcPct val="0"/>
        </a:spcAft>
        <a:buChar char="•"/>
        <a:defRPr sz="2400">
          <a:solidFill>
            <a:schemeClr val="tx1"/>
          </a:solidFill>
          <a:latin typeface="+mn-lt"/>
          <a:ea typeface="+mn-ea"/>
        </a:defRPr>
      </a:lvl3pPr>
      <a:lvl4pPr marL="1597249" indent="-228174" algn="l" rtl="0" eaLnBrk="0" fontAlgn="base" hangingPunct="0">
        <a:spcBef>
          <a:spcPct val="20000"/>
        </a:spcBef>
        <a:spcAft>
          <a:spcPct val="0"/>
        </a:spcAft>
        <a:buChar char="–"/>
        <a:defRPr sz="2000">
          <a:solidFill>
            <a:schemeClr val="tx1"/>
          </a:solidFill>
          <a:latin typeface="+mn-lt"/>
          <a:ea typeface="+mn-ea"/>
        </a:defRPr>
      </a:lvl4pPr>
      <a:lvl5pPr marL="2053620" indent="-228174" algn="l" rtl="0" eaLnBrk="0" fontAlgn="base" hangingPunct="0">
        <a:spcBef>
          <a:spcPct val="20000"/>
        </a:spcBef>
        <a:spcAft>
          <a:spcPct val="0"/>
        </a:spcAft>
        <a:buChar char="»"/>
        <a:defRPr sz="2000">
          <a:solidFill>
            <a:schemeClr val="tx1"/>
          </a:solidFill>
          <a:latin typeface="+mn-lt"/>
          <a:ea typeface="+mn-ea"/>
        </a:defRPr>
      </a:lvl5pPr>
      <a:lvl6pPr marL="2509974" indent="-228174" algn="l" rtl="0" fontAlgn="base">
        <a:spcBef>
          <a:spcPct val="20000"/>
        </a:spcBef>
        <a:spcAft>
          <a:spcPct val="0"/>
        </a:spcAft>
        <a:buChar char="»"/>
        <a:defRPr sz="2000">
          <a:solidFill>
            <a:schemeClr val="tx1"/>
          </a:solidFill>
          <a:latin typeface="+mn-lt"/>
          <a:ea typeface="+mn-ea"/>
        </a:defRPr>
      </a:lvl6pPr>
      <a:lvl7pPr marL="2966328" indent="-228174" algn="l" rtl="0" fontAlgn="base">
        <a:spcBef>
          <a:spcPct val="20000"/>
        </a:spcBef>
        <a:spcAft>
          <a:spcPct val="0"/>
        </a:spcAft>
        <a:buChar char="»"/>
        <a:defRPr sz="2000">
          <a:solidFill>
            <a:schemeClr val="tx1"/>
          </a:solidFill>
          <a:latin typeface="+mn-lt"/>
          <a:ea typeface="+mn-ea"/>
        </a:defRPr>
      </a:lvl7pPr>
      <a:lvl8pPr marL="3422692" indent="-228174" algn="l" rtl="0" fontAlgn="base">
        <a:spcBef>
          <a:spcPct val="20000"/>
        </a:spcBef>
        <a:spcAft>
          <a:spcPct val="0"/>
        </a:spcAft>
        <a:buChar char="»"/>
        <a:defRPr sz="2000">
          <a:solidFill>
            <a:schemeClr val="tx1"/>
          </a:solidFill>
          <a:latin typeface="+mn-lt"/>
          <a:ea typeface="+mn-ea"/>
        </a:defRPr>
      </a:lvl8pPr>
      <a:lvl9pPr marL="3879039" indent="-228174"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1147730"/>
      </p:ext>
    </p:extLst>
  </p:cSld>
  <p:clrMap bg1="lt1" tx1="dk1" bg2="lt2" tx2="dk2" accent1="accent1" accent2="accent2" accent3="accent3" accent4="accent4" accent5="accent5" accent6="accent6" hlink="hlink" folHlink="folHlink"/>
  <p:sldLayoutIdLst>
    <p:sldLayoutId id="2147486442" r:id="rId1"/>
    <p:sldLayoutId id="2147486443" r:id="rId2"/>
    <p:sldLayoutId id="2147486444" r:id="rId3"/>
    <p:sldLayoutId id="2147486445" r:id="rId4"/>
    <p:sldLayoutId id="2147486446" r:id="rId5"/>
    <p:sldLayoutId id="2147486447" r:id="rId6"/>
    <p:sldLayoutId id="2147486448" r:id="rId7"/>
    <p:sldLayoutId id="2147486449" r:id="rId8"/>
    <p:sldLayoutId id="2147486450" r:id="rId9"/>
    <p:sldLayoutId id="2147486451" r:id="rId10"/>
    <p:sldLayoutId id="21474864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2484926"/>
      </p:ext>
    </p:extLst>
  </p:cSld>
  <p:clrMap bg1="lt1" tx1="dk1" bg2="lt2" tx2="dk2" accent1="accent1" accent2="accent2" accent3="accent3" accent4="accent4" accent5="accent5" accent6="accent6" hlink="hlink" folHlink="folHlink"/>
  <p:sldLayoutIdLst>
    <p:sldLayoutId id="2147486454" r:id="rId1"/>
    <p:sldLayoutId id="2147486455" r:id="rId2"/>
    <p:sldLayoutId id="2147486456" r:id="rId3"/>
    <p:sldLayoutId id="2147486457" r:id="rId4"/>
    <p:sldLayoutId id="2147486458" r:id="rId5"/>
    <p:sldLayoutId id="2147486459" r:id="rId6"/>
    <p:sldLayoutId id="2147486460" r:id="rId7"/>
    <p:sldLayoutId id="2147486461" r:id="rId8"/>
    <p:sldLayoutId id="2147486462" r:id="rId9"/>
    <p:sldLayoutId id="2147486463" r:id="rId10"/>
    <p:sldLayoutId id="21474864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eaLnBrk="0" hangingPunct="0">
              <a:defRPr sz="1400" b="0">
                <a:latin typeface="Arial" charset="0"/>
                <a:ea typeface="+mn-ea"/>
                <a:cs typeface="+mn-cs"/>
              </a:defRPr>
            </a:lvl1pPr>
          </a:lstStyle>
          <a:p>
            <a:pP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93" tIns="45647" rIns="91293" bIns="45647"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2998623"/>
      </p:ext>
    </p:extLst>
  </p:cSld>
  <p:clrMap bg1="lt1" tx1="dk1" bg2="lt2" tx2="dk2" accent1="accent1" accent2="accent2" accent3="accent3" accent4="accent4" accent5="accent5" accent6="accent6" hlink="hlink" folHlink="folHlink"/>
  <p:sldLayoutIdLst>
    <p:sldLayoutId id="2147486466" r:id="rId1"/>
    <p:sldLayoutId id="2147486467" r:id="rId2"/>
    <p:sldLayoutId id="2147486468" r:id="rId3"/>
    <p:sldLayoutId id="2147486469" r:id="rId4"/>
    <p:sldLayoutId id="2147486470" r:id="rId5"/>
    <p:sldLayoutId id="2147486471" r:id="rId6"/>
    <p:sldLayoutId id="2147486472" r:id="rId7"/>
    <p:sldLayoutId id="2147486473" r:id="rId8"/>
    <p:sldLayoutId id="2147486474" r:id="rId9"/>
    <p:sldLayoutId id="2147486475" r:id="rId10"/>
    <p:sldLayoutId id="21474864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6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94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4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90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63" indent="-342363" algn="l" rtl="0" eaLnBrk="0" fontAlgn="base" hangingPunct="0">
        <a:spcBef>
          <a:spcPct val="20000"/>
        </a:spcBef>
        <a:spcAft>
          <a:spcPct val="0"/>
        </a:spcAft>
        <a:buChar char="•"/>
        <a:defRPr sz="3200">
          <a:solidFill>
            <a:schemeClr val="tx1"/>
          </a:solidFill>
          <a:latin typeface="+mn-lt"/>
          <a:ea typeface="+mn-ea"/>
          <a:cs typeface="+mn-cs"/>
        </a:defRPr>
      </a:lvl1pPr>
      <a:lvl2pPr marL="741772" indent="-285305" algn="l" rtl="0" eaLnBrk="0" fontAlgn="base" hangingPunct="0">
        <a:spcBef>
          <a:spcPct val="20000"/>
        </a:spcBef>
        <a:spcAft>
          <a:spcPct val="0"/>
        </a:spcAft>
        <a:buChar char="–"/>
        <a:defRPr sz="2800">
          <a:solidFill>
            <a:schemeClr val="tx1"/>
          </a:solidFill>
          <a:latin typeface="+mn-lt"/>
          <a:ea typeface="+mn-ea"/>
          <a:cs typeface="+mn-cs"/>
        </a:defRPr>
      </a:lvl2pPr>
      <a:lvl3pPr marL="1141185" indent="-228233" algn="l" rtl="0" eaLnBrk="0" fontAlgn="base" hangingPunct="0">
        <a:spcBef>
          <a:spcPct val="20000"/>
        </a:spcBef>
        <a:spcAft>
          <a:spcPct val="0"/>
        </a:spcAft>
        <a:buChar char="•"/>
        <a:defRPr sz="2400">
          <a:solidFill>
            <a:schemeClr val="tx1"/>
          </a:solidFill>
          <a:latin typeface="+mn-lt"/>
          <a:ea typeface="+mn-ea"/>
          <a:cs typeface="+mn-cs"/>
        </a:defRPr>
      </a:lvl3pPr>
      <a:lvl4pPr marL="1597659" indent="-228233" algn="l" rtl="0" eaLnBrk="0" fontAlgn="base" hangingPunct="0">
        <a:spcBef>
          <a:spcPct val="20000"/>
        </a:spcBef>
        <a:spcAft>
          <a:spcPct val="0"/>
        </a:spcAft>
        <a:buChar char="–"/>
        <a:defRPr sz="2000">
          <a:solidFill>
            <a:schemeClr val="tx1"/>
          </a:solidFill>
          <a:latin typeface="+mn-lt"/>
          <a:ea typeface="+mn-ea"/>
          <a:cs typeface="+mn-cs"/>
        </a:defRPr>
      </a:lvl4pPr>
      <a:lvl5pPr marL="2054145" indent="-228233" algn="l" rtl="0" eaLnBrk="0" fontAlgn="base" hangingPunct="0">
        <a:spcBef>
          <a:spcPct val="20000"/>
        </a:spcBef>
        <a:spcAft>
          <a:spcPct val="0"/>
        </a:spcAft>
        <a:buChar char="»"/>
        <a:defRPr sz="2000">
          <a:solidFill>
            <a:schemeClr val="tx1"/>
          </a:solidFill>
          <a:latin typeface="+mn-lt"/>
          <a:ea typeface="+mn-ea"/>
          <a:cs typeface="+mn-cs"/>
        </a:defRPr>
      </a:lvl5pPr>
      <a:lvl6pPr marL="2510617" indent="-228233" algn="l" rtl="0" fontAlgn="base">
        <a:spcBef>
          <a:spcPct val="20000"/>
        </a:spcBef>
        <a:spcAft>
          <a:spcPct val="0"/>
        </a:spcAft>
        <a:buChar char="»"/>
        <a:defRPr sz="2000">
          <a:solidFill>
            <a:schemeClr val="tx1"/>
          </a:solidFill>
          <a:latin typeface="+mn-lt"/>
          <a:ea typeface="+mn-ea"/>
          <a:cs typeface="+mn-cs"/>
        </a:defRPr>
      </a:lvl6pPr>
      <a:lvl7pPr marL="2967088" indent="-228233" algn="l" rtl="0" fontAlgn="base">
        <a:spcBef>
          <a:spcPct val="20000"/>
        </a:spcBef>
        <a:spcAft>
          <a:spcPct val="0"/>
        </a:spcAft>
        <a:buChar char="»"/>
        <a:defRPr sz="2000">
          <a:solidFill>
            <a:schemeClr val="tx1"/>
          </a:solidFill>
          <a:latin typeface="+mn-lt"/>
          <a:ea typeface="+mn-ea"/>
          <a:cs typeface="+mn-cs"/>
        </a:defRPr>
      </a:lvl7pPr>
      <a:lvl8pPr marL="3423568" indent="-228233" algn="l" rtl="0" fontAlgn="base">
        <a:spcBef>
          <a:spcPct val="20000"/>
        </a:spcBef>
        <a:spcAft>
          <a:spcPct val="0"/>
        </a:spcAft>
        <a:buChar char="»"/>
        <a:defRPr sz="2000">
          <a:solidFill>
            <a:schemeClr val="tx1"/>
          </a:solidFill>
          <a:latin typeface="+mn-lt"/>
          <a:ea typeface="+mn-ea"/>
          <a:cs typeface="+mn-cs"/>
        </a:defRPr>
      </a:lvl8pPr>
      <a:lvl9pPr marL="3880033" indent="-22823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023" tIns="45512" rIns="91023" bIns="45512"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023" tIns="45512" rIns="91023" bIns="45512"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solidFill>
                <a:srgbClr val="482400"/>
              </a:solidFill>
              <a:sym typeface="Times New Roman" charset="0"/>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023" tIns="45512" rIns="91023" bIns="45512"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solidFill>
                <a:srgbClr val="482400"/>
              </a:solidFill>
              <a:sym typeface="Times New Roman" charset="0"/>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023" tIns="45512" rIns="91023" bIns="45512" numCol="1" anchor="b" anchorCtr="1" compatLnSpc="1">
            <a:prstTxWarp prst="textNoShape">
              <a:avLst/>
            </a:prstTxWarp>
          </a:bodyPr>
          <a:lstStyle>
            <a:lvl1pPr algn="r">
              <a:defRPr sz="1400" b="0">
                <a:solidFill>
                  <a:schemeClr val="tx2"/>
                </a:solidFill>
              </a:defRPr>
            </a:lvl1pPr>
          </a:lstStyle>
          <a:p>
            <a:fld id="{AAC681F6-BBD6-CD45-A878-559124AAC9C8}" type="slidenum">
              <a:rPr lang="en-US">
                <a:solidFill>
                  <a:srgbClr val="482400"/>
                </a:solidFill>
                <a:sym typeface="Times New Roman" charset="0"/>
              </a:rPr>
              <a:pPr/>
              <a:t>‹#›</a:t>
            </a:fld>
            <a:endParaRPr lang="en-US">
              <a:solidFill>
                <a:srgbClr val="482400"/>
              </a:solidFill>
              <a:sym typeface="Times New Roman" charset="0"/>
            </a:endParaRPr>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023" tIns="45512" rIns="91023" bIns="4551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40258201"/>
      </p:ext>
    </p:extLst>
  </p:cSld>
  <p:clrMap bg1="lt1" tx1="dk1" bg2="lt2" tx2="dk2" accent1="accent1" accent2="accent2" accent3="accent3" accent4="accent4" accent5="accent5" accent6="accent6" hlink="hlink" folHlink="folHlink"/>
  <p:sldLayoutIdLst>
    <p:sldLayoutId id="2147486490" r:id="rId1"/>
    <p:sldLayoutId id="2147486491" r:id="rId2"/>
    <p:sldLayoutId id="2147486492" r:id="rId3"/>
    <p:sldLayoutId id="2147486493" r:id="rId4"/>
    <p:sldLayoutId id="2147486494" r:id="rId5"/>
    <p:sldLayoutId id="2147486495" r:id="rId6"/>
    <p:sldLayoutId id="2147486496" r:id="rId7"/>
    <p:sldLayoutId id="2147486497" r:id="rId8"/>
    <p:sldLayoutId id="2147486498" r:id="rId9"/>
    <p:sldLayoutId id="2147486499" r:id="rId10"/>
    <p:sldLayoutId id="2147486500" r:id="rId11"/>
  </p:sldLayoutIdLst>
  <p:hf sldNum="0" hdr="0" ftr="0" dt="0"/>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5124" algn="l" rtl="0" fontAlgn="base">
        <a:spcBef>
          <a:spcPct val="0"/>
        </a:spcBef>
        <a:spcAft>
          <a:spcPct val="0"/>
        </a:spcAft>
        <a:defRPr sz="4400">
          <a:solidFill>
            <a:schemeClr val="tx2"/>
          </a:solidFill>
          <a:latin typeface="Times New Roman" pitchFamily="-111" charset="0"/>
        </a:defRPr>
      </a:lvl6pPr>
      <a:lvl7pPr marL="910283" algn="l" rtl="0" fontAlgn="base">
        <a:spcBef>
          <a:spcPct val="0"/>
        </a:spcBef>
        <a:spcAft>
          <a:spcPct val="0"/>
        </a:spcAft>
        <a:defRPr sz="4400">
          <a:solidFill>
            <a:schemeClr val="tx2"/>
          </a:solidFill>
          <a:latin typeface="Times New Roman" pitchFamily="-111" charset="0"/>
        </a:defRPr>
      </a:lvl7pPr>
      <a:lvl8pPr marL="1365440" algn="l" rtl="0" fontAlgn="base">
        <a:spcBef>
          <a:spcPct val="0"/>
        </a:spcBef>
        <a:spcAft>
          <a:spcPct val="0"/>
        </a:spcAft>
        <a:defRPr sz="4400">
          <a:solidFill>
            <a:schemeClr val="tx2"/>
          </a:solidFill>
          <a:latin typeface="Times New Roman" pitchFamily="-111" charset="0"/>
        </a:defRPr>
      </a:lvl8pPr>
      <a:lvl9pPr marL="1820582" algn="l" rtl="0" fontAlgn="base">
        <a:spcBef>
          <a:spcPct val="0"/>
        </a:spcBef>
        <a:spcAft>
          <a:spcPct val="0"/>
        </a:spcAft>
        <a:defRPr sz="4400">
          <a:solidFill>
            <a:schemeClr val="tx2"/>
          </a:solidFill>
          <a:latin typeface="Times New Roman" pitchFamily="-111" charset="0"/>
        </a:defRPr>
      </a:lvl9pPr>
    </p:titleStyle>
    <p:bodyStyle>
      <a:lvl1pPr marL="341377" indent="-341377" algn="l" rtl="0" eaLnBrk="0" fontAlgn="base" hangingPunct="0">
        <a:spcBef>
          <a:spcPct val="20000"/>
        </a:spcBef>
        <a:spcAft>
          <a:spcPct val="0"/>
        </a:spcAft>
        <a:buBlip>
          <a:blip r:embed="rId16"/>
        </a:buBlip>
        <a:defRPr sz="3200">
          <a:solidFill>
            <a:schemeClr val="tx1"/>
          </a:solidFill>
          <a:latin typeface="+mn-lt"/>
          <a:ea typeface="ＭＳ Ｐゴシック" pitchFamily="-111" charset="-128"/>
          <a:cs typeface="ＭＳ Ｐゴシック" pitchFamily="-111" charset="-128"/>
        </a:defRPr>
      </a:lvl1pPr>
      <a:lvl2pPr marL="739606" indent="-284495"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1" charset="-128"/>
        </a:defRPr>
      </a:lvl2pPr>
      <a:lvl3pPr marL="1137869" indent="-227558"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3009" indent="-227558"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4pPr>
      <a:lvl5pPr marL="2048160" indent="-227558"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1" charset="-128"/>
        </a:defRPr>
      </a:lvl5pPr>
      <a:lvl6pPr marL="2503315" indent="-227558"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58444" indent="-227558"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13594" indent="-227558"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68716" indent="-227558"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5124" rtl="0" eaLnBrk="1" latinLnBrk="0" hangingPunct="1">
        <a:defRPr sz="1800" kern="1200">
          <a:solidFill>
            <a:schemeClr val="tx1"/>
          </a:solidFill>
          <a:latin typeface="+mn-lt"/>
          <a:ea typeface="+mn-ea"/>
          <a:cs typeface="+mn-cs"/>
        </a:defRPr>
      </a:lvl1pPr>
      <a:lvl2pPr marL="455124" algn="l" defTabSz="455124" rtl="0" eaLnBrk="1" latinLnBrk="0" hangingPunct="1">
        <a:defRPr sz="1800" kern="1200">
          <a:solidFill>
            <a:schemeClr val="tx1"/>
          </a:solidFill>
          <a:latin typeface="+mn-lt"/>
          <a:ea typeface="+mn-ea"/>
          <a:cs typeface="+mn-cs"/>
        </a:defRPr>
      </a:lvl2pPr>
      <a:lvl3pPr marL="910283" algn="l" defTabSz="455124" rtl="0" eaLnBrk="1" latinLnBrk="0" hangingPunct="1">
        <a:defRPr sz="1800" kern="1200">
          <a:solidFill>
            <a:schemeClr val="tx1"/>
          </a:solidFill>
          <a:latin typeface="+mn-lt"/>
          <a:ea typeface="+mn-ea"/>
          <a:cs typeface="+mn-cs"/>
        </a:defRPr>
      </a:lvl3pPr>
      <a:lvl4pPr marL="1365440" algn="l" defTabSz="455124" rtl="0" eaLnBrk="1" latinLnBrk="0" hangingPunct="1">
        <a:defRPr sz="1800" kern="1200">
          <a:solidFill>
            <a:schemeClr val="tx1"/>
          </a:solidFill>
          <a:latin typeface="+mn-lt"/>
          <a:ea typeface="+mn-ea"/>
          <a:cs typeface="+mn-cs"/>
        </a:defRPr>
      </a:lvl4pPr>
      <a:lvl5pPr marL="1820582" algn="l" defTabSz="455124" rtl="0" eaLnBrk="1" latinLnBrk="0" hangingPunct="1">
        <a:defRPr sz="1800" kern="1200">
          <a:solidFill>
            <a:schemeClr val="tx1"/>
          </a:solidFill>
          <a:latin typeface="+mn-lt"/>
          <a:ea typeface="+mn-ea"/>
          <a:cs typeface="+mn-cs"/>
        </a:defRPr>
      </a:lvl5pPr>
      <a:lvl6pPr marL="2275743" algn="l" defTabSz="455124" rtl="0" eaLnBrk="1" latinLnBrk="0" hangingPunct="1">
        <a:defRPr sz="1800" kern="1200">
          <a:solidFill>
            <a:schemeClr val="tx1"/>
          </a:solidFill>
          <a:latin typeface="+mn-lt"/>
          <a:ea typeface="+mn-ea"/>
          <a:cs typeface="+mn-cs"/>
        </a:defRPr>
      </a:lvl6pPr>
      <a:lvl7pPr marL="2730876" algn="l" defTabSz="455124" rtl="0" eaLnBrk="1" latinLnBrk="0" hangingPunct="1">
        <a:defRPr sz="1800" kern="1200">
          <a:solidFill>
            <a:schemeClr val="tx1"/>
          </a:solidFill>
          <a:latin typeface="+mn-lt"/>
          <a:ea typeface="+mn-ea"/>
          <a:cs typeface="+mn-cs"/>
        </a:defRPr>
      </a:lvl7pPr>
      <a:lvl8pPr marL="3186020" algn="l" defTabSz="455124" rtl="0" eaLnBrk="1" latinLnBrk="0" hangingPunct="1">
        <a:defRPr sz="1800" kern="1200">
          <a:solidFill>
            <a:schemeClr val="tx1"/>
          </a:solidFill>
          <a:latin typeface="+mn-lt"/>
          <a:ea typeface="+mn-ea"/>
          <a:cs typeface="+mn-cs"/>
        </a:defRPr>
      </a:lvl8pPr>
      <a:lvl9pPr marL="3641150" algn="l" defTabSz="455124"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auto">
      <p:bgPr>
        <a:solidFill>
          <a:srgbClr val="C900CB"/>
        </a:solidFill>
        <a:effectLst/>
      </p:bgPr>
    </p:bg>
    <p:spTree>
      <p:nvGrpSpPr>
        <p:cNvPr id="1" name=""/>
        <p:cNvGrpSpPr/>
        <p:nvPr/>
      </p:nvGrpSpPr>
      <p:grpSpPr>
        <a:xfrm>
          <a:off x="0" y="0"/>
          <a:ext cx="0" cy="0"/>
          <a:chOff x="0" y="0"/>
          <a:chExt cx="0" cy="0"/>
        </a:xfrm>
      </p:grpSpPr>
      <p:grpSp>
        <p:nvGrpSpPr>
          <p:cNvPr id="3074" name="Group 1"/>
          <p:cNvGrpSpPr>
            <a:grpSpLocks/>
          </p:cNvGrpSpPr>
          <p:nvPr/>
        </p:nvGrpSpPr>
        <p:grpSpPr bwMode="auto">
          <a:xfrm>
            <a:off x="3175" y="4267200"/>
            <a:ext cx="9140825" cy="2590800"/>
            <a:chOff x="0" y="0"/>
            <a:chExt cx="9140826" cy="2590801"/>
          </a:xfrm>
        </p:grpSpPr>
        <p:sp>
          <p:nvSpPr>
            <p:cNvPr id="4098" name="AutoShape 2"/>
            <p:cNvSpPr>
              <a:spLocks/>
            </p:cNvSpPr>
            <p:nvPr/>
          </p:nvSpPr>
          <p:spPr bwMode="auto">
            <a:xfrm>
              <a:off x="0" y="0"/>
              <a:ext cx="9140826" cy="2590801"/>
            </a:xfrm>
            <a:custGeom>
              <a:avLst/>
              <a:gdLst>
                <a:gd name="T0" fmla="*/ 4570413 w 21600"/>
                <a:gd name="T1" fmla="*/ 1295401 h 21600"/>
                <a:gd name="T2" fmla="*/ 4570413 w 21600"/>
                <a:gd name="T3" fmla="*/ 1295401 h 21600"/>
                <a:gd name="T4" fmla="*/ 4570413 w 21600"/>
                <a:gd name="T5" fmla="*/ 1295401 h 21600"/>
                <a:gd name="T6" fmla="*/ 4570413 w 21600"/>
                <a:gd name="T7" fmla="*/ 1295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lnTo>
                    <a:pt x="21600" y="0"/>
                  </a:lnTo>
                  <a:lnTo>
                    <a:pt x="21600" y="21600"/>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nvGrpSpPr>
            <p:cNvPr id="3079" name="Group 3"/>
            <p:cNvGrpSpPr>
              <a:grpSpLocks/>
            </p:cNvGrpSpPr>
            <p:nvPr/>
          </p:nvGrpSpPr>
          <p:grpSpPr bwMode="auto">
            <a:xfrm>
              <a:off x="2816225" y="533400"/>
              <a:ext cx="6237288" cy="2047875"/>
              <a:chOff x="0" y="0"/>
              <a:chExt cx="6237288" cy="2047875"/>
            </a:xfrm>
          </p:grpSpPr>
          <p:grpSp>
            <p:nvGrpSpPr>
              <p:cNvPr id="3080" name="Group 4"/>
              <p:cNvGrpSpPr>
                <a:grpSpLocks/>
              </p:cNvGrpSpPr>
              <p:nvPr/>
            </p:nvGrpSpPr>
            <p:grpSpPr bwMode="auto">
              <a:xfrm>
                <a:off x="781050" y="1444625"/>
                <a:ext cx="1012825" cy="598488"/>
                <a:chOff x="0" y="0"/>
                <a:chExt cx="1012825" cy="598488"/>
              </a:xfrm>
            </p:grpSpPr>
            <p:sp>
              <p:nvSpPr>
                <p:cNvPr id="4101" name="AutoShape 5"/>
                <p:cNvSpPr>
                  <a:spLocks/>
                </p:cNvSpPr>
                <p:nvPr/>
              </p:nvSpPr>
              <p:spPr bwMode="auto">
                <a:xfrm>
                  <a:off x="0" y="0"/>
                  <a:ext cx="1012825" cy="598488"/>
                </a:xfrm>
                <a:custGeom>
                  <a:avLst/>
                  <a:gdLst>
                    <a:gd name="T0" fmla="*/ 506387 w 19679"/>
                    <a:gd name="T1" fmla="*/ 328455 h 19679"/>
                    <a:gd name="T2" fmla="*/ 506387 w 19679"/>
                    <a:gd name="T3" fmla="*/ 328455 h 19679"/>
                    <a:gd name="T4" fmla="*/ 506387 w 19679"/>
                    <a:gd name="T5" fmla="*/ 328455 h 19679"/>
                    <a:gd name="T6" fmla="*/ 506387 w 19679"/>
                    <a:gd name="T7" fmla="*/ 3284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2" name="AutoShape 6"/>
                <p:cNvSpPr>
                  <a:spLocks/>
                </p:cNvSpPr>
                <p:nvPr/>
              </p:nvSpPr>
              <p:spPr bwMode="auto">
                <a:xfrm>
                  <a:off x="73025" y="38100"/>
                  <a:ext cx="862013" cy="527050"/>
                </a:xfrm>
                <a:custGeom>
                  <a:avLst/>
                  <a:gdLst>
                    <a:gd name="T0" fmla="*/ 430985 w 19679"/>
                    <a:gd name="T1" fmla="*/ 289249 h 19679"/>
                    <a:gd name="T2" fmla="*/ 430985 w 19679"/>
                    <a:gd name="T3" fmla="*/ 289249 h 19679"/>
                    <a:gd name="T4" fmla="*/ 430985 w 19679"/>
                    <a:gd name="T5" fmla="*/ 289249 h 19679"/>
                    <a:gd name="T6" fmla="*/ 43098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7C8"/>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3" name="AutoShape 7"/>
                <p:cNvSpPr>
                  <a:spLocks/>
                </p:cNvSpPr>
                <p:nvPr/>
              </p:nvSpPr>
              <p:spPr bwMode="auto">
                <a:xfrm>
                  <a:off x="115887" y="71437"/>
                  <a:ext cx="795339" cy="474663"/>
                </a:xfrm>
                <a:custGeom>
                  <a:avLst/>
                  <a:gdLst>
                    <a:gd name="T0" fmla="*/ 397649 w 19679"/>
                    <a:gd name="T1" fmla="*/ 260499 h 19679"/>
                    <a:gd name="T2" fmla="*/ 397649 w 19679"/>
                    <a:gd name="T3" fmla="*/ 260499 h 19679"/>
                    <a:gd name="T4" fmla="*/ 397649 w 19679"/>
                    <a:gd name="T5" fmla="*/ 260499 h 19679"/>
                    <a:gd name="T6" fmla="*/ 397649 w 19679"/>
                    <a:gd name="T7" fmla="*/ 260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BCF"/>
                    </a:gs>
                    <a:gs pos="100000">
                      <a:srgbClr val="0088E4"/>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4" name="AutoShape 8"/>
                <p:cNvSpPr>
                  <a:spLocks/>
                </p:cNvSpPr>
                <p:nvPr/>
              </p:nvSpPr>
              <p:spPr bwMode="auto">
                <a:xfrm>
                  <a:off x="158750" y="100012"/>
                  <a:ext cx="704850" cy="409576"/>
                </a:xfrm>
                <a:custGeom>
                  <a:avLst/>
                  <a:gdLst>
                    <a:gd name="T0" fmla="*/ 352407 w 19679"/>
                    <a:gd name="T1" fmla="*/ 224779 h 19679"/>
                    <a:gd name="T2" fmla="*/ 352407 w 19679"/>
                    <a:gd name="T3" fmla="*/ 224779 h 19679"/>
                    <a:gd name="T4" fmla="*/ 352407 w 19679"/>
                    <a:gd name="T5" fmla="*/ 224779 h 19679"/>
                    <a:gd name="T6" fmla="*/ 352407 w 19679"/>
                    <a:gd name="T7" fmla="*/ 22477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5" name="AutoShape 9"/>
                <p:cNvSpPr>
                  <a:spLocks/>
                </p:cNvSpPr>
                <p:nvPr/>
              </p:nvSpPr>
              <p:spPr bwMode="auto">
                <a:xfrm>
                  <a:off x="185737" y="112712"/>
                  <a:ext cx="655638" cy="381001"/>
                </a:xfrm>
                <a:custGeom>
                  <a:avLst/>
                  <a:gdLst>
                    <a:gd name="T0" fmla="*/ 327802 w 19679"/>
                    <a:gd name="T1" fmla="*/ 209097 h 19679"/>
                    <a:gd name="T2" fmla="*/ 327802 w 19679"/>
                    <a:gd name="T3" fmla="*/ 209097 h 19679"/>
                    <a:gd name="T4" fmla="*/ 327802 w 19679"/>
                    <a:gd name="T5" fmla="*/ 209097 h 19679"/>
                    <a:gd name="T6" fmla="*/ 327802 w 19679"/>
                    <a:gd name="T7" fmla="*/ 2090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6" name="AutoShape 10"/>
                <p:cNvSpPr>
                  <a:spLocks/>
                </p:cNvSpPr>
                <p:nvPr/>
              </p:nvSpPr>
              <p:spPr bwMode="auto">
                <a:xfrm>
                  <a:off x="268287" y="146050"/>
                  <a:ext cx="485776" cy="304800"/>
                </a:xfrm>
                <a:custGeom>
                  <a:avLst/>
                  <a:gdLst>
                    <a:gd name="T0" fmla="*/ 242876 w 19679"/>
                    <a:gd name="T1" fmla="*/ 167277 h 19679"/>
                    <a:gd name="T2" fmla="*/ 242876 w 19679"/>
                    <a:gd name="T3" fmla="*/ 167277 h 19679"/>
                    <a:gd name="T4" fmla="*/ 242876 w 19679"/>
                    <a:gd name="T5" fmla="*/ 167277 h 19679"/>
                    <a:gd name="T6" fmla="*/ 242876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7" name="AutoShape 11"/>
                <p:cNvSpPr>
                  <a:spLocks/>
                </p:cNvSpPr>
                <p:nvPr/>
              </p:nvSpPr>
              <p:spPr bwMode="auto">
                <a:xfrm>
                  <a:off x="330200" y="193675"/>
                  <a:ext cx="360363" cy="214313"/>
                </a:xfrm>
                <a:custGeom>
                  <a:avLst/>
                  <a:gdLst>
                    <a:gd name="T0" fmla="*/ 180172 w 19679"/>
                    <a:gd name="T1" fmla="*/ 117617 h 19679"/>
                    <a:gd name="T2" fmla="*/ 180172 w 19679"/>
                    <a:gd name="T3" fmla="*/ 117617 h 19679"/>
                    <a:gd name="T4" fmla="*/ 180172 w 19679"/>
                    <a:gd name="T5" fmla="*/ 117617 h 19679"/>
                    <a:gd name="T6" fmla="*/ 180172 w 19679"/>
                    <a:gd name="T7" fmla="*/ 117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08" name="AutoShape 12"/>
                <p:cNvSpPr>
                  <a:spLocks/>
                </p:cNvSpPr>
                <p:nvPr/>
              </p:nvSpPr>
              <p:spPr bwMode="auto">
                <a:xfrm>
                  <a:off x="434974" y="258762"/>
                  <a:ext cx="142877" cy="95251"/>
                </a:xfrm>
                <a:custGeom>
                  <a:avLst/>
                  <a:gdLst>
                    <a:gd name="T0" fmla="*/ 71435 w 19679"/>
                    <a:gd name="T1" fmla="*/ 52275 h 19679"/>
                    <a:gd name="T2" fmla="*/ 71435 w 19679"/>
                    <a:gd name="T3" fmla="*/ 52275 h 19679"/>
                    <a:gd name="T4" fmla="*/ 71435 w 19679"/>
                    <a:gd name="T5" fmla="*/ 52275 h 19679"/>
                    <a:gd name="T6" fmla="*/ 71435 w 19679"/>
                    <a:gd name="T7" fmla="*/ 52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sp>
            <p:nvSpPr>
              <p:cNvPr id="4109" name="AutoShape 13"/>
              <p:cNvSpPr>
                <a:spLocks/>
              </p:cNvSpPr>
              <p:nvPr/>
            </p:nvSpPr>
            <p:spPr bwMode="auto">
              <a:xfrm>
                <a:off x="3032125" y="1247775"/>
                <a:ext cx="844550" cy="519113"/>
              </a:xfrm>
              <a:custGeom>
                <a:avLst/>
                <a:gdLst>
                  <a:gd name="T0" fmla="*/ 422254 w 19679"/>
                  <a:gd name="T1" fmla="*/ 284894 h 19679"/>
                  <a:gd name="T2" fmla="*/ 422254 w 19679"/>
                  <a:gd name="T3" fmla="*/ 284894 h 19679"/>
                  <a:gd name="T4" fmla="*/ 422254 w 19679"/>
                  <a:gd name="T5" fmla="*/ 284894 h 19679"/>
                  <a:gd name="T6" fmla="*/ 422254 w 19679"/>
                  <a:gd name="T7" fmla="*/ 284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0" name="AutoShape 14"/>
              <p:cNvSpPr>
                <a:spLocks/>
              </p:cNvSpPr>
              <p:nvPr/>
            </p:nvSpPr>
            <p:spPr bwMode="auto">
              <a:xfrm>
                <a:off x="3095625" y="1295400"/>
                <a:ext cx="717550" cy="436563"/>
              </a:xfrm>
              <a:custGeom>
                <a:avLst/>
                <a:gdLst>
                  <a:gd name="T0" fmla="*/ 358757 w 19679"/>
                  <a:gd name="T1" fmla="*/ 239589 h 19679"/>
                  <a:gd name="T2" fmla="*/ 358757 w 19679"/>
                  <a:gd name="T3" fmla="*/ 239589 h 19679"/>
                  <a:gd name="T4" fmla="*/ 358757 w 19679"/>
                  <a:gd name="T5" fmla="*/ 239589 h 19679"/>
                  <a:gd name="T6" fmla="*/ 358757 w 19679"/>
                  <a:gd name="T7" fmla="*/ 2395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7BCF"/>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1" name="AutoShape 15"/>
              <p:cNvSpPr>
                <a:spLocks/>
              </p:cNvSpPr>
              <p:nvPr/>
            </p:nvSpPr>
            <p:spPr bwMode="auto">
              <a:xfrm>
                <a:off x="3184525" y="1346200"/>
                <a:ext cx="546100" cy="328613"/>
              </a:xfrm>
              <a:custGeom>
                <a:avLst/>
                <a:gdLst>
                  <a:gd name="T0" fmla="*/ 273036 w 19679"/>
                  <a:gd name="T1" fmla="*/ 180346 h 19679"/>
                  <a:gd name="T2" fmla="*/ 273036 w 19679"/>
                  <a:gd name="T3" fmla="*/ 180346 h 19679"/>
                  <a:gd name="T4" fmla="*/ 273036 w 19679"/>
                  <a:gd name="T5" fmla="*/ 180346 h 19679"/>
                  <a:gd name="T6" fmla="*/ 273036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2" name="AutoShape 16"/>
              <p:cNvSpPr>
                <a:spLocks/>
              </p:cNvSpPr>
              <p:nvPr/>
            </p:nvSpPr>
            <p:spPr bwMode="auto">
              <a:xfrm>
                <a:off x="3248025" y="1384300"/>
                <a:ext cx="415925" cy="252413"/>
              </a:xfrm>
              <a:custGeom>
                <a:avLst/>
                <a:gdLst>
                  <a:gd name="T0" fmla="*/ 207952 w 19679"/>
                  <a:gd name="T1" fmla="*/ 138526 h 19679"/>
                  <a:gd name="T2" fmla="*/ 207952 w 19679"/>
                  <a:gd name="T3" fmla="*/ 138526 h 19679"/>
                  <a:gd name="T4" fmla="*/ 207952 w 19679"/>
                  <a:gd name="T5" fmla="*/ 138526 h 19679"/>
                  <a:gd name="T6" fmla="*/ 207952 w 19679"/>
                  <a:gd name="T7" fmla="*/ 1385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3DC"/>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3" name="AutoShape 17"/>
              <p:cNvSpPr>
                <a:spLocks/>
              </p:cNvSpPr>
              <p:nvPr/>
            </p:nvSpPr>
            <p:spPr bwMode="auto">
              <a:xfrm>
                <a:off x="3302000" y="1425575"/>
                <a:ext cx="304800" cy="169863"/>
              </a:xfrm>
              <a:custGeom>
                <a:avLst/>
                <a:gdLst>
                  <a:gd name="T0" fmla="*/ 152392 w 19679"/>
                  <a:gd name="T1" fmla="*/ 93222 h 19679"/>
                  <a:gd name="T2" fmla="*/ 152392 w 19679"/>
                  <a:gd name="T3" fmla="*/ 93222 h 19679"/>
                  <a:gd name="T4" fmla="*/ 152392 w 19679"/>
                  <a:gd name="T5" fmla="*/ 93222 h 19679"/>
                  <a:gd name="T6" fmla="*/ 152392 w 19679"/>
                  <a:gd name="T7" fmla="*/ 932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4" name="AutoShape 18"/>
              <p:cNvSpPr>
                <a:spLocks/>
              </p:cNvSpPr>
              <p:nvPr/>
            </p:nvSpPr>
            <p:spPr bwMode="auto">
              <a:xfrm>
                <a:off x="2855912" y="1096962"/>
                <a:ext cx="608014" cy="255588"/>
              </a:xfrm>
              <a:custGeom>
                <a:avLst/>
                <a:gdLst>
                  <a:gd name="T0" fmla="*/ 304007 w 21600"/>
                  <a:gd name="T1" fmla="*/ 127794 h 21600"/>
                  <a:gd name="T2" fmla="*/ 304007 w 21600"/>
                  <a:gd name="T3" fmla="*/ 127794 h 21600"/>
                  <a:gd name="T4" fmla="*/ 304007 w 21600"/>
                  <a:gd name="T5" fmla="*/ 127794 h 21600"/>
                  <a:gd name="T6" fmla="*/ 304007 w 21600"/>
                  <a:gd name="T7" fmla="*/ 12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60" y="1609"/>
                    </a:moveTo>
                    <a:lnTo>
                      <a:pt x="14531" y="3219"/>
                    </a:lnTo>
                    <a:lnTo>
                      <a:pt x="8425" y="7244"/>
                    </a:lnTo>
                    <a:lnTo>
                      <a:pt x="5710" y="10330"/>
                    </a:lnTo>
                    <a:lnTo>
                      <a:pt x="3336" y="13550"/>
                    </a:lnTo>
                    <a:lnTo>
                      <a:pt x="1357" y="17575"/>
                    </a:lnTo>
                    <a:lnTo>
                      <a:pt x="0" y="21599"/>
                    </a:lnTo>
                    <a:lnTo>
                      <a:pt x="0" y="18380"/>
                    </a:lnTo>
                    <a:lnTo>
                      <a:pt x="1639" y="14355"/>
                    </a:lnTo>
                    <a:lnTo>
                      <a:pt x="3675" y="11135"/>
                    </a:lnTo>
                    <a:lnTo>
                      <a:pt x="8764" y="4829"/>
                    </a:lnTo>
                    <a:lnTo>
                      <a:pt x="14531" y="1609"/>
                    </a:lnTo>
                    <a:lnTo>
                      <a:pt x="21260" y="0"/>
                    </a:lnTo>
                    <a:lnTo>
                      <a:pt x="21600" y="0"/>
                    </a:lnTo>
                    <a:lnTo>
                      <a:pt x="21600" y="1609"/>
                    </a:lnTo>
                    <a:lnTo>
                      <a:pt x="21260" y="1609"/>
                    </a:lnTo>
                    <a:close/>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5" name="AutoShape 19"/>
              <p:cNvSpPr>
                <a:spLocks/>
              </p:cNvSpPr>
              <p:nvPr/>
            </p:nvSpPr>
            <p:spPr bwMode="auto">
              <a:xfrm>
                <a:off x="3046412" y="1819275"/>
                <a:ext cx="704851" cy="104775"/>
              </a:xfrm>
              <a:custGeom>
                <a:avLst/>
                <a:gdLst>
                  <a:gd name="T0" fmla="*/ 352426 w 21600"/>
                  <a:gd name="T1" fmla="*/ 52388 h 21600"/>
                  <a:gd name="T2" fmla="*/ 352426 w 21600"/>
                  <a:gd name="T3" fmla="*/ 52388 h 21600"/>
                  <a:gd name="T4" fmla="*/ 352426 w 21600"/>
                  <a:gd name="T5" fmla="*/ 52388 h 21600"/>
                  <a:gd name="T6" fmla="*/ 352426 w 21600"/>
                  <a:gd name="T7" fmla="*/ 52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530" y="17672"/>
                    </a:moveTo>
                    <a:lnTo>
                      <a:pt x="17211" y="15709"/>
                    </a:lnTo>
                    <a:lnTo>
                      <a:pt x="21599" y="7854"/>
                    </a:lnTo>
                    <a:lnTo>
                      <a:pt x="21599" y="11781"/>
                    </a:lnTo>
                    <a:lnTo>
                      <a:pt x="17211" y="19636"/>
                    </a:lnTo>
                    <a:lnTo>
                      <a:pt x="12530" y="21600"/>
                    </a:lnTo>
                    <a:lnTo>
                      <a:pt x="9069" y="19636"/>
                    </a:lnTo>
                    <a:lnTo>
                      <a:pt x="5851" y="15709"/>
                    </a:lnTo>
                    <a:lnTo>
                      <a:pt x="2925" y="11781"/>
                    </a:lnTo>
                    <a:lnTo>
                      <a:pt x="0" y="3927"/>
                    </a:lnTo>
                    <a:lnTo>
                      <a:pt x="0" y="0"/>
                    </a:lnTo>
                    <a:lnTo>
                      <a:pt x="2632" y="7854"/>
                    </a:lnTo>
                    <a:lnTo>
                      <a:pt x="9069" y="15709"/>
                    </a:lnTo>
                    <a:lnTo>
                      <a:pt x="12530" y="17672"/>
                    </a:lnTo>
                    <a:close/>
                  </a:path>
                </a:pathLst>
              </a:custGeom>
              <a:gradFill rotWithShape="0">
                <a:gsLst>
                  <a:gs pos="0">
                    <a:srgbClr val="0073C1"/>
                  </a:gs>
                  <a:gs pos="100000">
                    <a:srgbClr val="0088E4"/>
                  </a:gs>
                </a:gsLst>
                <a:lin ang="189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6" name="AutoShape 20"/>
              <p:cNvSpPr>
                <a:spLocks/>
              </p:cNvSpPr>
              <p:nvPr/>
            </p:nvSpPr>
            <p:spPr bwMode="auto">
              <a:xfrm>
                <a:off x="2779712" y="1400175"/>
                <a:ext cx="141288" cy="342900"/>
              </a:xfrm>
              <a:custGeom>
                <a:avLst/>
                <a:gdLst>
                  <a:gd name="T0" fmla="*/ 70644 w 21600"/>
                  <a:gd name="T1" fmla="*/ 171450 h 21600"/>
                  <a:gd name="T2" fmla="*/ 70644 w 21600"/>
                  <a:gd name="T3" fmla="*/ 171450 h 21600"/>
                  <a:gd name="T4" fmla="*/ 70644 w 21600"/>
                  <a:gd name="T5" fmla="*/ 171450 h 21600"/>
                  <a:gd name="T6" fmla="*/ 70644 w 21600"/>
                  <a:gd name="T7" fmla="*/ 171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912" y="6600"/>
                    </a:moveTo>
                    <a:lnTo>
                      <a:pt x="4368" y="10800"/>
                    </a:lnTo>
                    <a:lnTo>
                      <a:pt x="8737" y="14400"/>
                    </a:lnTo>
                    <a:lnTo>
                      <a:pt x="14561" y="18000"/>
                    </a:lnTo>
                    <a:lnTo>
                      <a:pt x="21599" y="21600"/>
                    </a:lnTo>
                    <a:lnTo>
                      <a:pt x="17474" y="21600"/>
                    </a:lnTo>
                    <a:lnTo>
                      <a:pt x="10193" y="18000"/>
                    </a:lnTo>
                    <a:lnTo>
                      <a:pt x="4368" y="14400"/>
                    </a:lnTo>
                    <a:lnTo>
                      <a:pt x="1456" y="10800"/>
                    </a:lnTo>
                    <a:lnTo>
                      <a:pt x="0" y="6600"/>
                    </a:lnTo>
                    <a:lnTo>
                      <a:pt x="0" y="3000"/>
                    </a:lnTo>
                    <a:lnTo>
                      <a:pt x="2912" y="0"/>
                    </a:lnTo>
                    <a:lnTo>
                      <a:pt x="7280" y="0"/>
                    </a:lnTo>
                    <a:lnTo>
                      <a:pt x="4368" y="3000"/>
                    </a:lnTo>
                    <a:lnTo>
                      <a:pt x="2912" y="6600"/>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7" name="AutoShape 21"/>
              <p:cNvSpPr>
                <a:spLocks/>
              </p:cNvSpPr>
              <p:nvPr/>
            </p:nvSpPr>
            <p:spPr bwMode="auto">
              <a:xfrm>
                <a:off x="2846387" y="1144587"/>
                <a:ext cx="1190626" cy="731838"/>
              </a:xfrm>
              <a:custGeom>
                <a:avLst/>
                <a:gdLst>
                  <a:gd name="T0" fmla="*/ 595313 w 21600"/>
                  <a:gd name="T1" fmla="*/ 365919 h 21600"/>
                  <a:gd name="T2" fmla="*/ 595313 w 21600"/>
                  <a:gd name="T3" fmla="*/ 365919 h 21600"/>
                  <a:gd name="T4" fmla="*/ 595313 w 21600"/>
                  <a:gd name="T5" fmla="*/ 365919 h 21600"/>
                  <a:gd name="T6" fmla="*/ 595313 w 21600"/>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045" y="20756"/>
                    </a:moveTo>
                    <a:lnTo>
                      <a:pt x="8992" y="20475"/>
                    </a:lnTo>
                    <a:lnTo>
                      <a:pt x="7084" y="19913"/>
                    </a:lnTo>
                    <a:lnTo>
                      <a:pt x="5349" y="19069"/>
                    </a:lnTo>
                    <a:lnTo>
                      <a:pt x="3787" y="17945"/>
                    </a:lnTo>
                    <a:lnTo>
                      <a:pt x="2400" y="16258"/>
                    </a:lnTo>
                    <a:lnTo>
                      <a:pt x="1532" y="14571"/>
                    </a:lnTo>
                    <a:lnTo>
                      <a:pt x="867" y="12603"/>
                    </a:lnTo>
                    <a:lnTo>
                      <a:pt x="693" y="10636"/>
                    </a:lnTo>
                    <a:lnTo>
                      <a:pt x="867" y="8668"/>
                    </a:lnTo>
                    <a:lnTo>
                      <a:pt x="1532" y="6700"/>
                    </a:lnTo>
                    <a:lnTo>
                      <a:pt x="2400" y="5013"/>
                    </a:lnTo>
                    <a:lnTo>
                      <a:pt x="3787" y="3607"/>
                    </a:lnTo>
                    <a:lnTo>
                      <a:pt x="5349" y="2202"/>
                    </a:lnTo>
                    <a:lnTo>
                      <a:pt x="7084" y="1405"/>
                    </a:lnTo>
                    <a:lnTo>
                      <a:pt x="8992" y="843"/>
                    </a:lnTo>
                    <a:lnTo>
                      <a:pt x="11045" y="562"/>
                    </a:lnTo>
                    <a:lnTo>
                      <a:pt x="13821" y="843"/>
                    </a:lnTo>
                    <a:lnTo>
                      <a:pt x="16250" y="1921"/>
                    </a:lnTo>
                    <a:lnTo>
                      <a:pt x="16250" y="1405"/>
                    </a:lnTo>
                    <a:lnTo>
                      <a:pt x="13821" y="281"/>
                    </a:lnTo>
                    <a:lnTo>
                      <a:pt x="11045" y="0"/>
                    </a:lnTo>
                    <a:lnTo>
                      <a:pt x="8819" y="281"/>
                    </a:lnTo>
                    <a:lnTo>
                      <a:pt x="6737" y="843"/>
                    </a:lnTo>
                    <a:lnTo>
                      <a:pt x="4828" y="1921"/>
                    </a:lnTo>
                    <a:lnTo>
                      <a:pt x="3267" y="3045"/>
                    </a:lnTo>
                    <a:lnTo>
                      <a:pt x="1879" y="4732"/>
                    </a:lnTo>
                    <a:lnTo>
                      <a:pt x="867" y="6419"/>
                    </a:lnTo>
                    <a:lnTo>
                      <a:pt x="173" y="8386"/>
                    </a:lnTo>
                    <a:lnTo>
                      <a:pt x="0" y="10636"/>
                    </a:lnTo>
                    <a:lnTo>
                      <a:pt x="173" y="12885"/>
                    </a:lnTo>
                    <a:lnTo>
                      <a:pt x="867" y="14852"/>
                    </a:lnTo>
                    <a:lnTo>
                      <a:pt x="1879" y="16820"/>
                    </a:lnTo>
                    <a:lnTo>
                      <a:pt x="3267" y="18507"/>
                    </a:lnTo>
                    <a:lnTo>
                      <a:pt x="4828" y="19632"/>
                    </a:lnTo>
                    <a:lnTo>
                      <a:pt x="6737" y="20756"/>
                    </a:lnTo>
                    <a:lnTo>
                      <a:pt x="8819" y="21318"/>
                    </a:lnTo>
                    <a:lnTo>
                      <a:pt x="11045" y="21600"/>
                    </a:lnTo>
                    <a:lnTo>
                      <a:pt x="12954" y="21318"/>
                    </a:lnTo>
                    <a:lnTo>
                      <a:pt x="14689" y="21037"/>
                    </a:lnTo>
                    <a:lnTo>
                      <a:pt x="17609" y="19350"/>
                    </a:lnTo>
                    <a:lnTo>
                      <a:pt x="18997" y="18226"/>
                    </a:lnTo>
                    <a:lnTo>
                      <a:pt x="20038" y="16820"/>
                    </a:lnTo>
                    <a:lnTo>
                      <a:pt x="20906" y="15415"/>
                    </a:lnTo>
                    <a:lnTo>
                      <a:pt x="21599" y="13728"/>
                    </a:lnTo>
                    <a:lnTo>
                      <a:pt x="21426" y="13447"/>
                    </a:lnTo>
                    <a:lnTo>
                      <a:pt x="21079" y="13166"/>
                    </a:lnTo>
                    <a:lnTo>
                      <a:pt x="20559" y="14852"/>
                    </a:lnTo>
                    <a:lnTo>
                      <a:pt x="19691" y="16258"/>
                    </a:lnTo>
                    <a:lnTo>
                      <a:pt x="18650" y="17664"/>
                    </a:lnTo>
                    <a:lnTo>
                      <a:pt x="17465" y="18788"/>
                    </a:lnTo>
                    <a:lnTo>
                      <a:pt x="14515" y="20194"/>
                    </a:lnTo>
                    <a:lnTo>
                      <a:pt x="12780" y="20756"/>
                    </a:lnTo>
                    <a:lnTo>
                      <a:pt x="11045" y="20756"/>
                    </a:lnTo>
                    <a:close/>
                  </a:path>
                </a:pathLst>
              </a:custGeom>
              <a:gradFill rotWithShape="0">
                <a:gsLst>
                  <a:gs pos="0">
                    <a:srgbClr val="0088E4"/>
                  </a:gs>
                  <a:gs pos="100000">
                    <a:srgbClr val="007BCF"/>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8" name="AutoShape 22"/>
              <p:cNvSpPr>
                <a:spLocks/>
              </p:cNvSpPr>
              <p:nvPr/>
            </p:nvSpPr>
            <p:spPr bwMode="auto">
              <a:xfrm>
                <a:off x="3589337" y="1106487"/>
                <a:ext cx="152401" cy="47626"/>
              </a:xfrm>
              <a:custGeom>
                <a:avLst/>
                <a:gdLst>
                  <a:gd name="T0" fmla="*/ 76201 w 21600"/>
                  <a:gd name="T1" fmla="*/ 23813 h 21600"/>
                  <a:gd name="T2" fmla="*/ 76201 w 21600"/>
                  <a:gd name="T3" fmla="*/ 23813 h 21600"/>
                  <a:gd name="T4" fmla="*/ 76201 w 21600"/>
                  <a:gd name="T5" fmla="*/ 23813 h 21600"/>
                  <a:gd name="T6" fmla="*/ 76201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640"/>
                    </a:lnTo>
                    <a:lnTo>
                      <a:pt x="10800" y="12960"/>
                    </a:lnTo>
                    <a:lnTo>
                      <a:pt x="21600" y="21600"/>
                    </a:lnTo>
                    <a:lnTo>
                      <a:pt x="21600" y="12960"/>
                    </a:lnTo>
                    <a:lnTo>
                      <a:pt x="10800" y="8640"/>
                    </a:lnTo>
                    <a:lnTo>
                      <a:pt x="0" y="0"/>
                    </a:lnTo>
                    <a:close/>
                  </a:path>
                </a:pathLst>
              </a:custGeom>
              <a:gradFill rotWithShape="0">
                <a:gsLst>
                  <a:gs pos="0">
                    <a:srgbClr val="0088E4"/>
                  </a:gs>
                  <a:gs pos="100000">
                    <a:srgbClr val="0077C8"/>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19" name="AutoShape 23"/>
              <p:cNvSpPr>
                <a:spLocks/>
              </p:cNvSpPr>
              <p:nvPr/>
            </p:nvSpPr>
            <p:spPr bwMode="auto">
              <a:xfrm>
                <a:off x="3808412" y="1628775"/>
                <a:ext cx="285751" cy="209550"/>
              </a:xfrm>
              <a:custGeom>
                <a:avLst/>
                <a:gdLst>
                  <a:gd name="T0" fmla="*/ 142876 w 21600"/>
                  <a:gd name="T1" fmla="*/ 104775 h 21600"/>
                  <a:gd name="T2" fmla="*/ 142876 w 21600"/>
                  <a:gd name="T3" fmla="*/ 104775 h 21600"/>
                  <a:gd name="T4" fmla="*/ 142876 w 21600"/>
                  <a:gd name="T5" fmla="*/ 104775 h 21600"/>
                  <a:gd name="T6" fmla="*/ 142876 w 21600"/>
                  <a:gd name="T7" fmla="*/ 104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499" y="21600"/>
                    </a:lnTo>
                    <a:lnTo>
                      <a:pt x="9291" y="17672"/>
                    </a:lnTo>
                    <a:lnTo>
                      <a:pt x="14359" y="12763"/>
                    </a:lnTo>
                    <a:lnTo>
                      <a:pt x="18703" y="7854"/>
                    </a:lnTo>
                    <a:lnTo>
                      <a:pt x="21600" y="1963"/>
                    </a:lnTo>
                    <a:lnTo>
                      <a:pt x="20151" y="0"/>
                    </a:lnTo>
                    <a:lnTo>
                      <a:pt x="16531" y="6872"/>
                    </a:lnTo>
                    <a:lnTo>
                      <a:pt x="12187" y="12763"/>
                    </a:lnTo>
                    <a:lnTo>
                      <a:pt x="6395" y="17672"/>
                    </a:lnTo>
                    <a:lnTo>
                      <a:pt x="0" y="21600"/>
                    </a:lnTo>
                    <a:close/>
                  </a:path>
                </a:pathLst>
              </a:custGeom>
              <a:gradFill rotWithShape="0">
                <a:gsLst>
                  <a:gs pos="0">
                    <a:srgbClr val="0088E4"/>
                  </a:gs>
                  <a:gs pos="100000">
                    <a:srgbClr val="0077C8"/>
                  </a:gs>
                </a:gsLst>
                <a:lin ang="189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0" name="AutoShape 24"/>
              <p:cNvSpPr>
                <a:spLocks/>
              </p:cNvSpPr>
              <p:nvPr/>
            </p:nvSpPr>
            <p:spPr bwMode="auto">
              <a:xfrm>
                <a:off x="1284287" y="1266825"/>
                <a:ext cx="712789" cy="295275"/>
              </a:xfrm>
              <a:custGeom>
                <a:avLst/>
                <a:gdLst>
                  <a:gd name="T0" fmla="*/ 356395 w 21600"/>
                  <a:gd name="T1" fmla="*/ 147638 h 21600"/>
                  <a:gd name="T2" fmla="*/ 356395 w 21600"/>
                  <a:gd name="T3" fmla="*/ 147638 h 21600"/>
                  <a:gd name="T4" fmla="*/ 356395 w 21600"/>
                  <a:gd name="T5" fmla="*/ 147638 h 21600"/>
                  <a:gd name="T6" fmla="*/ 356395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9" y="696"/>
                    </a:moveTo>
                    <a:lnTo>
                      <a:pt x="7232" y="2090"/>
                    </a:lnTo>
                    <a:lnTo>
                      <a:pt x="10366" y="4180"/>
                    </a:lnTo>
                    <a:lnTo>
                      <a:pt x="13258" y="6967"/>
                    </a:lnTo>
                    <a:lnTo>
                      <a:pt x="15862" y="9754"/>
                    </a:lnTo>
                    <a:lnTo>
                      <a:pt x="18176" y="13238"/>
                    </a:lnTo>
                    <a:lnTo>
                      <a:pt x="20201" y="17419"/>
                    </a:lnTo>
                    <a:lnTo>
                      <a:pt x="21599" y="21600"/>
                    </a:lnTo>
                    <a:lnTo>
                      <a:pt x="21599" y="18812"/>
                    </a:lnTo>
                    <a:lnTo>
                      <a:pt x="19912" y="14632"/>
                    </a:lnTo>
                    <a:lnTo>
                      <a:pt x="17887" y="11148"/>
                    </a:lnTo>
                    <a:lnTo>
                      <a:pt x="15573" y="7664"/>
                    </a:lnTo>
                    <a:lnTo>
                      <a:pt x="12969" y="5574"/>
                    </a:lnTo>
                    <a:lnTo>
                      <a:pt x="6942" y="1393"/>
                    </a:lnTo>
                    <a:lnTo>
                      <a:pt x="3760" y="696"/>
                    </a:lnTo>
                    <a:lnTo>
                      <a:pt x="289" y="0"/>
                    </a:lnTo>
                    <a:lnTo>
                      <a:pt x="0" y="0"/>
                    </a:lnTo>
                    <a:lnTo>
                      <a:pt x="0" y="696"/>
                    </a:lnTo>
                    <a:lnTo>
                      <a:pt x="289" y="696"/>
                    </a:lnTo>
                    <a:close/>
                  </a:path>
                </a:pathLst>
              </a:custGeom>
              <a:gradFill rotWithShape="0">
                <a:gsLst>
                  <a:gs pos="0">
                    <a:srgbClr val="007BCF"/>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1" name="AutoShape 25"/>
              <p:cNvSpPr>
                <a:spLocks/>
              </p:cNvSpPr>
              <p:nvPr/>
            </p:nvSpPr>
            <p:spPr bwMode="auto">
              <a:xfrm>
                <a:off x="581025" y="1314450"/>
                <a:ext cx="1416051" cy="733425"/>
              </a:xfrm>
              <a:custGeom>
                <a:avLst/>
                <a:gdLst>
                  <a:gd name="T0" fmla="*/ 708026 w 21600"/>
                  <a:gd name="T1" fmla="*/ 366713 h 21600"/>
                  <a:gd name="T2" fmla="*/ 708026 w 21600"/>
                  <a:gd name="T3" fmla="*/ 366713 h 21600"/>
                  <a:gd name="T4" fmla="*/ 708026 w 21600"/>
                  <a:gd name="T5" fmla="*/ 366713 h 21600"/>
                  <a:gd name="T6" fmla="*/ 70802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8" y="12903"/>
                    </a:moveTo>
                    <a:lnTo>
                      <a:pt x="703" y="10379"/>
                    </a:lnTo>
                    <a:lnTo>
                      <a:pt x="1431" y="8135"/>
                    </a:lnTo>
                    <a:lnTo>
                      <a:pt x="2305" y="6171"/>
                    </a:lnTo>
                    <a:lnTo>
                      <a:pt x="3616" y="4488"/>
                    </a:lnTo>
                    <a:lnTo>
                      <a:pt x="5072" y="2805"/>
                    </a:lnTo>
                    <a:lnTo>
                      <a:pt x="6819" y="1683"/>
                    </a:lnTo>
                    <a:lnTo>
                      <a:pt x="8834" y="1122"/>
                    </a:lnTo>
                    <a:lnTo>
                      <a:pt x="10872" y="841"/>
                    </a:lnTo>
                    <a:lnTo>
                      <a:pt x="12911" y="1122"/>
                    </a:lnTo>
                    <a:lnTo>
                      <a:pt x="14780" y="1683"/>
                    </a:lnTo>
                    <a:lnTo>
                      <a:pt x="16527" y="2805"/>
                    </a:lnTo>
                    <a:lnTo>
                      <a:pt x="17983" y="4488"/>
                    </a:lnTo>
                    <a:lnTo>
                      <a:pt x="19294" y="6171"/>
                    </a:lnTo>
                    <a:lnTo>
                      <a:pt x="20168" y="8135"/>
                    </a:lnTo>
                    <a:lnTo>
                      <a:pt x="20896" y="10379"/>
                    </a:lnTo>
                    <a:lnTo>
                      <a:pt x="21041" y="12903"/>
                    </a:lnTo>
                    <a:lnTo>
                      <a:pt x="20750" y="15428"/>
                    </a:lnTo>
                    <a:lnTo>
                      <a:pt x="20168" y="17672"/>
                    </a:lnTo>
                    <a:lnTo>
                      <a:pt x="19003" y="19916"/>
                    </a:lnTo>
                    <a:lnTo>
                      <a:pt x="17546" y="21599"/>
                    </a:lnTo>
                    <a:lnTo>
                      <a:pt x="18566" y="21599"/>
                    </a:lnTo>
                    <a:lnTo>
                      <a:pt x="19876" y="19916"/>
                    </a:lnTo>
                    <a:lnTo>
                      <a:pt x="20750" y="17672"/>
                    </a:lnTo>
                    <a:lnTo>
                      <a:pt x="21454" y="15428"/>
                    </a:lnTo>
                    <a:lnTo>
                      <a:pt x="21600" y="12903"/>
                    </a:lnTo>
                    <a:lnTo>
                      <a:pt x="21454" y="10379"/>
                    </a:lnTo>
                    <a:lnTo>
                      <a:pt x="20750" y="7854"/>
                    </a:lnTo>
                    <a:lnTo>
                      <a:pt x="19731" y="5610"/>
                    </a:lnTo>
                    <a:lnTo>
                      <a:pt x="18420" y="3927"/>
                    </a:lnTo>
                    <a:lnTo>
                      <a:pt x="16818" y="2244"/>
                    </a:lnTo>
                    <a:lnTo>
                      <a:pt x="15071" y="1122"/>
                    </a:lnTo>
                    <a:lnTo>
                      <a:pt x="13057" y="280"/>
                    </a:lnTo>
                    <a:lnTo>
                      <a:pt x="10872" y="0"/>
                    </a:lnTo>
                    <a:lnTo>
                      <a:pt x="8688" y="280"/>
                    </a:lnTo>
                    <a:lnTo>
                      <a:pt x="6674" y="1122"/>
                    </a:lnTo>
                    <a:lnTo>
                      <a:pt x="4781" y="2244"/>
                    </a:lnTo>
                    <a:lnTo>
                      <a:pt x="3179" y="3927"/>
                    </a:lnTo>
                    <a:lnTo>
                      <a:pt x="1868" y="5610"/>
                    </a:lnTo>
                    <a:lnTo>
                      <a:pt x="849" y="7854"/>
                    </a:lnTo>
                    <a:lnTo>
                      <a:pt x="291" y="10379"/>
                    </a:lnTo>
                    <a:lnTo>
                      <a:pt x="0" y="12903"/>
                    </a:lnTo>
                    <a:lnTo>
                      <a:pt x="145" y="15428"/>
                    </a:lnTo>
                    <a:lnTo>
                      <a:pt x="849" y="17672"/>
                    </a:lnTo>
                    <a:lnTo>
                      <a:pt x="1723" y="19916"/>
                    </a:lnTo>
                    <a:lnTo>
                      <a:pt x="3033" y="21599"/>
                    </a:lnTo>
                    <a:lnTo>
                      <a:pt x="4053" y="21599"/>
                    </a:lnTo>
                    <a:lnTo>
                      <a:pt x="2596" y="19916"/>
                    </a:lnTo>
                    <a:lnTo>
                      <a:pt x="1431" y="17672"/>
                    </a:lnTo>
                    <a:lnTo>
                      <a:pt x="849" y="15428"/>
                    </a:lnTo>
                    <a:lnTo>
                      <a:pt x="558" y="12903"/>
                    </a:lnTo>
                    <a:close/>
                  </a:path>
                </a:pathLst>
              </a:custGeom>
              <a:gradFill rotWithShape="0">
                <a:gsLst>
                  <a:gs pos="0">
                    <a:srgbClr val="0088E4"/>
                  </a:gs>
                  <a:gs pos="100000">
                    <a:srgbClr val="0073C1"/>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2" name="AutoShape 26"/>
              <p:cNvSpPr>
                <a:spLocks/>
              </p:cNvSpPr>
              <p:nvPr/>
            </p:nvSpPr>
            <p:spPr bwMode="auto">
              <a:xfrm>
                <a:off x="485774" y="1276350"/>
                <a:ext cx="646114" cy="771525"/>
              </a:xfrm>
              <a:custGeom>
                <a:avLst/>
                <a:gdLst>
                  <a:gd name="T0" fmla="*/ 323057 w 21600"/>
                  <a:gd name="T1" fmla="*/ 385763 h 21600"/>
                  <a:gd name="T2" fmla="*/ 323057 w 21600"/>
                  <a:gd name="T3" fmla="*/ 385763 h 21600"/>
                  <a:gd name="T4" fmla="*/ 323057 w 21600"/>
                  <a:gd name="T5" fmla="*/ 385763 h 21600"/>
                  <a:gd name="T6" fmla="*/ 323057 w 21600"/>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7" y="13333"/>
                    </a:moveTo>
                    <a:lnTo>
                      <a:pt x="1276" y="10933"/>
                    </a:lnTo>
                    <a:lnTo>
                      <a:pt x="2553" y="8800"/>
                    </a:lnTo>
                    <a:lnTo>
                      <a:pt x="4415" y="6666"/>
                    </a:lnTo>
                    <a:lnTo>
                      <a:pt x="6969" y="4800"/>
                    </a:lnTo>
                    <a:lnTo>
                      <a:pt x="9842" y="3200"/>
                    </a:lnTo>
                    <a:lnTo>
                      <a:pt x="13353" y="1866"/>
                    </a:lnTo>
                    <a:lnTo>
                      <a:pt x="17503" y="1066"/>
                    </a:lnTo>
                    <a:lnTo>
                      <a:pt x="21600" y="266"/>
                    </a:lnTo>
                    <a:lnTo>
                      <a:pt x="21600" y="0"/>
                    </a:lnTo>
                    <a:lnTo>
                      <a:pt x="17184" y="533"/>
                    </a:lnTo>
                    <a:lnTo>
                      <a:pt x="13034" y="1600"/>
                    </a:lnTo>
                    <a:lnTo>
                      <a:pt x="9523" y="2933"/>
                    </a:lnTo>
                    <a:lnTo>
                      <a:pt x="6331" y="4533"/>
                    </a:lnTo>
                    <a:lnTo>
                      <a:pt x="3830" y="6400"/>
                    </a:lnTo>
                    <a:lnTo>
                      <a:pt x="1596" y="8533"/>
                    </a:lnTo>
                    <a:lnTo>
                      <a:pt x="319" y="10933"/>
                    </a:lnTo>
                    <a:lnTo>
                      <a:pt x="0" y="13333"/>
                    </a:lnTo>
                    <a:lnTo>
                      <a:pt x="319" y="15466"/>
                    </a:lnTo>
                    <a:lnTo>
                      <a:pt x="1596" y="17599"/>
                    </a:lnTo>
                    <a:lnTo>
                      <a:pt x="3511" y="19733"/>
                    </a:lnTo>
                    <a:lnTo>
                      <a:pt x="5692" y="21599"/>
                    </a:lnTo>
                    <a:lnTo>
                      <a:pt x="6969" y="21599"/>
                    </a:lnTo>
                    <a:lnTo>
                      <a:pt x="4415" y="19999"/>
                    </a:lnTo>
                    <a:lnTo>
                      <a:pt x="2553" y="17866"/>
                    </a:lnTo>
                    <a:lnTo>
                      <a:pt x="1276" y="15733"/>
                    </a:lnTo>
                    <a:lnTo>
                      <a:pt x="957" y="13333"/>
                    </a:lnTo>
                    <a:close/>
                  </a:path>
                </a:pathLst>
              </a:custGeom>
              <a:gradFill rotWithShape="0">
                <a:gsLst>
                  <a:gs pos="0">
                    <a:srgbClr val="0088E4"/>
                  </a:gs>
                  <a:gs pos="100000">
                    <a:srgbClr val="007BCF"/>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3" name="AutoShape 27"/>
              <p:cNvSpPr>
                <a:spLocks/>
              </p:cNvSpPr>
              <p:nvPr/>
            </p:nvSpPr>
            <p:spPr bwMode="auto">
              <a:xfrm>
                <a:off x="1922462" y="1619250"/>
                <a:ext cx="171451" cy="400050"/>
              </a:xfrm>
              <a:custGeom>
                <a:avLst/>
                <a:gdLst>
                  <a:gd name="T0" fmla="*/ 85726 w 21600"/>
                  <a:gd name="T1" fmla="*/ 200025 h 21600"/>
                  <a:gd name="T2" fmla="*/ 85726 w 21600"/>
                  <a:gd name="T3" fmla="*/ 200025 h 21600"/>
                  <a:gd name="T4" fmla="*/ 85726 w 21600"/>
                  <a:gd name="T5" fmla="*/ 200025 h 21600"/>
                  <a:gd name="T6" fmla="*/ 85726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66" y="7199"/>
                    </a:moveTo>
                    <a:lnTo>
                      <a:pt x="16755" y="11314"/>
                    </a:lnTo>
                    <a:lnTo>
                      <a:pt x="13121" y="14914"/>
                    </a:lnTo>
                    <a:lnTo>
                      <a:pt x="7267" y="18514"/>
                    </a:lnTo>
                    <a:lnTo>
                      <a:pt x="0" y="21600"/>
                    </a:lnTo>
                    <a:lnTo>
                      <a:pt x="3633" y="21600"/>
                    </a:lnTo>
                    <a:lnTo>
                      <a:pt x="10699" y="18514"/>
                    </a:lnTo>
                    <a:lnTo>
                      <a:pt x="16755" y="14914"/>
                    </a:lnTo>
                    <a:lnTo>
                      <a:pt x="20388" y="11314"/>
                    </a:lnTo>
                    <a:lnTo>
                      <a:pt x="21599" y="7199"/>
                    </a:lnTo>
                    <a:lnTo>
                      <a:pt x="20388" y="3599"/>
                    </a:lnTo>
                    <a:lnTo>
                      <a:pt x="17966" y="0"/>
                    </a:lnTo>
                    <a:lnTo>
                      <a:pt x="13121" y="0"/>
                    </a:lnTo>
                    <a:lnTo>
                      <a:pt x="16755" y="3599"/>
                    </a:lnTo>
                    <a:lnTo>
                      <a:pt x="17966" y="7199"/>
                    </a:lnTo>
                    <a:close/>
                  </a:path>
                </a:pathLst>
              </a:custGeom>
              <a:gradFill rotWithShape="0">
                <a:gsLst>
                  <a:gs pos="0">
                    <a:srgbClr val="0088E4"/>
                  </a:gs>
                  <a:gs pos="100000">
                    <a:srgbClr val="006FBA"/>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4" name="AutoShape 28"/>
              <p:cNvSpPr>
                <a:spLocks/>
              </p:cNvSpPr>
              <p:nvPr/>
            </p:nvSpPr>
            <p:spPr bwMode="auto">
              <a:xfrm>
                <a:off x="463550" y="1049337"/>
                <a:ext cx="1325563" cy="238126"/>
              </a:xfrm>
              <a:custGeom>
                <a:avLst/>
                <a:gdLst>
                  <a:gd name="T0" fmla="*/ 662782 w 21600"/>
                  <a:gd name="T1" fmla="*/ 119063 h 21600"/>
                  <a:gd name="T2" fmla="*/ 662782 w 21600"/>
                  <a:gd name="T3" fmla="*/ 119063 h 21600"/>
                  <a:gd name="T4" fmla="*/ 662782 w 21600"/>
                  <a:gd name="T5" fmla="*/ 119063 h 21600"/>
                  <a:gd name="T6" fmla="*/ 662782 w 21600"/>
                  <a:gd name="T7" fmla="*/ 119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99" y="2592"/>
                    </a:moveTo>
                    <a:lnTo>
                      <a:pt x="15443" y="3456"/>
                    </a:lnTo>
                    <a:lnTo>
                      <a:pt x="17642" y="4320"/>
                    </a:lnTo>
                    <a:lnTo>
                      <a:pt x="19530" y="6048"/>
                    </a:lnTo>
                    <a:lnTo>
                      <a:pt x="21418" y="8640"/>
                    </a:lnTo>
                    <a:lnTo>
                      <a:pt x="21599" y="6048"/>
                    </a:lnTo>
                    <a:lnTo>
                      <a:pt x="19685" y="3456"/>
                    </a:lnTo>
                    <a:lnTo>
                      <a:pt x="17797" y="1728"/>
                    </a:lnTo>
                    <a:lnTo>
                      <a:pt x="13399" y="0"/>
                    </a:lnTo>
                    <a:lnTo>
                      <a:pt x="9622" y="1728"/>
                    </a:lnTo>
                    <a:lnTo>
                      <a:pt x="6001" y="5184"/>
                    </a:lnTo>
                    <a:lnTo>
                      <a:pt x="2845" y="11232"/>
                    </a:lnTo>
                    <a:lnTo>
                      <a:pt x="0" y="19008"/>
                    </a:lnTo>
                    <a:lnTo>
                      <a:pt x="491" y="21600"/>
                    </a:lnTo>
                    <a:lnTo>
                      <a:pt x="3155" y="13824"/>
                    </a:lnTo>
                    <a:lnTo>
                      <a:pt x="6311" y="7776"/>
                    </a:lnTo>
                    <a:lnTo>
                      <a:pt x="9778" y="4320"/>
                    </a:lnTo>
                    <a:lnTo>
                      <a:pt x="13399" y="2592"/>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5" name="AutoShape 29"/>
              <p:cNvSpPr>
                <a:spLocks/>
              </p:cNvSpPr>
              <p:nvPr/>
            </p:nvSpPr>
            <p:spPr bwMode="auto">
              <a:xfrm>
                <a:off x="144462" y="1316037"/>
                <a:ext cx="271463" cy="731838"/>
              </a:xfrm>
              <a:custGeom>
                <a:avLst/>
                <a:gdLst>
                  <a:gd name="T0" fmla="*/ 135732 w 21600"/>
                  <a:gd name="T1" fmla="*/ 365919 h 21600"/>
                  <a:gd name="T2" fmla="*/ 135732 w 21600"/>
                  <a:gd name="T3" fmla="*/ 365919 h 21600"/>
                  <a:gd name="T4" fmla="*/ 135732 w 21600"/>
                  <a:gd name="T5" fmla="*/ 365919 h 21600"/>
                  <a:gd name="T6" fmla="*/ 135732 w 21600"/>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15" y="12322"/>
                    </a:moveTo>
                    <a:lnTo>
                      <a:pt x="5431" y="8949"/>
                    </a:lnTo>
                    <a:lnTo>
                      <a:pt x="8463" y="6137"/>
                    </a:lnTo>
                    <a:lnTo>
                      <a:pt x="14652" y="3373"/>
                    </a:lnTo>
                    <a:lnTo>
                      <a:pt x="21599" y="843"/>
                    </a:lnTo>
                    <a:lnTo>
                      <a:pt x="19326" y="0"/>
                    </a:lnTo>
                    <a:lnTo>
                      <a:pt x="10863" y="2811"/>
                    </a:lnTo>
                    <a:lnTo>
                      <a:pt x="5431" y="5622"/>
                    </a:lnTo>
                    <a:lnTo>
                      <a:pt x="1642" y="8949"/>
                    </a:lnTo>
                    <a:lnTo>
                      <a:pt x="0" y="12322"/>
                    </a:lnTo>
                    <a:lnTo>
                      <a:pt x="757" y="14852"/>
                    </a:lnTo>
                    <a:lnTo>
                      <a:pt x="3157" y="17101"/>
                    </a:lnTo>
                    <a:lnTo>
                      <a:pt x="6189" y="19350"/>
                    </a:lnTo>
                    <a:lnTo>
                      <a:pt x="10863" y="21600"/>
                    </a:lnTo>
                    <a:lnTo>
                      <a:pt x="15410" y="21600"/>
                    </a:lnTo>
                    <a:lnTo>
                      <a:pt x="10863" y="19350"/>
                    </a:lnTo>
                    <a:lnTo>
                      <a:pt x="6947" y="17101"/>
                    </a:lnTo>
                    <a:lnTo>
                      <a:pt x="4673" y="14852"/>
                    </a:lnTo>
                    <a:lnTo>
                      <a:pt x="3915" y="12322"/>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6" name="AutoShape 30"/>
              <p:cNvSpPr>
                <a:spLocks/>
              </p:cNvSpPr>
              <p:nvPr/>
            </p:nvSpPr>
            <p:spPr bwMode="auto">
              <a:xfrm>
                <a:off x="1865312" y="1154112"/>
                <a:ext cx="571501" cy="893763"/>
              </a:xfrm>
              <a:custGeom>
                <a:avLst/>
                <a:gdLst>
                  <a:gd name="T0" fmla="*/ 285751 w 21600"/>
                  <a:gd name="T1" fmla="*/ 446882 h 21600"/>
                  <a:gd name="T2" fmla="*/ 285751 w 21600"/>
                  <a:gd name="T3" fmla="*/ 446882 h 21600"/>
                  <a:gd name="T4" fmla="*/ 285751 w 21600"/>
                  <a:gd name="T5" fmla="*/ 446882 h 21600"/>
                  <a:gd name="T6" fmla="*/ 285751 w 21600"/>
                  <a:gd name="T7" fmla="*/ 446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03"/>
                    </a:moveTo>
                    <a:lnTo>
                      <a:pt x="21180" y="11701"/>
                    </a:lnTo>
                    <a:lnTo>
                      <a:pt x="20100" y="9629"/>
                    </a:lnTo>
                    <a:lnTo>
                      <a:pt x="18300" y="7826"/>
                    </a:lnTo>
                    <a:lnTo>
                      <a:pt x="15720" y="5985"/>
                    </a:lnTo>
                    <a:lnTo>
                      <a:pt x="12780" y="4143"/>
                    </a:lnTo>
                    <a:lnTo>
                      <a:pt x="9540" y="2532"/>
                    </a:lnTo>
                    <a:lnTo>
                      <a:pt x="5520" y="1150"/>
                    </a:lnTo>
                    <a:lnTo>
                      <a:pt x="1140" y="0"/>
                    </a:lnTo>
                    <a:lnTo>
                      <a:pt x="0" y="460"/>
                    </a:lnTo>
                    <a:lnTo>
                      <a:pt x="4020" y="1611"/>
                    </a:lnTo>
                    <a:lnTo>
                      <a:pt x="8040" y="2992"/>
                    </a:lnTo>
                    <a:lnTo>
                      <a:pt x="11340" y="4373"/>
                    </a:lnTo>
                    <a:lnTo>
                      <a:pt x="14280" y="6215"/>
                    </a:lnTo>
                    <a:lnTo>
                      <a:pt x="16440" y="8056"/>
                    </a:lnTo>
                    <a:lnTo>
                      <a:pt x="17940" y="9860"/>
                    </a:lnTo>
                    <a:lnTo>
                      <a:pt x="19020" y="11931"/>
                    </a:lnTo>
                    <a:lnTo>
                      <a:pt x="19380" y="14003"/>
                    </a:lnTo>
                    <a:lnTo>
                      <a:pt x="19020" y="16075"/>
                    </a:lnTo>
                    <a:lnTo>
                      <a:pt x="17940" y="17916"/>
                    </a:lnTo>
                    <a:lnTo>
                      <a:pt x="16440" y="19758"/>
                    </a:lnTo>
                    <a:lnTo>
                      <a:pt x="14280" y="21600"/>
                    </a:lnTo>
                    <a:lnTo>
                      <a:pt x="16080" y="21600"/>
                    </a:lnTo>
                    <a:lnTo>
                      <a:pt x="18660" y="19758"/>
                    </a:lnTo>
                    <a:lnTo>
                      <a:pt x="20100" y="17916"/>
                    </a:lnTo>
                    <a:lnTo>
                      <a:pt x="21180" y="16075"/>
                    </a:lnTo>
                    <a:lnTo>
                      <a:pt x="21600" y="14003"/>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7" name="AutoShape 31"/>
              <p:cNvSpPr>
                <a:spLocks/>
              </p:cNvSpPr>
              <p:nvPr/>
            </p:nvSpPr>
            <p:spPr bwMode="auto">
              <a:xfrm>
                <a:off x="860425" y="963612"/>
                <a:ext cx="1711325" cy="674688"/>
              </a:xfrm>
              <a:custGeom>
                <a:avLst/>
                <a:gdLst>
                  <a:gd name="T0" fmla="*/ 855662 w 21600"/>
                  <a:gd name="T1" fmla="*/ 337344 h 21600"/>
                  <a:gd name="T2" fmla="*/ 855662 w 21600"/>
                  <a:gd name="T3" fmla="*/ 337344 h 21600"/>
                  <a:gd name="T4" fmla="*/ 855662 w 21600"/>
                  <a:gd name="T5" fmla="*/ 337344 h 21600"/>
                  <a:gd name="T6" fmla="*/ 855662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99" y="21599"/>
                    </a:moveTo>
                    <a:lnTo>
                      <a:pt x="21599" y="21295"/>
                    </a:lnTo>
                    <a:lnTo>
                      <a:pt x="21359" y="19160"/>
                    </a:lnTo>
                    <a:lnTo>
                      <a:pt x="20978" y="17076"/>
                    </a:lnTo>
                    <a:lnTo>
                      <a:pt x="19756" y="12807"/>
                    </a:lnTo>
                    <a:lnTo>
                      <a:pt x="18173" y="9148"/>
                    </a:lnTo>
                    <a:lnTo>
                      <a:pt x="16230" y="6098"/>
                    </a:lnTo>
                    <a:lnTo>
                      <a:pt x="13905" y="3659"/>
                    </a:lnTo>
                    <a:lnTo>
                      <a:pt x="11220" y="1524"/>
                    </a:lnTo>
                    <a:lnTo>
                      <a:pt x="8415" y="304"/>
                    </a:lnTo>
                    <a:lnTo>
                      <a:pt x="5369" y="0"/>
                    </a:lnTo>
                    <a:lnTo>
                      <a:pt x="2684" y="304"/>
                    </a:lnTo>
                    <a:lnTo>
                      <a:pt x="0" y="1219"/>
                    </a:lnTo>
                    <a:lnTo>
                      <a:pt x="240" y="1829"/>
                    </a:lnTo>
                    <a:lnTo>
                      <a:pt x="2684" y="914"/>
                    </a:lnTo>
                    <a:lnTo>
                      <a:pt x="5369" y="609"/>
                    </a:lnTo>
                    <a:lnTo>
                      <a:pt x="8415" y="914"/>
                    </a:lnTo>
                    <a:lnTo>
                      <a:pt x="11100" y="2134"/>
                    </a:lnTo>
                    <a:lnTo>
                      <a:pt x="13665" y="4269"/>
                    </a:lnTo>
                    <a:lnTo>
                      <a:pt x="15989" y="6708"/>
                    </a:lnTo>
                    <a:lnTo>
                      <a:pt x="17933" y="9758"/>
                    </a:lnTo>
                    <a:lnTo>
                      <a:pt x="19395" y="13417"/>
                    </a:lnTo>
                    <a:lnTo>
                      <a:pt x="20017" y="15247"/>
                    </a:lnTo>
                    <a:lnTo>
                      <a:pt x="20497" y="17381"/>
                    </a:lnTo>
                    <a:lnTo>
                      <a:pt x="20858" y="19465"/>
                    </a:lnTo>
                    <a:lnTo>
                      <a:pt x="21099" y="21599"/>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8" name="AutoShape 32"/>
              <p:cNvSpPr>
                <a:spLocks/>
              </p:cNvSpPr>
              <p:nvPr/>
            </p:nvSpPr>
            <p:spPr bwMode="auto">
              <a:xfrm>
                <a:off x="2425700" y="1676400"/>
                <a:ext cx="155575" cy="371475"/>
              </a:xfrm>
              <a:custGeom>
                <a:avLst/>
                <a:gdLst>
                  <a:gd name="T0" fmla="*/ 77788 w 21600"/>
                  <a:gd name="T1" fmla="*/ 185738 h 21600"/>
                  <a:gd name="T2" fmla="*/ 77788 w 21600"/>
                  <a:gd name="T3" fmla="*/ 185738 h 21600"/>
                  <a:gd name="T4" fmla="*/ 77788 w 21600"/>
                  <a:gd name="T5" fmla="*/ 185738 h 21600"/>
                  <a:gd name="T6" fmla="*/ 77788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10" y="21600"/>
                    </a:lnTo>
                    <a:lnTo>
                      <a:pt x="12122" y="17169"/>
                    </a:lnTo>
                    <a:lnTo>
                      <a:pt x="17632" y="12738"/>
                    </a:lnTo>
                    <a:lnTo>
                      <a:pt x="20277" y="8307"/>
                    </a:lnTo>
                    <a:lnTo>
                      <a:pt x="21599" y="3323"/>
                    </a:lnTo>
                    <a:lnTo>
                      <a:pt x="21599" y="0"/>
                    </a:lnTo>
                    <a:lnTo>
                      <a:pt x="16310" y="0"/>
                    </a:lnTo>
                    <a:lnTo>
                      <a:pt x="16310" y="3323"/>
                    </a:lnTo>
                    <a:lnTo>
                      <a:pt x="14767" y="8307"/>
                    </a:lnTo>
                    <a:lnTo>
                      <a:pt x="12122" y="12738"/>
                    </a:lnTo>
                    <a:lnTo>
                      <a:pt x="6832" y="17169"/>
                    </a:lnTo>
                    <a:lnTo>
                      <a:pt x="0" y="21600"/>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29" name="AutoShape 33"/>
              <p:cNvSpPr>
                <a:spLocks/>
              </p:cNvSpPr>
              <p:nvPr/>
            </p:nvSpPr>
            <p:spPr bwMode="auto">
              <a:xfrm>
                <a:off x="0" y="1030287"/>
                <a:ext cx="763588" cy="1017588"/>
              </a:xfrm>
              <a:custGeom>
                <a:avLst/>
                <a:gdLst>
                  <a:gd name="T0" fmla="*/ 381794 w 21600"/>
                  <a:gd name="T1" fmla="*/ 508794 h 21600"/>
                  <a:gd name="T2" fmla="*/ 381794 w 21600"/>
                  <a:gd name="T3" fmla="*/ 508794 h 21600"/>
                  <a:gd name="T4" fmla="*/ 381794 w 21600"/>
                  <a:gd name="T5" fmla="*/ 508794 h 21600"/>
                  <a:gd name="T6" fmla="*/ 381794 w 21600"/>
                  <a:gd name="T7" fmla="*/ 5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8" y="14927"/>
                    </a:moveTo>
                    <a:lnTo>
                      <a:pt x="1077" y="12501"/>
                    </a:lnTo>
                    <a:lnTo>
                      <a:pt x="2469" y="10277"/>
                    </a:lnTo>
                    <a:lnTo>
                      <a:pt x="4086" y="8289"/>
                    </a:lnTo>
                    <a:lnTo>
                      <a:pt x="6556" y="6267"/>
                    </a:lnTo>
                    <a:lnTo>
                      <a:pt x="9565" y="4448"/>
                    </a:lnTo>
                    <a:lnTo>
                      <a:pt x="13112" y="2830"/>
                    </a:lnTo>
                    <a:lnTo>
                      <a:pt x="17244" y="1617"/>
                    </a:lnTo>
                    <a:lnTo>
                      <a:pt x="21599" y="404"/>
                    </a:lnTo>
                    <a:lnTo>
                      <a:pt x="20522" y="0"/>
                    </a:lnTo>
                    <a:lnTo>
                      <a:pt x="16121" y="1213"/>
                    </a:lnTo>
                    <a:lnTo>
                      <a:pt x="12304" y="2628"/>
                    </a:lnTo>
                    <a:lnTo>
                      <a:pt x="8756" y="4245"/>
                    </a:lnTo>
                    <a:lnTo>
                      <a:pt x="5748" y="6065"/>
                    </a:lnTo>
                    <a:lnTo>
                      <a:pt x="3278" y="8087"/>
                    </a:lnTo>
                    <a:lnTo>
                      <a:pt x="1661" y="10277"/>
                    </a:lnTo>
                    <a:lnTo>
                      <a:pt x="269" y="12501"/>
                    </a:lnTo>
                    <a:lnTo>
                      <a:pt x="0" y="14927"/>
                    </a:lnTo>
                    <a:lnTo>
                      <a:pt x="269" y="16747"/>
                    </a:lnTo>
                    <a:lnTo>
                      <a:pt x="808" y="18365"/>
                    </a:lnTo>
                    <a:lnTo>
                      <a:pt x="1930" y="19982"/>
                    </a:lnTo>
                    <a:lnTo>
                      <a:pt x="3278" y="21600"/>
                    </a:lnTo>
                    <a:lnTo>
                      <a:pt x="4355" y="21600"/>
                    </a:lnTo>
                    <a:lnTo>
                      <a:pt x="3008" y="19982"/>
                    </a:lnTo>
                    <a:lnTo>
                      <a:pt x="1930" y="18365"/>
                    </a:lnTo>
                    <a:lnTo>
                      <a:pt x="1077" y="16747"/>
                    </a:lnTo>
                    <a:lnTo>
                      <a:pt x="808" y="14927"/>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0" name="AutoShape 34"/>
              <p:cNvSpPr>
                <a:spLocks/>
              </p:cNvSpPr>
              <p:nvPr/>
            </p:nvSpPr>
            <p:spPr bwMode="auto">
              <a:xfrm>
                <a:off x="3848100" y="600075"/>
                <a:ext cx="1906588" cy="1160463"/>
              </a:xfrm>
              <a:custGeom>
                <a:avLst/>
                <a:gdLst>
                  <a:gd name="T0" fmla="*/ 953294 w 21600"/>
                  <a:gd name="T1" fmla="*/ 580232 h 21600"/>
                  <a:gd name="T2" fmla="*/ 953294 w 21600"/>
                  <a:gd name="T3" fmla="*/ 580232 h 21600"/>
                  <a:gd name="T4" fmla="*/ 953294 w 21600"/>
                  <a:gd name="T5" fmla="*/ 580232 h 21600"/>
                  <a:gd name="T6" fmla="*/ 953294 w 21600"/>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62" y="0"/>
                    </a:moveTo>
                    <a:lnTo>
                      <a:pt x="8704" y="177"/>
                    </a:lnTo>
                    <a:lnTo>
                      <a:pt x="6654" y="886"/>
                    </a:lnTo>
                    <a:lnTo>
                      <a:pt x="4730" y="1772"/>
                    </a:lnTo>
                    <a:lnTo>
                      <a:pt x="3219" y="3191"/>
                    </a:lnTo>
                    <a:lnTo>
                      <a:pt x="1816" y="4786"/>
                    </a:lnTo>
                    <a:lnTo>
                      <a:pt x="863" y="6559"/>
                    </a:lnTo>
                    <a:lnTo>
                      <a:pt x="215" y="8687"/>
                    </a:lnTo>
                    <a:lnTo>
                      <a:pt x="0" y="10814"/>
                    </a:lnTo>
                    <a:lnTo>
                      <a:pt x="107" y="11848"/>
                    </a:lnTo>
                    <a:lnTo>
                      <a:pt x="215" y="12912"/>
                    </a:lnTo>
                    <a:lnTo>
                      <a:pt x="863" y="15040"/>
                    </a:lnTo>
                    <a:lnTo>
                      <a:pt x="1816" y="16813"/>
                    </a:lnTo>
                    <a:lnTo>
                      <a:pt x="3219" y="18408"/>
                    </a:lnTo>
                    <a:lnTo>
                      <a:pt x="4730" y="19827"/>
                    </a:lnTo>
                    <a:lnTo>
                      <a:pt x="6654" y="20713"/>
                    </a:lnTo>
                    <a:lnTo>
                      <a:pt x="8704" y="21422"/>
                    </a:lnTo>
                    <a:lnTo>
                      <a:pt x="10862" y="21599"/>
                    </a:lnTo>
                    <a:lnTo>
                      <a:pt x="13003" y="21422"/>
                    </a:lnTo>
                    <a:lnTo>
                      <a:pt x="15053" y="20713"/>
                    </a:lnTo>
                    <a:lnTo>
                      <a:pt x="16869" y="19827"/>
                    </a:lnTo>
                    <a:lnTo>
                      <a:pt x="18488" y="18408"/>
                    </a:lnTo>
                    <a:lnTo>
                      <a:pt x="19783" y="16813"/>
                    </a:lnTo>
                    <a:lnTo>
                      <a:pt x="20736" y="15040"/>
                    </a:lnTo>
                    <a:lnTo>
                      <a:pt x="21384" y="12912"/>
                    </a:lnTo>
                    <a:lnTo>
                      <a:pt x="21599" y="11848"/>
                    </a:lnTo>
                    <a:lnTo>
                      <a:pt x="21599" y="9751"/>
                    </a:lnTo>
                    <a:lnTo>
                      <a:pt x="21384" y="8687"/>
                    </a:lnTo>
                    <a:lnTo>
                      <a:pt x="20736" y="6559"/>
                    </a:lnTo>
                    <a:lnTo>
                      <a:pt x="19783" y="4786"/>
                    </a:lnTo>
                    <a:lnTo>
                      <a:pt x="18488" y="3191"/>
                    </a:lnTo>
                    <a:lnTo>
                      <a:pt x="16869" y="1772"/>
                    </a:lnTo>
                    <a:lnTo>
                      <a:pt x="15053" y="886"/>
                    </a:lnTo>
                    <a:lnTo>
                      <a:pt x="13003" y="177"/>
                    </a:lnTo>
                    <a:lnTo>
                      <a:pt x="10862" y="0"/>
                    </a:lnTo>
                    <a:close/>
                    <a:moveTo>
                      <a:pt x="10862" y="20890"/>
                    </a:moveTo>
                    <a:lnTo>
                      <a:pt x="8812" y="20713"/>
                    </a:lnTo>
                    <a:lnTo>
                      <a:pt x="6870" y="20181"/>
                    </a:lnTo>
                    <a:lnTo>
                      <a:pt x="5161" y="19117"/>
                    </a:lnTo>
                    <a:lnTo>
                      <a:pt x="3650" y="18054"/>
                    </a:lnTo>
                    <a:lnTo>
                      <a:pt x="2356" y="16458"/>
                    </a:lnTo>
                    <a:lnTo>
                      <a:pt x="1492" y="14685"/>
                    </a:lnTo>
                    <a:lnTo>
                      <a:pt x="863" y="12912"/>
                    </a:lnTo>
                    <a:lnTo>
                      <a:pt x="755" y="11848"/>
                    </a:lnTo>
                    <a:lnTo>
                      <a:pt x="647" y="10814"/>
                    </a:lnTo>
                    <a:lnTo>
                      <a:pt x="755" y="9751"/>
                    </a:lnTo>
                    <a:lnTo>
                      <a:pt x="863" y="8864"/>
                    </a:lnTo>
                    <a:lnTo>
                      <a:pt x="1492" y="6914"/>
                    </a:lnTo>
                    <a:lnTo>
                      <a:pt x="2356" y="5141"/>
                    </a:lnTo>
                    <a:lnTo>
                      <a:pt x="3650" y="3723"/>
                    </a:lnTo>
                    <a:lnTo>
                      <a:pt x="5161" y="2482"/>
                    </a:lnTo>
                    <a:lnTo>
                      <a:pt x="6870" y="1595"/>
                    </a:lnTo>
                    <a:lnTo>
                      <a:pt x="8812" y="886"/>
                    </a:lnTo>
                    <a:lnTo>
                      <a:pt x="10862" y="709"/>
                    </a:lnTo>
                    <a:lnTo>
                      <a:pt x="12895" y="886"/>
                    </a:lnTo>
                    <a:lnTo>
                      <a:pt x="14837" y="1595"/>
                    </a:lnTo>
                    <a:lnTo>
                      <a:pt x="16546" y="2482"/>
                    </a:lnTo>
                    <a:lnTo>
                      <a:pt x="18056" y="3723"/>
                    </a:lnTo>
                    <a:lnTo>
                      <a:pt x="19243" y="5141"/>
                    </a:lnTo>
                    <a:lnTo>
                      <a:pt x="20215" y="6914"/>
                    </a:lnTo>
                    <a:lnTo>
                      <a:pt x="20736" y="8864"/>
                    </a:lnTo>
                    <a:lnTo>
                      <a:pt x="20952" y="10814"/>
                    </a:lnTo>
                    <a:lnTo>
                      <a:pt x="20736" y="12912"/>
                    </a:lnTo>
                    <a:lnTo>
                      <a:pt x="20215" y="14685"/>
                    </a:lnTo>
                    <a:lnTo>
                      <a:pt x="19243" y="16458"/>
                    </a:lnTo>
                    <a:lnTo>
                      <a:pt x="18056" y="18054"/>
                    </a:lnTo>
                    <a:lnTo>
                      <a:pt x="16546" y="19117"/>
                    </a:lnTo>
                    <a:lnTo>
                      <a:pt x="14837" y="20181"/>
                    </a:lnTo>
                    <a:lnTo>
                      <a:pt x="12895" y="20713"/>
                    </a:lnTo>
                    <a:lnTo>
                      <a:pt x="10862" y="2089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1" name="AutoShape 35"/>
              <p:cNvSpPr>
                <a:spLocks/>
              </p:cNvSpPr>
              <p:nvPr/>
            </p:nvSpPr>
            <p:spPr bwMode="auto">
              <a:xfrm>
                <a:off x="3733800" y="542925"/>
                <a:ext cx="863600" cy="1169988"/>
              </a:xfrm>
              <a:custGeom>
                <a:avLst/>
                <a:gdLst>
                  <a:gd name="T0" fmla="*/ 431800 w 21600"/>
                  <a:gd name="T1" fmla="*/ 584994 h 21600"/>
                  <a:gd name="T2" fmla="*/ 431800 w 21600"/>
                  <a:gd name="T3" fmla="*/ 584994 h 21600"/>
                  <a:gd name="T4" fmla="*/ 431800 w 21600"/>
                  <a:gd name="T5" fmla="*/ 584994 h 21600"/>
                  <a:gd name="T6" fmla="*/ 431800 w 21600"/>
                  <a:gd name="T7" fmla="*/ 584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2" y="11781"/>
                    </a:moveTo>
                    <a:lnTo>
                      <a:pt x="1429" y="9671"/>
                    </a:lnTo>
                    <a:lnTo>
                      <a:pt x="2620" y="7737"/>
                    </a:lnTo>
                    <a:lnTo>
                      <a:pt x="4288" y="5978"/>
                    </a:lnTo>
                    <a:lnTo>
                      <a:pt x="6869" y="4396"/>
                    </a:lnTo>
                    <a:lnTo>
                      <a:pt x="9966" y="2989"/>
                    </a:lnTo>
                    <a:lnTo>
                      <a:pt x="13301" y="1758"/>
                    </a:lnTo>
                    <a:lnTo>
                      <a:pt x="17311" y="879"/>
                    </a:lnTo>
                    <a:lnTo>
                      <a:pt x="21600" y="351"/>
                    </a:lnTo>
                    <a:lnTo>
                      <a:pt x="21600" y="0"/>
                    </a:lnTo>
                    <a:lnTo>
                      <a:pt x="17073" y="527"/>
                    </a:lnTo>
                    <a:lnTo>
                      <a:pt x="13063" y="1406"/>
                    </a:lnTo>
                    <a:lnTo>
                      <a:pt x="9251" y="2637"/>
                    </a:lnTo>
                    <a:lnTo>
                      <a:pt x="6154" y="4044"/>
                    </a:lnTo>
                    <a:lnTo>
                      <a:pt x="3573" y="5802"/>
                    </a:lnTo>
                    <a:lnTo>
                      <a:pt x="1667" y="7561"/>
                    </a:lnTo>
                    <a:lnTo>
                      <a:pt x="476" y="9671"/>
                    </a:lnTo>
                    <a:lnTo>
                      <a:pt x="0" y="11781"/>
                    </a:lnTo>
                    <a:lnTo>
                      <a:pt x="238" y="13335"/>
                    </a:lnTo>
                    <a:lnTo>
                      <a:pt x="714" y="14741"/>
                    </a:lnTo>
                    <a:lnTo>
                      <a:pt x="1667" y="15972"/>
                    </a:lnTo>
                    <a:lnTo>
                      <a:pt x="3097" y="17379"/>
                    </a:lnTo>
                    <a:lnTo>
                      <a:pt x="4526" y="18610"/>
                    </a:lnTo>
                    <a:lnTo>
                      <a:pt x="6392" y="19665"/>
                    </a:lnTo>
                    <a:lnTo>
                      <a:pt x="8774" y="20720"/>
                    </a:lnTo>
                    <a:lnTo>
                      <a:pt x="11157" y="21600"/>
                    </a:lnTo>
                    <a:lnTo>
                      <a:pt x="12825" y="21600"/>
                    </a:lnTo>
                    <a:lnTo>
                      <a:pt x="10204" y="20720"/>
                    </a:lnTo>
                    <a:lnTo>
                      <a:pt x="5916" y="18610"/>
                    </a:lnTo>
                    <a:lnTo>
                      <a:pt x="4288" y="17379"/>
                    </a:lnTo>
                    <a:lnTo>
                      <a:pt x="2858" y="16148"/>
                    </a:lnTo>
                    <a:lnTo>
                      <a:pt x="1905" y="14741"/>
                    </a:lnTo>
                    <a:lnTo>
                      <a:pt x="1191" y="13335"/>
                    </a:lnTo>
                    <a:lnTo>
                      <a:pt x="952" y="11781"/>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2" name="AutoShape 36"/>
              <p:cNvSpPr>
                <a:spLocks/>
              </p:cNvSpPr>
              <p:nvPr/>
            </p:nvSpPr>
            <p:spPr bwMode="auto">
              <a:xfrm>
                <a:off x="4787900" y="533400"/>
                <a:ext cx="966788" cy="400050"/>
              </a:xfrm>
              <a:custGeom>
                <a:avLst/>
                <a:gdLst>
                  <a:gd name="T0" fmla="*/ 483394 w 21600"/>
                  <a:gd name="T1" fmla="*/ 200025 h 21600"/>
                  <a:gd name="T2" fmla="*/ 483394 w 21600"/>
                  <a:gd name="T3" fmla="*/ 200025 h 21600"/>
                  <a:gd name="T4" fmla="*/ 483394 w 21600"/>
                  <a:gd name="T5" fmla="*/ 200025 h 21600"/>
                  <a:gd name="T6" fmla="*/ 483394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5" y="1028"/>
                    </a:moveTo>
                    <a:lnTo>
                      <a:pt x="4007" y="1542"/>
                    </a:lnTo>
                    <a:lnTo>
                      <a:pt x="7200" y="2571"/>
                    </a:lnTo>
                    <a:lnTo>
                      <a:pt x="10356" y="4114"/>
                    </a:lnTo>
                    <a:lnTo>
                      <a:pt x="13335" y="6685"/>
                    </a:lnTo>
                    <a:lnTo>
                      <a:pt x="15889" y="9771"/>
                    </a:lnTo>
                    <a:lnTo>
                      <a:pt x="18230" y="13371"/>
                    </a:lnTo>
                    <a:lnTo>
                      <a:pt x="20110" y="16971"/>
                    </a:lnTo>
                    <a:lnTo>
                      <a:pt x="21599" y="21600"/>
                    </a:lnTo>
                    <a:lnTo>
                      <a:pt x="21599" y="18514"/>
                    </a:lnTo>
                    <a:lnTo>
                      <a:pt x="19897" y="14400"/>
                    </a:lnTo>
                    <a:lnTo>
                      <a:pt x="17804" y="10800"/>
                    </a:lnTo>
                    <a:lnTo>
                      <a:pt x="15464" y="7714"/>
                    </a:lnTo>
                    <a:lnTo>
                      <a:pt x="12910" y="5142"/>
                    </a:lnTo>
                    <a:lnTo>
                      <a:pt x="10143" y="3085"/>
                    </a:lnTo>
                    <a:lnTo>
                      <a:pt x="6987" y="1542"/>
                    </a:lnTo>
                    <a:lnTo>
                      <a:pt x="3795" y="514"/>
                    </a:lnTo>
                    <a:lnTo>
                      <a:pt x="425" y="0"/>
                    </a:lnTo>
                    <a:lnTo>
                      <a:pt x="0" y="0"/>
                    </a:lnTo>
                    <a:lnTo>
                      <a:pt x="0" y="1028"/>
                    </a:lnTo>
                    <a:lnTo>
                      <a:pt x="425" y="1028"/>
                    </a:lnTo>
                    <a:close/>
                  </a:path>
                </a:pathLst>
              </a:custGeom>
              <a:gradFill rotWithShape="0">
                <a:gsLst>
                  <a:gs pos="0">
                    <a:srgbClr val="0F8FE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3" name="AutoShape 37"/>
              <p:cNvSpPr>
                <a:spLocks/>
              </p:cNvSpPr>
              <p:nvPr/>
            </p:nvSpPr>
            <p:spPr bwMode="auto">
              <a:xfrm>
                <a:off x="5508625" y="1560512"/>
                <a:ext cx="114300" cy="85726"/>
              </a:xfrm>
              <a:custGeom>
                <a:avLst/>
                <a:gdLst>
                  <a:gd name="T0" fmla="*/ 57150 w 21600"/>
                  <a:gd name="T1" fmla="*/ 42863 h 21600"/>
                  <a:gd name="T2" fmla="*/ 57150 w 21600"/>
                  <a:gd name="T3" fmla="*/ 42863 h 21600"/>
                  <a:gd name="T4" fmla="*/ 57150 w 21600"/>
                  <a:gd name="T5" fmla="*/ 42863 h 21600"/>
                  <a:gd name="T6" fmla="*/ 57150 w 21600"/>
                  <a:gd name="T7" fmla="*/ 4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10800" y="12000"/>
                    </a:lnTo>
                    <a:lnTo>
                      <a:pt x="0" y="21600"/>
                    </a:lnTo>
                    <a:lnTo>
                      <a:pt x="10800" y="21600"/>
                    </a:lnTo>
                    <a:lnTo>
                      <a:pt x="16200" y="16800"/>
                    </a:lnTo>
                    <a:lnTo>
                      <a:pt x="21600" y="9600"/>
                    </a:lnTo>
                    <a:lnTo>
                      <a:pt x="21600" y="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4" name="AutoShape 38"/>
              <p:cNvSpPr>
                <a:spLocks/>
              </p:cNvSpPr>
              <p:nvPr/>
            </p:nvSpPr>
            <p:spPr bwMode="auto">
              <a:xfrm>
                <a:off x="4332287" y="1665287"/>
                <a:ext cx="1119188" cy="171451"/>
              </a:xfrm>
              <a:custGeom>
                <a:avLst/>
                <a:gdLst>
                  <a:gd name="T0" fmla="*/ 559594 w 21600"/>
                  <a:gd name="T1" fmla="*/ 85726 h 21600"/>
                  <a:gd name="T2" fmla="*/ 559594 w 21600"/>
                  <a:gd name="T3" fmla="*/ 85726 h 21600"/>
                  <a:gd name="T4" fmla="*/ 559594 w 21600"/>
                  <a:gd name="T5" fmla="*/ 85726 h 21600"/>
                  <a:gd name="T6" fmla="*/ 559594 w 21600"/>
                  <a:gd name="T7" fmla="*/ 857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60" y="18000"/>
                    </a:moveTo>
                    <a:lnTo>
                      <a:pt x="6771" y="18000"/>
                    </a:lnTo>
                    <a:lnTo>
                      <a:pt x="4381" y="15600"/>
                    </a:lnTo>
                    <a:lnTo>
                      <a:pt x="0" y="9600"/>
                    </a:lnTo>
                    <a:lnTo>
                      <a:pt x="0" y="13200"/>
                    </a:lnTo>
                    <a:lnTo>
                      <a:pt x="4381" y="19200"/>
                    </a:lnTo>
                    <a:lnTo>
                      <a:pt x="6771" y="21600"/>
                    </a:lnTo>
                    <a:lnTo>
                      <a:pt x="9160" y="21600"/>
                    </a:lnTo>
                    <a:lnTo>
                      <a:pt x="12622" y="20400"/>
                    </a:lnTo>
                    <a:lnTo>
                      <a:pt x="15931" y="16800"/>
                    </a:lnTo>
                    <a:lnTo>
                      <a:pt x="18842" y="12000"/>
                    </a:lnTo>
                    <a:lnTo>
                      <a:pt x="21600" y="4800"/>
                    </a:lnTo>
                    <a:lnTo>
                      <a:pt x="21600" y="0"/>
                    </a:lnTo>
                    <a:lnTo>
                      <a:pt x="18842" y="8400"/>
                    </a:lnTo>
                    <a:lnTo>
                      <a:pt x="15931" y="13200"/>
                    </a:lnTo>
                    <a:lnTo>
                      <a:pt x="12622" y="16800"/>
                    </a:lnTo>
                    <a:lnTo>
                      <a:pt x="9160" y="1800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5" name="AutoShape 39"/>
              <p:cNvSpPr>
                <a:spLocks/>
              </p:cNvSpPr>
              <p:nvPr/>
            </p:nvSpPr>
            <p:spPr bwMode="auto">
              <a:xfrm>
                <a:off x="5651500" y="1000125"/>
                <a:ext cx="227013" cy="541338"/>
              </a:xfrm>
              <a:custGeom>
                <a:avLst/>
                <a:gdLst>
                  <a:gd name="T0" fmla="*/ 113506 w 21600"/>
                  <a:gd name="T1" fmla="*/ 270669 h 21600"/>
                  <a:gd name="T2" fmla="*/ 113506 w 21600"/>
                  <a:gd name="T3" fmla="*/ 270669 h 21600"/>
                  <a:gd name="T4" fmla="*/ 113506 w 21600"/>
                  <a:gd name="T5" fmla="*/ 270669 h 21600"/>
                  <a:gd name="T6" fmla="*/ 113506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74" y="7221"/>
                    </a:moveTo>
                    <a:lnTo>
                      <a:pt x="17068" y="10958"/>
                    </a:lnTo>
                    <a:lnTo>
                      <a:pt x="13443" y="15139"/>
                    </a:lnTo>
                    <a:lnTo>
                      <a:pt x="7099" y="18559"/>
                    </a:lnTo>
                    <a:lnTo>
                      <a:pt x="0" y="21600"/>
                    </a:lnTo>
                    <a:lnTo>
                      <a:pt x="4380" y="21600"/>
                    </a:lnTo>
                    <a:lnTo>
                      <a:pt x="11630" y="18179"/>
                    </a:lnTo>
                    <a:lnTo>
                      <a:pt x="17068" y="14758"/>
                    </a:lnTo>
                    <a:lnTo>
                      <a:pt x="20693" y="10958"/>
                    </a:lnTo>
                    <a:lnTo>
                      <a:pt x="21599" y="7221"/>
                    </a:lnTo>
                    <a:lnTo>
                      <a:pt x="20693" y="3800"/>
                    </a:lnTo>
                    <a:lnTo>
                      <a:pt x="17974" y="0"/>
                    </a:lnTo>
                    <a:lnTo>
                      <a:pt x="13443" y="0"/>
                    </a:lnTo>
                    <a:lnTo>
                      <a:pt x="17068" y="3800"/>
                    </a:lnTo>
                    <a:lnTo>
                      <a:pt x="17974" y="7221"/>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6" name="AutoShape 40"/>
              <p:cNvSpPr>
                <a:spLocks/>
              </p:cNvSpPr>
              <p:nvPr/>
            </p:nvSpPr>
            <p:spPr bwMode="auto">
              <a:xfrm>
                <a:off x="5214937" y="952500"/>
                <a:ext cx="131763" cy="142875"/>
              </a:xfrm>
              <a:custGeom>
                <a:avLst/>
                <a:gdLst>
                  <a:gd name="T0" fmla="*/ 65882 w 21600"/>
                  <a:gd name="T1" fmla="*/ 71438 h 21600"/>
                  <a:gd name="T2" fmla="*/ 65882 w 21600"/>
                  <a:gd name="T3" fmla="*/ 71438 h 21600"/>
                  <a:gd name="T4" fmla="*/ 65882 w 21600"/>
                  <a:gd name="T5" fmla="*/ 71438 h 21600"/>
                  <a:gd name="T6" fmla="*/ 65882 w 21600"/>
                  <a:gd name="T7" fmla="*/ 71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54" y="21600"/>
                    </a:moveTo>
                    <a:lnTo>
                      <a:pt x="21600" y="20160"/>
                    </a:lnTo>
                    <a:lnTo>
                      <a:pt x="18477" y="14400"/>
                    </a:lnTo>
                    <a:lnTo>
                      <a:pt x="13792" y="10080"/>
                    </a:lnTo>
                    <a:lnTo>
                      <a:pt x="1561" y="0"/>
                    </a:lnTo>
                    <a:lnTo>
                      <a:pt x="0" y="4320"/>
                    </a:lnTo>
                    <a:lnTo>
                      <a:pt x="9108" y="11520"/>
                    </a:lnTo>
                    <a:lnTo>
                      <a:pt x="15354" y="2160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7" name="AutoShape 41"/>
              <p:cNvSpPr>
                <a:spLocks/>
              </p:cNvSpPr>
              <p:nvPr/>
            </p:nvSpPr>
            <p:spPr bwMode="auto">
              <a:xfrm>
                <a:off x="4237037" y="838200"/>
                <a:ext cx="1138238" cy="684213"/>
              </a:xfrm>
              <a:custGeom>
                <a:avLst/>
                <a:gdLst>
                  <a:gd name="T0" fmla="*/ 569119 w 21600"/>
                  <a:gd name="T1" fmla="*/ 342107 h 21600"/>
                  <a:gd name="T2" fmla="*/ 569119 w 21600"/>
                  <a:gd name="T3" fmla="*/ 342107 h 21600"/>
                  <a:gd name="T4" fmla="*/ 569119 w 21600"/>
                  <a:gd name="T5" fmla="*/ 342107 h 21600"/>
                  <a:gd name="T6" fmla="*/ 569119 w 21600"/>
                  <a:gd name="T7" fmla="*/ 342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876" y="10825"/>
                    </a:moveTo>
                    <a:lnTo>
                      <a:pt x="20696" y="12879"/>
                    </a:lnTo>
                    <a:lnTo>
                      <a:pt x="20153" y="14683"/>
                    </a:lnTo>
                    <a:lnTo>
                      <a:pt x="19069" y="16488"/>
                    </a:lnTo>
                    <a:lnTo>
                      <a:pt x="18015" y="17991"/>
                    </a:lnTo>
                    <a:lnTo>
                      <a:pt x="16388" y="19194"/>
                    </a:lnTo>
                    <a:lnTo>
                      <a:pt x="14761" y="20096"/>
                    </a:lnTo>
                    <a:lnTo>
                      <a:pt x="12773" y="20697"/>
                    </a:lnTo>
                    <a:lnTo>
                      <a:pt x="10815" y="20998"/>
                    </a:lnTo>
                    <a:lnTo>
                      <a:pt x="8826" y="20697"/>
                    </a:lnTo>
                    <a:lnTo>
                      <a:pt x="6838" y="20096"/>
                    </a:lnTo>
                    <a:lnTo>
                      <a:pt x="5211" y="19194"/>
                    </a:lnTo>
                    <a:lnTo>
                      <a:pt x="3584" y="17991"/>
                    </a:lnTo>
                    <a:lnTo>
                      <a:pt x="2530" y="16488"/>
                    </a:lnTo>
                    <a:lnTo>
                      <a:pt x="1446" y="14683"/>
                    </a:lnTo>
                    <a:lnTo>
                      <a:pt x="903" y="12879"/>
                    </a:lnTo>
                    <a:lnTo>
                      <a:pt x="723" y="10825"/>
                    </a:lnTo>
                    <a:lnTo>
                      <a:pt x="903" y="8720"/>
                    </a:lnTo>
                    <a:lnTo>
                      <a:pt x="1446" y="6916"/>
                    </a:lnTo>
                    <a:lnTo>
                      <a:pt x="2530" y="5111"/>
                    </a:lnTo>
                    <a:lnTo>
                      <a:pt x="3584" y="3608"/>
                    </a:lnTo>
                    <a:lnTo>
                      <a:pt x="5211" y="2405"/>
                    </a:lnTo>
                    <a:lnTo>
                      <a:pt x="6838" y="1503"/>
                    </a:lnTo>
                    <a:lnTo>
                      <a:pt x="8826" y="902"/>
                    </a:lnTo>
                    <a:lnTo>
                      <a:pt x="10815" y="601"/>
                    </a:lnTo>
                    <a:lnTo>
                      <a:pt x="12592" y="902"/>
                    </a:lnTo>
                    <a:lnTo>
                      <a:pt x="14399" y="1503"/>
                    </a:lnTo>
                    <a:lnTo>
                      <a:pt x="16026" y="2405"/>
                    </a:lnTo>
                    <a:lnTo>
                      <a:pt x="17472" y="3307"/>
                    </a:lnTo>
                    <a:lnTo>
                      <a:pt x="17653" y="2405"/>
                    </a:lnTo>
                    <a:lnTo>
                      <a:pt x="14399" y="601"/>
                    </a:lnTo>
                    <a:lnTo>
                      <a:pt x="12592" y="300"/>
                    </a:lnTo>
                    <a:lnTo>
                      <a:pt x="10815" y="0"/>
                    </a:lnTo>
                    <a:lnTo>
                      <a:pt x="8646" y="300"/>
                    </a:lnTo>
                    <a:lnTo>
                      <a:pt x="6657" y="902"/>
                    </a:lnTo>
                    <a:lnTo>
                      <a:pt x="4850" y="1804"/>
                    </a:lnTo>
                    <a:lnTo>
                      <a:pt x="3223" y="3307"/>
                    </a:lnTo>
                    <a:lnTo>
                      <a:pt x="1807" y="4811"/>
                    </a:lnTo>
                    <a:lnTo>
                      <a:pt x="903" y="6615"/>
                    </a:lnTo>
                    <a:lnTo>
                      <a:pt x="180" y="8720"/>
                    </a:lnTo>
                    <a:lnTo>
                      <a:pt x="0" y="10825"/>
                    </a:lnTo>
                    <a:lnTo>
                      <a:pt x="180" y="12879"/>
                    </a:lnTo>
                    <a:lnTo>
                      <a:pt x="903" y="14984"/>
                    </a:lnTo>
                    <a:lnTo>
                      <a:pt x="1807" y="16788"/>
                    </a:lnTo>
                    <a:lnTo>
                      <a:pt x="3223" y="18593"/>
                    </a:lnTo>
                    <a:lnTo>
                      <a:pt x="4850" y="19795"/>
                    </a:lnTo>
                    <a:lnTo>
                      <a:pt x="6657" y="20697"/>
                    </a:lnTo>
                    <a:lnTo>
                      <a:pt x="8646" y="21299"/>
                    </a:lnTo>
                    <a:lnTo>
                      <a:pt x="10815" y="21599"/>
                    </a:lnTo>
                    <a:lnTo>
                      <a:pt x="12953" y="21299"/>
                    </a:lnTo>
                    <a:lnTo>
                      <a:pt x="14942" y="20697"/>
                    </a:lnTo>
                    <a:lnTo>
                      <a:pt x="16930" y="19795"/>
                    </a:lnTo>
                    <a:lnTo>
                      <a:pt x="18376" y="18593"/>
                    </a:lnTo>
                    <a:lnTo>
                      <a:pt x="19792" y="16788"/>
                    </a:lnTo>
                    <a:lnTo>
                      <a:pt x="20696" y="14984"/>
                    </a:lnTo>
                    <a:lnTo>
                      <a:pt x="21419" y="12879"/>
                    </a:lnTo>
                    <a:lnTo>
                      <a:pt x="21599" y="10825"/>
                    </a:lnTo>
                    <a:lnTo>
                      <a:pt x="21599" y="10223"/>
                    </a:lnTo>
                    <a:lnTo>
                      <a:pt x="21419" y="9622"/>
                    </a:lnTo>
                    <a:lnTo>
                      <a:pt x="20696" y="9922"/>
                    </a:lnTo>
                    <a:lnTo>
                      <a:pt x="20876" y="10524"/>
                    </a:lnTo>
                    <a:lnTo>
                      <a:pt x="20876" y="10825"/>
                    </a:lnTo>
                    <a:close/>
                  </a:path>
                </a:pathLst>
              </a:custGeom>
              <a:gradFill rotWithShape="0">
                <a:gsLst>
                  <a:gs pos="0">
                    <a:srgbClr val="0088E4"/>
                  </a:gs>
                  <a:gs pos="100000">
                    <a:srgbClr val="0083DC"/>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8" name="AutoShape 42"/>
              <p:cNvSpPr>
                <a:spLocks/>
              </p:cNvSpPr>
              <p:nvPr/>
            </p:nvSpPr>
            <p:spPr bwMode="auto">
              <a:xfrm>
                <a:off x="4084637" y="771525"/>
                <a:ext cx="1443038" cy="846138"/>
              </a:xfrm>
              <a:custGeom>
                <a:avLst/>
                <a:gdLst>
                  <a:gd name="T0" fmla="*/ 721519 w 21600"/>
                  <a:gd name="T1" fmla="*/ 423069 h 21600"/>
                  <a:gd name="T2" fmla="*/ 721519 w 21600"/>
                  <a:gd name="T3" fmla="*/ 423069 h 21600"/>
                  <a:gd name="T4" fmla="*/ 721519 w 21600"/>
                  <a:gd name="T5" fmla="*/ 423069 h 21600"/>
                  <a:gd name="T6" fmla="*/ 721519 w 21600"/>
                  <a:gd name="T7" fmla="*/ 423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37" y="0"/>
                    </a:moveTo>
                    <a:lnTo>
                      <a:pt x="14637" y="729"/>
                    </a:lnTo>
                    <a:lnTo>
                      <a:pt x="17203" y="2431"/>
                    </a:lnTo>
                    <a:lnTo>
                      <a:pt x="18178" y="3404"/>
                    </a:lnTo>
                    <a:lnTo>
                      <a:pt x="19176" y="4619"/>
                    </a:lnTo>
                    <a:lnTo>
                      <a:pt x="19889" y="5835"/>
                    </a:lnTo>
                    <a:lnTo>
                      <a:pt x="20459" y="7294"/>
                    </a:lnTo>
                    <a:lnTo>
                      <a:pt x="20744" y="8753"/>
                    </a:lnTo>
                    <a:lnTo>
                      <a:pt x="20887" y="10455"/>
                    </a:lnTo>
                    <a:lnTo>
                      <a:pt x="20744" y="12603"/>
                    </a:lnTo>
                    <a:lnTo>
                      <a:pt x="20031" y="14548"/>
                    </a:lnTo>
                    <a:lnTo>
                      <a:pt x="19176" y="16250"/>
                    </a:lnTo>
                    <a:lnTo>
                      <a:pt x="17893" y="17952"/>
                    </a:lnTo>
                    <a:lnTo>
                      <a:pt x="16491" y="19168"/>
                    </a:lnTo>
                    <a:lnTo>
                      <a:pt x="14780" y="20141"/>
                    </a:lnTo>
                    <a:lnTo>
                      <a:pt x="12784" y="20627"/>
                    </a:lnTo>
                    <a:lnTo>
                      <a:pt x="10811" y="20870"/>
                    </a:lnTo>
                    <a:lnTo>
                      <a:pt x="8815" y="20627"/>
                    </a:lnTo>
                    <a:lnTo>
                      <a:pt x="6819" y="20141"/>
                    </a:lnTo>
                    <a:lnTo>
                      <a:pt x="5108" y="19168"/>
                    </a:lnTo>
                    <a:lnTo>
                      <a:pt x="3706" y="17952"/>
                    </a:lnTo>
                    <a:lnTo>
                      <a:pt x="2423" y="16250"/>
                    </a:lnTo>
                    <a:lnTo>
                      <a:pt x="1568" y="14548"/>
                    </a:lnTo>
                    <a:lnTo>
                      <a:pt x="855" y="12603"/>
                    </a:lnTo>
                    <a:lnTo>
                      <a:pt x="712" y="10455"/>
                    </a:lnTo>
                    <a:lnTo>
                      <a:pt x="855" y="8996"/>
                    </a:lnTo>
                    <a:lnTo>
                      <a:pt x="1140" y="7537"/>
                    </a:lnTo>
                    <a:lnTo>
                      <a:pt x="1568" y="6321"/>
                    </a:lnTo>
                    <a:lnTo>
                      <a:pt x="2138" y="5106"/>
                    </a:lnTo>
                    <a:lnTo>
                      <a:pt x="1568" y="4619"/>
                    </a:lnTo>
                    <a:lnTo>
                      <a:pt x="855" y="5835"/>
                    </a:lnTo>
                    <a:lnTo>
                      <a:pt x="427" y="7294"/>
                    </a:lnTo>
                    <a:lnTo>
                      <a:pt x="142" y="8753"/>
                    </a:lnTo>
                    <a:lnTo>
                      <a:pt x="0" y="10455"/>
                    </a:lnTo>
                    <a:lnTo>
                      <a:pt x="285" y="12603"/>
                    </a:lnTo>
                    <a:lnTo>
                      <a:pt x="855" y="14791"/>
                    </a:lnTo>
                    <a:lnTo>
                      <a:pt x="1853" y="16736"/>
                    </a:lnTo>
                    <a:lnTo>
                      <a:pt x="3136" y="18195"/>
                    </a:lnTo>
                    <a:lnTo>
                      <a:pt x="4823" y="19654"/>
                    </a:lnTo>
                    <a:lnTo>
                      <a:pt x="6534" y="20627"/>
                    </a:lnTo>
                    <a:lnTo>
                      <a:pt x="8673" y="21356"/>
                    </a:lnTo>
                    <a:lnTo>
                      <a:pt x="10811" y="21600"/>
                    </a:lnTo>
                    <a:lnTo>
                      <a:pt x="12926" y="21356"/>
                    </a:lnTo>
                    <a:lnTo>
                      <a:pt x="15065" y="20627"/>
                    </a:lnTo>
                    <a:lnTo>
                      <a:pt x="16918" y="19654"/>
                    </a:lnTo>
                    <a:lnTo>
                      <a:pt x="18463" y="18195"/>
                    </a:lnTo>
                    <a:lnTo>
                      <a:pt x="19746" y="16736"/>
                    </a:lnTo>
                    <a:lnTo>
                      <a:pt x="20744" y="14791"/>
                    </a:lnTo>
                    <a:lnTo>
                      <a:pt x="21314" y="12603"/>
                    </a:lnTo>
                    <a:lnTo>
                      <a:pt x="21600" y="10455"/>
                    </a:lnTo>
                    <a:lnTo>
                      <a:pt x="21457" y="8753"/>
                    </a:lnTo>
                    <a:lnTo>
                      <a:pt x="21029" y="7051"/>
                    </a:lnTo>
                    <a:lnTo>
                      <a:pt x="20459" y="5349"/>
                    </a:lnTo>
                    <a:lnTo>
                      <a:pt x="19603" y="4133"/>
                    </a:lnTo>
                    <a:lnTo>
                      <a:pt x="18605" y="2674"/>
                    </a:lnTo>
                    <a:lnTo>
                      <a:pt x="17465" y="1702"/>
                    </a:lnTo>
                    <a:lnTo>
                      <a:pt x="14637" y="0"/>
                    </a:lnTo>
                    <a:close/>
                  </a:path>
                </a:pathLst>
              </a:custGeom>
              <a:gradFill rotWithShape="0">
                <a:gsLst>
                  <a:gs pos="0">
                    <a:srgbClr val="088CE5"/>
                  </a:gs>
                  <a:gs pos="100000">
                    <a:srgbClr val="0088E4"/>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39" name="AutoShape 43"/>
              <p:cNvSpPr>
                <a:spLocks/>
              </p:cNvSpPr>
              <p:nvPr/>
            </p:nvSpPr>
            <p:spPr bwMode="auto">
              <a:xfrm>
                <a:off x="4425950" y="742950"/>
                <a:ext cx="579438" cy="104775"/>
              </a:xfrm>
              <a:custGeom>
                <a:avLst/>
                <a:gdLst>
                  <a:gd name="T0" fmla="*/ 289719 w 21600"/>
                  <a:gd name="T1" fmla="*/ 52388 h 21600"/>
                  <a:gd name="T2" fmla="*/ 289719 w 21600"/>
                  <a:gd name="T3" fmla="*/ 52388 h 21600"/>
                  <a:gd name="T4" fmla="*/ 289719 w 21600"/>
                  <a:gd name="T5" fmla="*/ 52388 h 21600"/>
                  <a:gd name="T6" fmla="*/ 289719 w 21600"/>
                  <a:gd name="T7" fmla="*/ 52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02" y="5890"/>
                    </a:moveTo>
                    <a:lnTo>
                      <a:pt x="17694" y="7854"/>
                    </a:lnTo>
                    <a:lnTo>
                      <a:pt x="21244" y="9818"/>
                    </a:lnTo>
                    <a:lnTo>
                      <a:pt x="21599" y="3927"/>
                    </a:lnTo>
                    <a:lnTo>
                      <a:pt x="18049" y="1963"/>
                    </a:lnTo>
                    <a:lnTo>
                      <a:pt x="14202" y="0"/>
                    </a:lnTo>
                    <a:lnTo>
                      <a:pt x="10296" y="1963"/>
                    </a:lnTo>
                    <a:lnTo>
                      <a:pt x="6746" y="3927"/>
                    </a:lnTo>
                    <a:lnTo>
                      <a:pt x="0" y="13745"/>
                    </a:lnTo>
                    <a:lnTo>
                      <a:pt x="0" y="21600"/>
                    </a:lnTo>
                    <a:lnTo>
                      <a:pt x="3195" y="15709"/>
                    </a:lnTo>
                    <a:lnTo>
                      <a:pt x="6746" y="9818"/>
                    </a:lnTo>
                    <a:lnTo>
                      <a:pt x="10296" y="7854"/>
                    </a:lnTo>
                    <a:lnTo>
                      <a:pt x="14202" y="589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0" name="AutoShape 44"/>
              <p:cNvSpPr>
                <a:spLocks/>
              </p:cNvSpPr>
              <p:nvPr/>
            </p:nvSpPr>
            <p:spPr bwMode="auto">
              <a:xfrm>
                <a:off x="4265612" y="847725"/>
                <a:ext cx="104776" cy="76200"/>
              </a:xfrm>
              <a:custGeom>
                <a:avLst/>
                <a:gdLst>
                  <a:gd name="T0" fmla="*/ 52388 w 21600"/>
                  <a:gd name="T1" fmla="*/ 38100 h 21600"/>
                  <a:gd name="T2" fmla="*/ 52388 w 21600"/>
                  <a:gd name="T3" fmla="*/ 38100 h 21600"/>
                  <a:gd name="T4" fmla="*/ 52388 w 21600"/>
                  <a:gd name="T5" fmla="*/ 38100 h 21600"/>
                  <a:gd name="T6" fmla="*/ 52388 w 21600"/>
                  <a:gd name="T7" fmla="*/ 38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00"/>
                    </a:moveTo>
                    <a:lnTo>
                      <a:pt x="15709" y="0"/>
                    </a:lnTo>
                    <a:lnTo>
                      <a:pt x="7854" y="5400"/>
                    </a:lnTo>
                    <a:lnTo>
                      <a:pt x="0" y="13500"/>
                    </a:lnTo>
                    <a:lnTo>
                      <a:pt x="3927" y="21600"/>
                    </a:lnTo>
                    <a:lnTo>
                      <a:pt x="13745" y="13500"/>
                    </a:lnTo>
                    <a:lnTo>
                      <a:pt x="21600" y="810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1" name="AutoShape 45"/>
              <p:cNvSpPr>
                <a:spLocks/>
              </p:cNvSpPr>
              <p:nvPr/>
            </p:nvSpPr>
            <p:spPr bwMode="auto">
              <a:xfrm>
                <a:off x="5562600" y="257175"/>
                <a:ext cx="608013" cy="152400"/>
              </a:xfrm>
              <a:custGeom>
                <a:avLst/>
                <a:gdLst>
                  <a:gd name="T0" fmla="*/ 304007 w 21600"/>
                  <a:gd name="T1" fmla="*/ 76200 h 21600"/>
                  <a:gd name="T2" fmla="*/ 304007 w 21600"/>
                  <a:gd name="T3" fmla="*/ 76200 h 21600"/>
                  <a:gd name="T4" fmla="*/ 304007 w 21600"/>
                  <a:gd name="T5" fmla="*/ 76200 h 21600"/>
                  <a:gd name="T6" fmla="*/ 304007 w 21600"/>
                  <a:gd name="T7" fmla="*/ 7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17" y="21600"/>
                    </a:moveTo>
                    <a:lnTo>
                      <a:pt x="8085" y="20250"/>
                    </a:lnTo>
                    <a:lnTo>
                      <a:pt x="4693" y="14850"/>
                    </a:lnTo>
                    <a:lnTo>
                      <a:pt x="1979" y="8100"/>
                    </a:lnTo>
                    <a:lnTo>
                      <a:pt x="339" y="0"/>
                    </a:lnTo>
                    <a:lnTo>
                      <a:pt x="0" y="1350"/>
                    </a:lnTo>
                    <a:lnTo>
                      <a:pt x="1639" y="9450"/>
                    </a:lnTo>
                    <a:lnTo>
                      <a:pt x="4353" y="16200"/>
                    </a:lnTo>
                    <a:lnTo>
                      <a:pt x="7746" y="20250"/>
                    </a:lnTo>
                    <a:lnTo>
                      <a:pt x="11817" y="21600"/>
                    </a:lnTo>
                    <a:lnTo>
                      <a:pt x="14871" y="20250"/>
                    </a:lnTo>
                    <a:lnTo>
                      <a:pt x="17585" y="18900"/>
                    </a:lnTo>
                    <a:lnTo>
                      <a:pt x="19903" y="14850"/>
                    </a:lnTo>
                    <a:lnTo>
                      <a:pt x="21600" y="9450"/>
                    </a:lnTo>
                    <a:lnTo>
                      <a:pt x="21260" y="9450"/>
                    </a:lnTo>
                    <a:lnTo>
                      <a:pt x="19564" y="14850"/>
                    </a:lnTo>
                    <a:lnTo>
                      <a:pt x="17246" y="17550"/>
                    </a:lnTo>
                    <a:lnTo>
                      <a:pt x="14871" y="20250"/>
                    </a:lnTo>
                    <a:lnTo>
                      <a:pt x="11817" y="2160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2" name="AutoShape 46"/>
              <p:cNvSpPr>
                <a:spLocks/>
              </p:cNvSpPr>
              <p:nvPr/>
            </p:nvSpPr>
            <p:spPr bwMode="auto">
              <a:xfrm>
                <a:off x="5618162" y="0"/>
                <a:ext cx="409576" cy="85725"/>
              </a:xfrm>
              <a:custGeom>
                <a:avLst/>
                <a:gdLst>
                  <a:gd name="T0" fmla="*/ 204788 w 21600"/>
                  <a:gd name="T1" fmla="*/ 42863 h 21600"/>
                  <a:gd name="T2" fmla="*/ 204788 w 21600"/>
                  <a:gd name="T3" fmla="*/ 42863 h 21600"/>
                  <a:gd name="T4" fmla="*/ 204788 w 21600"/>
                  <a:gd name="T5" fmla="*/ 42863 h 21600"/>
                  <a:gd name="T6" fmla="*/ 204788 w 21600"/>
                  <a:gd name="T7" fmla="*/ 4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567" y="0"/>
                    </a:moveTo>
                    <a:lnTo>
                      <a:pt x="21600" y="4800"/>
                    </a:lnTo>
                    <a:lnTo>
                      <a:pt x="21097" y="2400"/>
                    </a:lnTo>
                    <a:lnTo>
                      <a:pt x="18083" y="0"/>
                    </a:lnTo>
                    <a:lnTo>
                      <a:pt x="14567" y="0"/>
                    </a:lnTo>
                    <a:lnTo>
                      <a:pt x="10046" y="2400"/>
                    </a:lnTo>
                    <a:lnTo>
                      <a:pt x="6530" y="4800"/>
                    </a:lnTo>
                    <a:lnTo>
                      <a:pt x="3013" y="12000"/>
                    </a:lnTo>
                    <a:lnTo>
                      <a:pt x="0" y="19200"/>
                    </a:lnTo>
                    <a:lnTo>
                      <a:pt x="502" y="21600"/>
                    </a:lnTo>
                    <a:lnTo>
                      <a:pt x="3013" y="14400"/>
                    </a:lnTo>
                    <a:lnTo>
                      <a:pt x="6530" y="7200"/>
                    </a:lnTo>
                    <a:lnTo>
                      <a:pt x="10046" y="2400"/>
                    </a:lnTo>
                    <a:lnTo>
                      <a:pt x="14567" y="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3" name="AutoShape 47"/>
              <p:cNvSpPr>
                <a:spLocks/>
              </p:cNvSpPr>
              <p:nvPr/>
            </p:nvSpPr>
            <p:spPr bwMode="auto">
              <a:xfrm>
                <a:off x="6142037" y="66675"/>
                <a:ext cx="95251" cy="247650"/>
              </a:xfrm>
              <a:custGeom>
                <a:avLst/>
                <a:gdLst>
                  <a:gd name="T0" fmla="*/ 47626 w 21600"/>
                  <a:gd name="T1" fmla="*/ 123825 h 21600"/>
                  <a:gd name="T2" fmla="*/ 47626 w 21600"/>
                  <a:gd name="T3" fmla="*/ 123825 h 21600"/>
                  <a:gd name="T4" fmla="*/ 47626 w 21600"/>
                  <a:gd name="T5" fmla="*/ 123825 h 21600"/>
                  <a:gd name="T6" fmla="*/ 47626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40" y="12461"/>
                    </a:moveTo>
                    <a:lnTo>
                      <a:pt x="17280" y="17446"/>
                    </a:lnTo>
                    <a:lnTo>
                      <a:pt x="8640" y="21599"/>
                    </a:lnTo>
                    <a:lnTo>
                      <a:pt x="10800" y="21599"/>
                    </a:lnTo>
                    <a:lnTo>
                      <a:pt x="19440" y="17446"/>
                    </a:lnTo>
                    <a:lnTo>
                      <a:pt x="21600" y="12461"/>
                    </a:lnTo>
                    <a:lnTo>
                      <a:pt x="17280" y="5815"/>
                    </a:lnTo>
                    <a:lnTo>
                      <a:pt x="10800" y="2492"/>
                    </a:lnTo>
                    <a:lnTo>
                      <a:pt x="2160" y="0"/>
                    </a:lnTo>
                    <a:lnTo>
                      <a:pt x="0" y="830"/>
                    </a:lnTo>
                    <a:lnTo>
                      <a:pt x="8640" y="3323"/>
                    </a:lnTo>
                    <a:lnTo>
                      <a:pt x="15120" y="5815"/>
                    </a:lnTo>
                    <a:lnTo>
                      <a:pt x="19440" y="12461"/>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4" name="AutoShape 48"/>
              <p:cNvSpPr>
                <a:spLocks/>
              </p:cNvSpPr>
              <p:nvPr/>
            </p:nvSpPr>
            <p:spPr bwMode="auto">
              <a:xfrm>
                <a:off x="5713412" y="352425"/>
                <a:ext cx="304801" cy="28575"/>
              </a:xfrm>
              <a:custGeom>
                <a:avLst/>
                <a:gdLst>
                  <a:gd name="T0" fmla="*/ 152401 w 21600"/>
                  <a:gd name="T1" fmla="*/ 14288 h 21600"/>
                  <a:gd name="T2" fmla="*/ 152401 w 21600"/>
                  <a:gd name="T3" fmla="*/ 14288 h 21600"/>
                  <a:gd name="T4" fmla="*/ 152401 w 21600"/>
                  <a:gd name="T5" fmla="*/ 14288 h 21600"/>
                  <a:gd name="T6" fmla="*/ 152401 w 21600"/>
                  <a:gd name="T7" fmla="*/ 14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25" y="14400"/>
                    </a:moveTo>
                    <a:lnTo>
                      <a:pt x="3375" y="0"/>
                    </a:lnTo>
                    <a:lnTo>
                      <a:pt x="0" y="0"/>
                    </a:lnTo>
                    <a:lnTo>
                      <a:pt x="6075" y="14400"/>
                    </a:lnTo>
                    <a:lnTo>
                      <a:pt x="12825" y="21600"/>
                    </a:lnTo>
                    <a:lnTo>
                      <a:pt x="17550" y="21600"/>
                    </a:lnTo>
                    <a:lnTo>
                      <a:pt x="21600" y="14400"/>
                    </a:lnTo>
                    <a:lnTo>
                      <a:pt x="20925" y="0"/>
                    </a:lnTo>
                    <a:lnTo>
                      <a:pt x="12825" y="1440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5" name="AutoShape 49"/>
              <p:cNvSpPr>
                <a:spLocks/>
              </p:cNvSpPr>
              <p:nvPr/>
            </p:nvSpPr>
            <p:spPr bwMode="auto">
              <a:xfrm>
                <a:off x="5600700" y="28575"/>
                <a:ext cx="255588" cy="295275"/>
              </a:xfrm>
              <a:custGeom>
                <a:avLst/>
                <a:gdLst>
                  <a:gd name="T0" fmla="*/ 127794 w 21600"/>
                  <a:gd name="T1" fmla="*/ 147638 h 21600"/>
                  <a:gd name="T2" fmla="*/ 127794 w 21600"/>
                  <a:gd name="T3" fmla="*/ 147638 h 21600"/>
                  <a:gd name="T4" fmla="*/ 127794 w 21600"/>
                  <a:gd name="T5" fmla="*/ 147638 h 21600"/>
                  <a:gd name="T6" fmla="*/ 127794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75" y="13238"/>
                    </a:moveTo>
                    <a:lnTo>
                      <a:pt x="3085" y="9058"/>
                    </a:lnTo>
                    <a:lnTo>
                      <a:pt x="7110" y="4877"/>
                    </a:lnTo>
                    <a:lnTo>
                      <a:pt x="13550" y="2090"/>
                    </a:lnTo>
                    <a:lnTo>
                      <a:pt x="20795" y="696"/>
                    </a:lnTo>
                    <a:lnTo>
                      <a:pt x="21599" y="0"/>
                    </a:lnTo>
                    <a:lnTo>
                      <a:pt x="12745" y="1393"/>
                    </a:lnTo>
                    <a:lnTo>
                      <a:pt x="6305" y="4180"/>
                    </a:lnTo>
                    <a:lnTo>
                      <a:pt x="1475" y="8361"/>
                    </a:lnTo>
                    <a:lnTo>
                      <a:pt x="670" y="10451"/>
                    </a:lnTo>
                    <a:lnTo>
                      <a:pt x="0" y="13238"/>
                    </a:lnTo>
                    <a:lnTo>
                      <a:pt x="1475" y="17419"/>
                    </a:lnTo>
                    <a:lnTo>
                      <a:pt x="3085" y="19509"/>
                    </a:lnTo>
                    <a:lnTo>
                      <a:pt x="5500" y="21600"/>
                    </a:lnTo>
                    <a:lnTo>
                      <a:pt x="8720" y="21600"/>
                    </a:lnTo>
                    <a:lnTo>
                      <a:pt x="5500" y="19509"/>
                    </a:lnTo>
                    <a:lnTo>
                      <a:pt x="3085" y="17419"/>
                    </a:lnTo>
                    <a:lnTo>
                      <a:pt x="1475" y="13238"/>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6" name="AutoShape 50"/>
              <p:cNvSpPr>
                <a:spLocks/>
              </p:cNvSpPr>
              <p:nvPr/>
            </p:nvSpPr>
            <p:spPr bwMode="auto">
              <a:xfrm>
                <a:off x="5894387" y="28575"/>
                <a:ext cx="295276" cy="333375"/>
              </a:xfrm>
              <a:custGeom>
                <a:avLst/>
                <a:gdLst>
                  <a:gd name="T0" fmla="*/ 147638 w 21600"/>
                  <a:gd name="T1" fmla="*/ 166688 h 21600"/>
                  <a:gd name="T2" fmla="*/ 147638 w 21600"/>
                  <a:gd name="T3" fmla="*/ 166688 h 21600"/>
                  <a:gd name="T4" fmla="*/ 147638 w 21600"/>
                  <a:gd name="T5" fmla="*/ 166688 h 21600"/>
                  <a:gd name="T6" fmla="*/ 147638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17"/>
                    </a:moveTo>
                    <a:lnTo>
                      <a:pt x="7705" y="1234"/>
                    </a:lnTo>
                    <a:lnTo>
                      <a:pt x="13894" y="3702"/>
                    </a:lnTo>
                    <a:lnTo>
                      <a:pt x="18097" y="7405"/>
                    </a:lnTo>
                    <a:lnTo>
                      <a:pt x="18797" y="9257"/>
                    </a:lnTo>
                    <a:lnTo>
                      <a:pt x="19498" y="11725"/>
                    </a:lnTo>
                    <a:lnTo>
                      <a:pt x="18797" y="14194"/>
                    </a:lnTo>
                    <a:lnTo>
                      <a:pt x="17396" y="16662"/>
                    </a:lnTo>
                    <a:lnTo>
                      <a:pt x="13894" y="18514"/>
                    </a:lnTo>
                    <a:lnTo>
                      <a:pt x="10508" y="20365"/>
                    </a:lnTo>
                    <a:lnTo>
                      <a:pt x="11208" y="21599"/>
                    </a:lnTo>
                    <a:lnTo>
                      <a:pt x="15295" y="19748"/>
                    </a:lnTo>
                    <a:lnTo>
                      <a:pt x="18797" y="17279"/>
                    </a:lnTo>
                    <a:lnTo>
                      <a:pt x="20899" y="14811"/>
                    </a:lnTo>
                    <a:lnTo>
                      <a:pt x="21600" y="11725"/>
                    </a:lnTo>
                    <a:lnTo>
                      <a:pt x="20198" y="6788"/>
                    </a:lnTo>
                    <a:lnTo>
                      <a:pt x="18097" y="4937"/>
                    </a:lnTo>
                    <a:lnTo>
                      <a:pt x="15295" y="3085"/>
                    </a:lnTo>
                    <a:lnTo>
                      <a:pt x="8406" y="617"/>
                    </a:lnTo>
                    <a:lnTo>
                      <a:pt x="0" y="0"/>
                    </a:lnTo>
                    <a:lnTo>
                      <a:pt x="0" y="617"/>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7" name="AutoShape 51"/>
              <p:cNvSpPr>
                <a:spLocks/>
              </p:cNvSpPr>
              <p:nvPr/>
            </p:nvSpPr>
            <p:spPr bwMode="auto">
              <a:xfrm>
                <a:off x="5665787" y="53975"/>
                <a:ext cx="474663" cy="295275"/>
              </a:xfrm>
              <a:custGeom>
                <a:avLst/>
                <a:gdLst>
                  <a:gd name="T0" fmla="*/ 237332 w 21600"/>
                  <a:gd name="T1" fmla="*/ 147638 h 21600"/>
                  <a:gd name="T2" fmla="*/ 237332 w 21600"/>
                  <a:gd name="T3" fmla="*/ 147638 h 21600"/>
                  <a:gd name="T4" fmla="*/ 237332 w 21600"/>
                  <a:gd name="T5" fmla="*/ 147638 h 21600"/>
                  <a:gd name="T6" fmla="*/ 237332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36" y="0"/>
                    </a:moveTo>
                    <a:lnTo>
                      <a:pt x="6501" y="696"/>
                    </a:lnTo>
                    <a:lnTo>
                      <a:pt x="3034" y="3483"/>
                    </a:lnTo>
                    <a:lnTo>
                      <a:pt x="866" y="6270"/>
                    </a:lnTo>
                    <a:lnTo>
                      <a:pt x="0" y="10451"/>
                    </a:lnTo>
                    <a:lnTo>
                      <a:pt x="866" y="14632"/>
                    </a:lnTo>
                    <a:lnTo>
                      <a:pt x="3034" y="18116"/>
                    </a:lnTo>
                    <a:lnTo>
                      <a:pt x="6501" y="20903"/>
                    </a:lnTo>
                    <a:lnTo>
                      <a:pt x="10836" y="21600"/>
                    </a:lnTo>
                    <a:lnTo>
                      <a:pt x="15098" y="20903"/>
                    </a:lnTo>
                    <a:lnTo>
                      <a:pt x="18565" y="18116"/>
                    </a:lnTo>
                    <a:lnTo>
                      <a:pt x="20733" y="14632"/>
                    </a:lnTo>
                    <a:lnTo>
                      <a:pt x="21599" y="12541"/>
                    </a:lnTo>
                    <a:lnTo>
                      <a:pt x="21599" y="8361"/>
                    </a:lnTo>
                    <a:lnTo>
                      <a:pt x="20733" y="6270"/>
                    </a:lnTo>
                    <a:lnTo>
                      <a:pt x="18565" y="3483"/>
                    </a:lnTo>
                    <a:lnTo>
                      <a:pt x="15098" y="696"/>
                    </a:lnTo>
                    <a:lnTo>
                      <a:pt x="10836" y="0"/>
                    </a:lnTo>
                    <a:close/>
                    <a:moveTo>
                      <a:pt x="10836" y="20903"/>
                    </a:moveTo>
                    <a:lnTo>
                      <a:pt x="6935" y="20206"/>
                    </a:lnTo>
                    <a:lnTo>
                      <a:pt x="3467" y="18116"/>
                    </a:lnTo>
                    <a:lnTo>
                      <a:pt x="1300" y="14632"/>
                    </a:lnTo>
                    <a:lnTo>
                      <a:pt x="433" y="10451"/>
                    </a:lnTo>
                    <a:lnTo>
                      <a:pt x="1300" y="6270"/>
                    </a:lnTo>
                    <a:lnTo>
                      <a:pt x="3467" y="3483"/>
                    </a:lnTo>
                    <a:lnTo>
                      <a:pt x="6935" y="1393"/>
                    </a:lnTo>
                    <a:lnTo>
                      <a:pt x="10836" y="696"/>
                    </a:lnTo>
                    <a:lnTo>
                      <a:pt x="14664" y="1393"/>
                    </a:lnTo>
                    <a:lnTo>
                      <a:pt x="18132" y="3483"/>
                    </a:lnTo>
                    <a:lnTo>
                      <a:pt x="20299" y="6270"/>
                    </a:lnTo>
                    <a:lnTo>
                      <a:pt x="21166" y="8361"/>
                    </a:lnTo>
                    <a:lnTo>
                      <a:pt x="21166" y="12541"/>
                    </a:lnTo>
                    <a:lnTo>
                      <a:pt x="20299" y="14632"/>
                    </a:lnTo>
                    <a:lnTo>
                      <a:pt x="18132" y="18116"/>
                    </a:lnTo>
                    <a:lnTo>
                      <a:pt x="14664" y="20206"/>
                    </a:lnTo>
                    <a:lnTo>
                      <a:pt x="10836" y="20903"/>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48" name="AutoShape 52"/>
              <p:cNvSpPr>
                <a:spLocks/>
              </p:cNvSpPr>
              <p:nvPr/>
            </p:nvSpPr>
            <p:spPr bwMode="auto">
              <a:xfrm>
                <a:off x="3387725" y="1466850"/>
                <a:ext cx="133350" cy="84138"/>
              </a:xfrm>
              <a:custGeom>
                <a:avLst/>
                <a:gdLst>
                  <a:gd name="T0" fmla="*/ 66672 w 19679"/>
                  <a:gd name="T1" fmla="*/ 46176 h 19679"/>
                  <a:gd name="T2" fmla="*/ 66672 w 19679"/>
                  <a:gd name="T3" fmla="*/ 46176 h 19679"/>
                  <a:gd name="T4" fmla="*/ 66672 w 19679"/>
                  <a:gd name="T5" fmla="*/ 46176 h 19679"/>
                  <a:gd name="T6" fmla="*/ 66672 w 19679"/>
                  <a:gd name="T7" fmla="*/ 461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nvGrpSpPr>
              <p:cNvPr id="3121" name="Group 53"/>
              <p:cNvGrpSpPr>
                <a:grpSpLocks/>
              </p:cNvGrpSpPr>
              <p:nvPr/>
            </p:nvGrpSpPr>
            <p:grpSpPr bwMode="auto">
              <a:xfrm>
                <a:off x="4397375" y="927100"/>
                <a:ext cx="822325" cy="506413"/>
                <a:chOff x="0" y="0"/>
                <a:chExt cx="822325" cy="506413"/>
              </a:xfrm>
            </p:grpSpPr>
            <p:sp>
              <p:nvSpPr>
                <p:cNvPr id="4150" name="AutoShape 54"/>
                <p:cNvSpPr>
                  <a:spLocks/>
                </p:cNvSpPr>
                <p:nvPr/>
              </p:nvSpPr>
              <p:spPr bwMode="auto">
                <a:xfrm>
                  <a:off x="0" y="0"/>
                  <a:ext cx="822325" cy="506413"/>
                </a:xfrm>
                <a:custGeom>
                  <a:avLst/>
                  <a:gdLst>
                    <a:gd name="T0" fmla="*/ 411142 w 19679"/>
                    <a:gd name="T1" fmla="*/ 277924 h 19679"/>
                    <a:gd name="T2" fmla="*/ 411142 w 19679"/>
                    <a:gd name="T3" fmla="*/ 277924 h 19679"/>
                    <a:gd name="T4" fmla="*/ 411142 w 19679"/>
                    <a:gd name="T5" fmla="*/ 277924 h 19679"/>
                    <a:gd name="T6" fmla="*/ 411142 w 19679"/>
                    <a:gd name="T7" fmla="*/ 2779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1" name="AutoShape 55"/>
                <p:cNvSpPr>
                  <a:spLocks/>
                </p:cNvSpPr>
                <p:nvPr/>
              </p:nvSpPr>
              <p:spPr bwMode="auto">
                <a:xfrm>
                  <a:off x="50800" y="34925"/>
                  <a:ext cx="708025" cy="430213"/>
                </a:xfrm>
                <a:custGeom>
                  <a:avLst/>
                  <a:gdLst>
                    <a:gd name="T0" fmla="*/ 353995 w 19679"/>
                    <a:gd name="T1" fmla="*/ 236104 h 19679"/>
                    <a:gd name="T2" fmla="*/ 353995 w 19679"/>
                    <a:gd name="T3" fmla="*/ 236104 h 19679"/>
                    <a:gd name="T4" fmla="*/ 353995 w 19679"/>
                    <a:gd name="T5" fmla="*/ 236104 h 19679"/>
                    <a:gd name="T6" fmla="*/ 353995 w 19679"/>
                    <a:gd name="T7" fmla="*/ 236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2" name="AutoShape 56"/>
                <p:cNvSpPr>
                  <a:spLocks/>
                </p:cNvSpPr>
                <p:nvPr/>
              </p:nvSpPr>
              <p:spPr bwMode="auto">
                <a:xfrm>
                  <a:off x="101600" y="66675"/>
                  <a:ext cx="612775" cy="369888"/>
                </a:xfrm>
                <a:custGeom>
                  <a:avLst/>
                  <a:gdLst>
                    <a:gd name="T0" fmla="*/ 306372 w 19679"/>
                    <a:gd name="T1" fmla="*/ 202998 h 19679"/>
                    <a:gd name="T2" fmla="*/ 306372 w 19679"/>
                    <a:gd name="T3" fmla="*/ 202998 h 19679"/>
                    <a:gd name="T4" fmla="*/ 306372 w 19679"/>
                    <a:gd name="T5" fmla="*/ 202998 h 19679"/>
                    <a:gd name="T6" fmla="*/ 306372 w 19679"/>
                    <a:gd name="T7" fmla="*/ 202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3" name="AutoShape 57"/>
                <p:cNvSpPr>
                  <a:spLocks/>
                </p:cNvSpPr>
                <p:nvPr/>
              </p:nvSpPr>
              <p:spPr bwMode="auto">
                <a:xfrm>
                  <a:off x="171450" y="111125"/>
                  <a:ext cx="473075" cy="280988"/>
                </a:xfrm>
                <a:custGeom>
                  <a:avLst/>
                  <a:gdLst>
                    <a:gd name="T0" fmla="*/ 236525 w 19679"/>
                    <a:gd name="T1" fmla="*/ 154209 h 19679"/>
                    <a:gd name="T2" fmla="*/ 236525 w 19679"/>
                    <a:gd name="T3" fmla="*/ 154209 h 19679"/>
                    <a:gd name="T4" fmla="*/ 236525 w 19679"/>
                    <a:gd name="T5" fmla="*/ 154209 h 19679"/>
                    <a:gd name="T6" fmla="*/ 236525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4" name="AutoShape 58"/>
                <p:cNvSpPr>
                  <a:spLocks/>
                </p:cNvSpPr>
                <p:nvPr/>
              </p:nvSpPr>
              <p:spPr bwMode="auto">
                <a:xfrm>
                  <a:off x="228600" y="142875"/>
                  <a:ext cx="352425" cy="220663"/>
                </a:xfrm>
                <a:custGeom>
                  <a:avLst/>
                  <a:gdLst>
                    <a:gd name="T0" fmla="*/ 176204 w 19679"/>
                    <a:gd name="T1" fmla="*/ 121102 h 19679"/>
                    <a:gd name="T2" fmla="*/ 176204 w 19679"/>
                    <a:gd name="T3" fmla="*/ 121102 h 19679"/>
                    <a:gd name="T4" fmla="*/ 176204 w 19679"/>
                    <a:gd name="T5" fmla="*/ 121102 h 19679"/>
                    <a:gd name="T6" fmla="*/ 176204 w 19679"/>
                    <a:gd name="T7" fmla="*/ 1211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5" name="AutoShape 59"/>
                <p:cNvSpPr>
                  <a:spLocks/>
                </p:cNvSpPr>
                <p:nvPr/>
              </p:nvSpPr>
              <p:spPr bwMode="auto">
                <a:xfrm>
                  <a:off x="304800" y="190500"/>
                  <a:ext cx="200025" cy="128588"/>
                </a:xfrm>
                <a:custGeom>
                  <a:avLst/>
                  <a:gdLst>
                    <a:gd name="T0" fmla="*/ 100007 w 19679"/>
                    <a:gd name="T1" fmla="*/ 70570 h 19679"/>
                    <a:gd name="T2" fmla="*/ 100007 w 19679"/>
                    <a:gd name="T3" fmla="*/ 70570 h 19679"/>
                    <a:gd name="T4" fmla="*/ 100007 w 19679"/>
                    <a:gd name="T5" fmla="*/ 70570 h 19679"/>
                    <a:gd name="T6" fmla="*/ 100007 w 19679"/>
                    <a:gd name="T7" fmla="*/ 705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3DC"/>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grpSp>
            <p:nvGrpSpPr>
              <p:cNvPr id="3122" name="Group 60"/>
              <p:cNvGrpSpPr>
                <a:grpSpLocks/>
              </p:cNvGrpSpPr>
              <p:nvPr/>
            </p:nvGrpSpPr>
            <p:grpSpPr bwMode="auto">
              <a:xfrm>
                <a:off x="5722937" y="96837"/>
                <a:ext cx="360363" cy="209551"/>
                <a:chOff x="0" y="0"/>
                <a:chExt cx="360363" cy="209550"/>
              </a:xfrm>
            </p:grpSpPr>
            <p:sp>
              <p:nvSpPr>
                <p:cNvPr id="4157" name="AutoShape 61"/>
                <p:cNvSpPr>
                  <a:spLocks/>
                </p:cNvSpPr>
                <p:nvPr/>
              </p:nvSpPr>
              <p:spPr bwMode="auto">
                <a:xfrm>
                  <a:off x="0" y="0"/>
                  <a:ext cx="360363" cy="209550"/>
                </a:xfrm>
                <a:custGeom>
                  <a:avLst/>
                  <a:gdLst>
                    <a:gd name="T0" fmla="*/ 180172 w 19679"/>
                    <a:gd name="T1" fmla="*/ 115003 h 19679"/>
                    <a:gd name="T2" fmla="*/ 180172 w 19679"/>
                    <a:gd name="T3" fmla="*/ 115003 h 19679"/>
                    <a:gd name="T4" fmla="*/ 180172 w 19679"/>
                    <a:gd name="T5" fmla="*/ 115003 h 19679"/>
                    <a:gd name="T6" fmla="*/ 180172 w 19679"/>
                    <a:gd name="T7" fmla="*/ 1150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8" name="AutoShape 62"/>
                <p:cNvSpPr>
                  <a:spLocks/>
                </p:cNvSpPr>
                <p:nvPr/>
              </p:nvSpPr>
              <p:spPr bwMode="auto">
                <a:xfrm>
                  <a:off x="34925" y="22225"/>
                  <a:ext cx="288925" cy="161925"/>
                </a:xfrm>
                <a:custGeom>
                  <a:avLst/>
                  <a:gdLst>
                    <a:gd name="T0" fmla="*/ 144455 w 19679"/>
                    <a:gd name="T1" fmla="*/ 88866 h 19679"/>
                    <a:gd name="T2" fmla="*/ 144455 w 19679"/>
                    <a:gd name="T3" fmla="*/ 88866 h 19679"/>
                    <a:gd name="T4" fmla="*/ 144455 w 19679"/>
                    <a:gd name="T5" fmla="*/ 88866 h 19679"/>
                    <a:gd name="T6" fmla="*/ 144455 w 19679"/>
                    <a:gd name="T7" fmla="*/ 888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59" name="AutoShape 63"/>
                <p:cNvSpPr>
                  <a:spLocks/>
                </p:cNvSpPr>
                <p:nvPr/>
              </p:nvSpPr>
              <p:spPr bwMode="auto">
                <a:xfrm>
                  <a:off x="79375" y="38100"/>
                  <a:ext cx="198438" cy="130175"/>
                </a:xfrm>
                <a:custGeom>
                  <a:avLst/>
                  <a:gdLst>
                    <a:gd name="T0" fmla="*/ 99214 w 19679"/>
                    <a:gd name="T1" fmla="*/ 71441 h 19679"/>
                    <a:gd name="T2" fmla="*/ 99214 w 19679"/>
                    <a:gd name="T3" fmla="*/ 71441 h 19679"/>
                    <a:gd name="T4" fmla="*/ 99214 w 19679"/>
                    <a:gd name="T5" fmla="*/ 71441 h 19679"/>
                    <a:gd name="T6" fmla="*/ 99214 w 19679"/>
                    <a:gd name="T7" fmla="*/ 714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sp>
              <p:nvSpPr>
                <p:cNvPr id="4160" name="AutoShape 64"/>
                <p:cNvSpPr>
                  <a:spLocks/>
                </p:cNvSpPr>
                <p:nvPr/>
              </p:nvSpPr>
              <p:spPr bwMode="auto">
                <a:xfrm>
                  <a:off x="122237" y="63500"/>
                  <a:ext cx="115888" cy="74613"/>
                </a:xfrm>
                <a:custGeom>
                  <a:avLst/>
                  <a:gdLst>
                    <a:gd name="T0" fmla="*/ 57941 w 19679"/>
                    <a:gd name="T1" fmla="*/ 40948 h 19679"/>
                    <a:gd name="T2" fmla="*/ 57941 w 19679"/>
                    <a:gd name="T3" fmla="*/ 40948 h 19679"/>
                    <a:gd name="T4" fmla="*/ 57941 w 19679"/>
                    <a:gd name="T5" fmla="*/ 40948 h 19679"/>
                    <a:gd name="T6" fmla="*/ 57941 w 19679"/>
                    <a:gd name="T7" fmla="*/ 409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pPr algn="l" hangingPunct="0"/>
                  <a:endParaRPr lang="en-GB" b="0">
                    <a:solidFill>
                      <a:srgbClr val="000000"/>
                    </a:solidFill>
                    <a:latin typeface="Arial" pitchFamily="34" charset="0"/>
                    <a:ea typeface="MS PGothic" pitchFamily="34" charset="-128"/>
                    <a:cs typeface="Helvetica"/>
                    <a:sym typeface="Arial" pitchFamily="34" charset="0"/>
                  </a:endParaRPr>
                </a:p>
              </p:txBody>
            </p:sp>
          </p:grpSp>
        </p:grpSp>
      </p:grpSp>
      <p:sp>
        <p:nvSpPr>
          <p:cNvPr id="4161" name="Rectangle 65"/>
          <p:cNvSpPr>
            <a:spLocks noGrp="1"/>
          </p:cNvSpPr>
          <p:nvPr>
            <p:ph type="sldNum" sz="quarter" idx="2"/>
          </p:nvPr>
        </p:nvSpPr>
        <p:spPr bwMode="auto">
          <a:xfrm>
            <a:off x="6553200" y="6248400"/>
            <a:ext cx="2133600" cy="225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45664" tIns="45664" rIns="45664" bIns="45664" numCol="1" anchor="t" anchorCtr="0" compatLnSpc="1">
            <a:prstTxWarp prst="textNoShape">
              <a:avLst/>
            </a:prstTxWarp>
          </a:bodyPr>
          <a:lstStyle>
            <a:lvl1pPr algn="r">
              <a:defRPr/>
            </a:lvl1pPr>
          </a:lstStyle>
          <a:p>
            <a:pPr hangingPunct="0"/>
            <a:fld id="{10EB1D62-2622-4387-94E1-EC151D0C5CF8}" type="slidenum">
              <a:rPr lang="en-US" altLang="en-US" b="0">
                <a:solidFill>
                  <a:srgbClr val="000000"/>
                </a:solidFill>
                <a:latin typeface="Arial" pitchFamily="34" charset="0"/>
                <a:ea typeface="MS PGothic" pitchFamily="34" charset="-128"/>
                <a:cs typeface="Helvetica"/>
                <a:sym typeface="Arial" pitchFamily="34" charset="0"/>
              </a:rPr>
              <a:pPr hangingPunct="0"/>
              <a:t>‹#›</a:t>
            </a:fld>
            <a:endParaRPr lang="en-US" altLang="en-US" sz="1000" b="0">
              <a:solidFill>
                <a:srgbClr val="FFFFFF"/>
              </a:solidFill>
              <a:effectLst>
                <a:outerShdw blurRad="38100" dist="38100" dir="2700000" algn="tl">
                  <a:srgbClr val="000000"/>
                </a:outerShdw>
              </a:effectLst>
              <a:latin typeface="Arial" pitchFamily="34" charset="0"/>
              <a:ea typeface="MS PGothic" pitchFamily="34" charset="-128"/>
              <a:cs typeface="Helvetica"/>
              <a:sym typeface="Arial" pitchFamily="34" charset="0"/>
            </a:endParaRPr>
          </a:p>
        </p:txBody>
      </p:sp>
      <p:sp>
        <p:nvSpPr>
          <p:cNvPr id="4162" name="Rectangle 66"/>
          <p:cNvSpPr>
            <a:spLocks noGrp="1"/>
          </p:cNvSpPr>
          <p:nvPr>
            <p:ph type="title"/>
          </p:nvPr>
        </p:nvSpPr>
        <p:spPr bwMode="auto">
          <a:xfrm>
            <a:off x="457200" y="95250"/>
            <a:ext cx="8229600" cy="1504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45664" tIns="45664" rIns="45664" bIns="45664" numCol="1" anchor="ctr" anchorCtr="0" compatLnSpc="1">
            <a:prstTxWarp prst="textNoShape">
              <a:avLst/>
            </a:prstTxWarp>
          </a:bodyPr>
          <a:lstStyle/>
          <a:p>
            <a:pPr lvl="0"/>
            <a:r>
              <a:rPr lang="en-US">
                <a:sym typeface="Helvetica" charset="0"/>
              </a:rPr>
              <a:t>Click to edit Master title style</a:t>
            </a:r>
          </a:p>
        </p:txBody>
      </p:sp>
      <p:sp>
        <p:nvSpPr>
          <p:cNvPr id="4163" name="Rectangle 67"/>
          <p:cNvSpPr>
            <a:spLocks noGrp="1"/>
          </p:cNvSpPr>
          <p:nvPr>
            <p:ph type="body" idx="1"/>
          </p:nvPr>
        </p:nvSpPr>
        <p:spPr bwMode="auto">
          <a:xfrm>
            <a:off x="457200" y="1600200"/>
            <a:ext cx="8229600" cy="525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45664" tIns="45664" rIns="45664" bIns="45664"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4193611087"/>
      </p:ext>
    </p:extLst>
  </p:cSld>
  <p:clrMap bg1="lt1" tx1="dk1" bg2="lt2" tx2="dk2" accent1="accent1" accent2="accent2" accent3="accent3" accent4="accent4" accent5="accent5" accent6="accent6" hlink="hlink" folHlink="folHlink"/>
  <p:sldLayoutIdLst>
    <p:sldLayoutId id="2147486502" r:id="rId1"/>
    <p:sldLayoutId id="2147486503" r:id="rId2"/>
    <p:sldLayoutId id="2147486504" r:id="rId3"/>
    <p:sldLayoutId id="2147486505" r:id="rId4"/>
    <p:sldLayoutId id="2147486506" r:id="rId5"/>
    <p:sldLayoutId id="2147486507" r:id="rId6"/>
    <p:sldLayoutId id="2147486508" r:id="rId7"/>
    <p:sldLayoutId id="2147486509" r:id="rId8"/>
    <p:sldLayoutId id="2147486510" r:id="rId9"/>
    <p:sldLayoutId id="2147486511" r:id="rId10"/>
    <p:sldLayoutId id="2147486512" r:id="rId11"/>
  </p:sldLayoutIdLst>
  <p:txStyles>
    <p:titleStyle>
      <a:lvl1pPr algn="l" defTabSz="456633"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6633"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6633"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6633"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6633"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6633" algn="l" defTabSz="456633"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3274" algn="l" defTabSz="456633"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69920" algn="l" defTabSz="456633"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6557" algn="l" defTabSz="456633"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484" indent="-342484" algn="l" defTabSz="456633"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316" indent="228316" algn="l" defTabSz="456633"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6633" indent="456633" algn="l" defTabSz="456633"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4960" indent="684960" algn="l" defTabSz="456633"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3274" indent="913274" algn="l" defTabSz="456633"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69920" algn="l" defTabSz="456633"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6557" algn="l" defTabSz="456633"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3192" algn="l" defTabSz="456633" rtl="0" fontAlgn="base" hangingPunct="0">
        <a:spcBef>
          <a:spcPct val="0"/>
        </a:spcBef>
        <a:spcAft>
          <a:spcPct val="0"/>
        </a:spcAft>
        <a:defRPr sz="1200">
          <a:solidFill>
            <a:srgbClr val="000000"/>
          </a:solidFill>
          <a:latin typeface="+mn-lt"/>
          <a:ea typeface="Helvetica" charset="0"/>
          <a:cs typeface="+mn-cs"/>
          <a:sym typeface="Helvetica" charset="0"/>
        </a:defRPr>
      </a:lvl8pPr>
      <a:lvl9pPr marL="2739836" algn="l" defTabSz="456633"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6633" rtl="0" eaLnBrk="1" latinLnBrk="0" hangingPunct="1">
        <a:defRPr sz="1800" kern="1200">
          <a:solidFill>
            <a:schemeClr val="tx1"/>
          </a:solidFill>
          <a:latin typeface="+mn-lt"/>
          <a:ea typeface="+mn-ea"/>
          <a:cs typeface="+mn-cs"/>
        </a:defRPr>
      </a:lvl1pPr>
      <a:lvl2pPr marL="456633" algn="l" defTabSz="456633" rtl="0" eaLnBrk="1" latinLnBrk="0" hangingPunct="1">
        <a:defRPr sz="1800" kern="1200">
          <a:solidFill>
            <a:schemeClr val="tx1"/>
          </a:solidFill>
          <a:latin typeface="+mn-lt"/>
          <a:ea typeface="+mn-ea"/>
          <a:cs typeface="+mn-cs"/>
        </a:defRPr>
      </a:lvl2pPr>
      <a:lvl3pPr marL="913274" algn="l" defTabSz="456633" rtl="0" eaLnBrk="1" latinLnBrk="0" hangingPunct="1">
        <a:defRPr sz="1800" kern="1200">
          <a:solidFill>
            <a:schemeClr val="tx1"/>
          </a:solidFill>
          <a:latin typeface="+mn-lt"/>
          <a:ea typeface="+mn-ea"/>
          <a:cs typeface="+mn-cs"/>
        </a:defRPr>
      </a:lvl3pPr>
      <a:lvl4pPr marL="1369920" algn="l" defTabSz="456633" rtl="0" eaLnBrk="1" latinLnBrk="0" hangingPunct="1">
        <a:defRPr sz="1800" kern="1200">
          <a:solidFill>
            <a:schemeClr val="tx1"/>
          </a:solidFill>
          <a:latin typeface="+mn-lt"/>
          <a:ea typeface="+mn-ea"/>
          <a:cs typeface="+mn-cs"/>
        </a:defRPr>
      </a:lvl4pPr>
      <a:lvl5pPr marL="1826557" algn="l" defTabSz="456633" rtl="0" eaLnBrk="1" latinLnBrk="0" hangingPunct="1">
        <a:defRPr sz="1800" kern="1200">
          <a:solidFill>
            <a:schemeClr val="tx1"/>
          </a:solidFill>
          <a:latin typeface="+mn-lt"/>
          <a:ea typeface="+mn-ea"/>
          <a:cs typeface="+mn-cs"/>
        </a:defRPr>
      </a:lvl5pPr>
      <a:lvl6pPr marL="2283192" algn="l" defTabSz="456633" rtl="0" eaLnBrk="1" latinLnBrk="0" hangingPunct="1">
        <a:defRPr sz="1800" kern="1200">
          <a:solidFill>
            <a:schemeClr val="tx1"/>
          </a:solidFill>
          <a:latin typeface="+mn-lt"/>
          <a:ea typeface="+mn-ea"/>
          <a:cs typeface="+mn-cs"/>
        </a:defRPr>
      </a:lvl6pPr>
      <a:lvl7pPr marL="2739836" algn="l" defTabSz="456633" rtl="0" eaLnBrk="1" latinLnBrk="0" hangingPunct="1">
        <a:defRPr sz="1800" kern="1200">
          <a:solidFill>
            <a:schemeClr val="tx1"/>
          </a:solidFill>
          <a:latin typeface="+mn-lt"/>
          <a:ea typeface="+mn-ea"/>
          <a:cs typeface="+mn-cs"/>
        </a:defRPr>
      </a:lvl7pPr>
      <a:lvl8pPr marL="3196470" algn="l" defTabSz="456633" rtl="0" eaLnBrk="1" latinLnBrk="0" hangingPunct="1">
        <a:defRPr sz="1800" kern="1200">
          <a:solidFill>
            <a:schemeClr val="tx1"/>
          </a:solidFill>
          <a:latin typeface="+mn-lt"/>
          <a:ea typeface="+mn-ea"/>
          <a:cs typeface="+mn-cs"/>
        </a:defRPr>
      </a:lvl8pPr>
      <a:lvl9pPr marL="3653112" algn="l" defTabSz="456633"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31" y="120650"/>
            <a:ext cx="7770813"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31" y="1752601"/>
            <a:ext cx="7770813"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3" tIns="45647" rIns="91293" bIns="4564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6" y="6356381"/>
            <a:ext cx="2133600" cy="365125"/>
          </a:xfrm>
          <a:prstGeom prst="rect">
            <a:avLst/>
          </a:prstGeom>
        </p:spPr>
        <p:txBody>
          <a:bodyPr vert="horz" wrap="square" lIns="91293" tIns="45647" rIns="91293" bIns="45647"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p>
        </p:txBody>
      </p:sp>
      <p:sp>
        <p:nvSpPr>
          <p:cNvPr id="5" name="Footer Placeholder 4"/>
          <p:cNvSpPr>
            <a:spLocks noGrp="1"/>
          </p:cNvSpPr>
          <p:nvPr>
            <p:ph type="ftr" sz="quarter" idx="3"/>
          </p:nvPr>
        </p:nvSpPr>
        <p:spPr>
          <a:xfrm>
            <a:off x="354013" y="6356381"/>
            <a:ext cx="2895600" cy="365125"/>
          </a:xfrm>
          <a:prstGeom prst="rect">
            <a:avLst/>
          </a:prstGeom>
        </p:spPr>
        <p:txBody>
          <a:bodyPr vert="horz" wrap="square" lIns="91293" tIns="45647" rIns="91293" bIns="45647"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p>
        </p:txBody>
      </p:sp>
      <p:sp>
        <p:nvSpPr>
          <p:cNvPr id="6" name="Slide Number Placeholder 5"/>
          <p:cNvSpPr>
            <a:spLocks noGrp="1"/>
          </p:cNvSpPr>
          <p:nvPr>
            <p:ph type="sldNum" sz="quarter" idx="4"/>
          </p:nvPr>
        </p:nvSpPr>
        <p:spPr>
          <a:xfrm>
            <a:off x="4229100" y="6356381"/>
            <a:ext cx="685800" cy="365125"/>
          </a:xfrm>
          <a:prstGeom prst="rect">
            <a:avLst/>
          </a:prstGeom>
        </p:spPr>
        <p:txBody>
          <a:bodyPr vert="horz" wrap="square" lIns="91293" tIns="45647" rIns="91293" bIns="45647"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pPr>
                <a:defRPr/>
              </a:pPr>
              <a:t>‹#›</a:t>
            </a:fld>
            <a:endParaRPr lang="en-US" b="0"/>
          </a:p>
        </p:txBody>
      </p:sp>
    </p:spTree>
    <p:extLst>
      <p:ext uri="{BB962C8B-B14F-4D97-AF65-F5344CB8AC3E}">
        <p14:creationId xmlns:p14="http://schemas.microsoft.com/office/powerpoint/2010/main" val="779192238"/>
      </p:ext>
    </p:extLst>
  </p:cSld>
  <p:clrMap bg1="dk2" tx1="lt1" bg2="dk1" tx2="lt2" accent1="accent1" accent2="accent2" accent3="accent3" accent4="accent4" accent5="accent5" accent6="accent6" hlink="hlink" folHlink="folHlink"/>
  <p:sldLayoutIdLst>
    <p:sldLayoutId id="2147486514" r:id="rId1"/>
    <p:sldLayoutId id="2147486515" r:id="rId2"/>
    <p:sldLayoutId id="2147486516" r:id="rId3"/>
    <p:sldLayoutId id="2147486517" r:id="rId4"/>
    <p:sldLayoutId id="2147486518" r:id="rId5"/>
    <p:sldLayoutId id="2147486519" r:id="rId6"/>
    <p:sldLayoutId id="2147486520" r:id="rId7"/>
    <p:sldLayoutId id="2147486521" r:id="rId8"/>
    <p:sldLayoutId id="2147486522" r:id="rId9"/>
    <p:sldLayoutId id="2147486523" r:id="rId10"/>
    <p:sldLayoutId id="2147486524"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6467"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2947"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6943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5903"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363" indent="-342363"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4715" indent="-336018"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3407" indent="-348692" algn="l" rtl="0" eaLnBrk="0" fontAlgn="base" hangingPunct="0">
        <a:spcBef>
          <a:spcPts val="600"/>
        </a:spcBef>
        <a:spcAft>
          <a:spcPct val="0"/>
        </a:spcAft>
        <a:buBlip>
          <a:blip r:embed="rId14"/>
        </a:buBlip>
        <a:defRPr>
          <a:solidFill>
            <a:schemeClr val="tx1"/>
          </a:solidFill>
          <a:latin typeface="Arial"/>
          <a:ea typeface="+mn-ea"/>
          <a:cs typeface="Arial"/>
        </a:defRPr>
      </a:lvl3pPr>
      <a:lvl4pPr marL="1369430" indent="-336018" algn="l" rtl="0" eaLnBrk="0" fontAlgn="base" hangingPunct="0">
        <a:spcBef>
          <a:spcPts val="600"/>
        </a:spcBef>
        <a:spcAft>
          <a:spcPct val="0"/>
        </a:spcAft>
        <a:buBlip>
          <a:blip r:embed="rId14"/>
        </a:buBlip>
        <a:defRPr>
          <a:solidFill>
            <a:schemeClr val="tx1"/>
          </a:solidFill>
          <a:latin typeface="Arial"/>
          <a:ea typeface="+mn-ea"/>
          <a:cs typeface="Arial"/>
        </a:defRPr>
      </a:lvl4pPr>
      <a:lvl5pPr marL="1718122" indent="-348692" algn="l" rtl="0" eaLnBrk="0" fontAlgn="base" hangingPunct="0">
        <a:spcBef>
          <a:spcPts val="600"/>
        </a:spcBef>
        <a:spcAft>
          <a:spcPct val="0"/>
        </a:spcAft>
        <a:buBlip>
          <a:blip r:embed="rId14"/>
        </a:buBlip>
        <a:defRPr>
          <a:solidFill>
            <a:schemeClr val="tx1"/>
          </a:solidFill>
          <a:latin typeface="Arial"/>
          <a:ea typeface="+mn-ea"/>
          <a:cs typeface="Arial"/>
        </a:defRPr>
      </a:lvl5pPr>
      <a:lvl6pPr marL="2174600" indent="-348692" algn="l" rtl="0" fontAlgn="base">
        <a:spcBef>
          <a:spcPts val="600"/>
        </a:spcBef>
        <a:spcAft>
          <a:spcPct val="0"/>
        </a:spcAft>
        <a:buBlip>
          <a:blip r:embed="rId14"/>
        </a:buBlip>
        <a:defRPr>
          <a:solidFill>
            <a:schemeClr val="tx1"/>
          </a:solidFill>
          <a:latin typeface="+mn-lt"/>
          <a:ea typeface="+mn-ea"/>
        </a:defRPr>
      </a:lvl6pPr>
      <a:lvl7pPr marL="2631066" indent="-348692" algn="l" rtl="0" fontAlgn="base">
        <a:spcBef>
          <a:spcPts val="600"/>
        </a:spcBef>
        <a:spcAft>
          <a:spcPct val="0"/>
        </a:spcAft>
        <a:buBlip>
          <a:blip r:embed="rId14"/>
        </a:buBlip>
        <a:defRPr>
          <a:solidFill>
            <a:schemeClr val="tx1"/>
          </a:solidFill>
          <a:latin typeface="+mn-lt"/>
          <a:ea typeface="+mn-ea"/>
        </a:defRPr>
      </a:lvl7pPr>
      <a:lvl8pPr marL="3087549" indent="-348692" algn="l" rtl="0" fontAlgn="base">
        <a:spcBef>
          <a:spcPts val="600"/>
        </a:spcBef>
        <a:spcAft>
          <a:spcPct val="0"/>
        </a:spcAft>
        <a:buBlip>
          <a:blip r:embed="rId14"/>
        </a:buBlip>
        <a:defRPr>
          <a:solidFill>
            <a:schemeClr val="tx1"/>
          </a:solidFill>
          <a:latin typeface="+mn-lt"/>
          <a:ea typeface="+mn-ea"/>
        </a:defRPr>
      </a:lvl8pPr>
      <a:lvl9pPr marL="3544016" indent="-348692"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6467" rtl="0" eaLnBrk="1" latinLnBrk="0" hangingPunct="1">
        <a:defRPr sz="1800" kern="1200">
          <a:solidFill>
            <a:schemeClr val="tx1"/>
          </a:solidFill>
          <a:latin typeface="+mn-lt"/>
          <a:ea typeface="+mn-ea"/>
          <a:cs typeface="+mn-cs"/>
        </a:defRPr>
      </a:lvl1pPr>
      <a:lvl2pPr marL="456467" algn="l" defTabSz="456467" rtl="0" eaLnBrk="1" latinLnBrk="0" hangingPunct="1">
        <a:defRPr sz="1800" kern="1200">
          <a:solidFill>
            <a:schemeClr val="tx1"/>
          </a:solidFill>
          <a:latin typeface="+mn-lt"/>
          <a:ea typeface="+mn-ea"/>
          <a:cs typeface="+mn-cs"/>
        </a:defRPr>
      </a:lvl2pPr>
      <a:lvl3pPr marL="912947" algn="l" defTabSz="456467" rtl="0" eaLnBrk="1" latinLnBrk="0" hangingPunct="1">
        <a:defRPr sz="1800" kern="1200">
          <a:solidFill>
            <a:schemeClr val="tx1"/>
          </a:solidFill>
          <a:latin typeface="+mn-lt"/>
          <a:ea typeface="+mn-ea"/>
          <a:cs typeface="+mn-cs"/>
        </a:defRPr>
      </a:lvl3pPr>
      <a:lvl4pPr marL="1369430" algn="l" defTabSz="456467" rtl="0" eaLnBrk="1" latinLnBrk="0" hangingPunct="1">
        <a:defRPr sz="1800" kern="1200">
          <a:solidFill>
            <a:schemeClr val="tx1"/>
          </a:solidFill>
          <a:latin typeface="+mn-lt"/>
          <a:ea typeface="+mn-ea"/>
          <a:cs typeface="+mn-cs"/>
        </a:defRPr>
      </a:lvl4pPr>
      <a:lvl5pPr marL="1825903" algn="l" defTabSz="456467" rtl="0" eaLnBrk="1" latinLnBrk="0" hangingPunct="1">
        <a:defRPr sz="1800" kern="1200">
          <a:solidFill>
            <a:schemeClr val="tx1"/>
          </a:solidFill>
          <a:latin typeface="+mn-lt"/>
          <a:ea typeface="+mn-ea"/>
          <a:cs typeface="+mn-cs"/>
        </a:defRPr>
      </a:lvl5pPr>
      <a:lvl6pPr marL="2282373" algn="l" defTabSz="456467" rtl="0" eaLnBrk="1" latinLnBrk="0" hangingPunct="1">
        <a:defRPr sz="1800" kern="1200">
          <a:solidFill>
            <a:schemeClr val="tx1"/>
          </a:solidFill>
          <a:latin typeface="+mn-lt"/>
          <a:ea typeface="+mn-ea"/>
          <a:cs typeface="+mn-cs"/>
        </a:defRPr>
      </a:lvl6pPr>
      <a:lvl7pPr marL="2738855" algn="l" defTabSz="456467" rtl="0" eaLnBrk="1" latinLnBrk="0" hangingPunct="1">
        <a:defRPr sz="1800" kern="1200">
          <a:solidFill>
            <a:schemeClr val="tx1"/>
          </a:solidFill>
          <a:latin typeface="+mn-lt"/>
          <a:ea typeface="+mn-ea"/>
          <a:cs typeface="+mn-cs"/>
        </a:defRPr>
      </a:lvl7pPr>
      <a:lvl8pPr marL="3195327" algn="l" defTabSz="456467" rtl="0" eaLnBrk="1" latinLnBrk="0" hangingPunct="1">
        <a:defRPr sz="1800" kern="1200">
          <a:solidFill>
            <a:schemeClr val="tx1"/>
          </a:solidFill>
          <a:latin typeface="+mn-lt"/>
          <a:ea typeface="+mn-ea"/>
          <a:cs typeface="+mn-cs"/>
        </a:defRPr>
      </a:lvl8pPr>
      <a:lvl9pPr marL="3651803" algn="l" defTabSz="456467"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36"/>
            <a:ext cx="91440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l" eaLnBrk="1" hangingPunct="1">
              <a:defRPr sz="1400">
                <a:latin typeface="+mn-lt"/>
                <a:cs typeface="+mn-cs"/>
              </a:defRPr>
            </a:lvl1pPr>
          </a:lstStyle>
          <a:p>
            <a:endParaRPr lang="en-US" b="0">
              <a:solidFill>
                <a:srgbClr val="000000"/>
              </a:solidFil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eaLnBrk="1" hangingPunct="1">
              <a:defRPr sz="1400">
                <a:latin typeface="+mn-lt"/>
                <a:cs typeface="+mn-cs"/>
              </a:defRPr>
            </a:lvl1pPr>
          </a:lstStyle>
          <a:p>
            <a:endParaRPr lang="en-US" b="0">
              <a:solidFill>
                <a:srgbClr val="000000"/>
              </a:solidFil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lvl1pPr algn="r" eaLnBrk="1" hangingPunct="1">
              <a:defRPr sz="1400">
                <a:latin typeface="+mn-lt"/>
                <a:cs typeface="+mn-cs"/>
              </a:defRPr>
            </a:lvl1pPr>
          </a:lstStyle>
          <a:p>
            <a:fld id="{1F508265-9AB0-D94A-A6FB-29521E501D56}" type="slidenum">
              <a:rPr lang="en-US" b="0" smtClean="0">
                <a:solidFill>
                  <a:srgbClr val="000000"/>
                </a:solidFill>
              </a:rPr>
              <a:pPr/>
              <a:t>‹#›</a:t>
            </a:fld>
            <a:endParaRPr lang="en-US" b="0">
              <a:solidFill>
                <a:srgbClr val="000000"/>
              </a:solidFill>
            </a:endParaRPr>
          </a:p>
        </p:txBody>
      </p:sp>
    </p:spTree>
    <p:extLst>
      <p:ext uri="{BB962C8B-B14F-4D97-AF65-F5344CB8AC3E}">
        <p14:creationId xmlns:p14="http://schemas.microsoft.com/office/powerpoint/2010/main" val="3508086993"/>
      </p:ext>
    </p:extLst>
  </p:cSld>
  <p:clrMap bg1="lt1" tx1="dk1" bg2="lt2" tx2="dk2" accent1="accent1" accent2="accent2" accent3="accent3" accent4="accent4" accent5="accent5" accent6="accent6" hlink="hlink" folHlink="folHlink"/>
  <p:sldLayoutIdLst>
    <p:sldLayoutId id="2147486526" r:id="rId1"/>
    <p:sldLayoutId id="2147486527" r:id="rId2"/>
    <p:sldLayoutId id="2147486528" r:id="rId3"/>
    <p:sldLayoutId id="2147486529" r:id="rId4"/>
    <p:sldLayoutId id="2147486530" r:id="rId5"/>
    <p:sldLayoutId id="2147486531" r:id="rId6"/>
    <p:sldLayoutId id="2147486532" r:id="rId7"/>
    <p:sldLayoutId id="2147486533" r:id="rId8"/>
    <p:sldLayoutId id="2147486534" r:id="rId9"/>
    <p:sldLayoutId id="2147486535" r:id="rId10"/>
    <p:sldLayoutId id="2147486536" r:id="rId11"/>
  </p:sldLayoutIdLst>
  <p:txStyles>
    <p:titleStyle>
      <a:lvl1pPr algn="ctr" rtl="0" fontAlgn="base">
        <a:spcBef>
          <a:spcPct val="0"/>
        </a:spcBef>
        <a:spcAft>
          <a:spcPct val="0"/>
        </a:spcAft>
        <a:defRPr sz="4400">
          <a:solidFill>
            <a:srgbClr val="FFFFFF"/>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6348" algn="ctr" rtl="0" fontAlgn="base">
        <a:spcBef>
          <a:spcPct val="0"/>
        </a:spcBef>
        <a:spcAft>
          <a:spcPct val="0"/>
        </a:spcAft>
        <a:defRPr sz="4400">
          <a:solidFill>
            <a:schemeClr val="tx2"/>
          </a:solidFill>
          <a:latin typeface="Arial" charset="0"/>
          <a:ea typeface="ＭＳ Ｐゴシック" charset="0"/>
          <a:cs typeface="Arial" charset="0"/>
        </a:defRPr>
      </a:lvl6pPr>
      <a:lvl7pPr marL="912713" algn="ctr" rtl="0" fontAlgn="base">
        <a:spcBef>
          <a:spcPct val="0"/>
        </a:spcBef>
        <a:spcAft>
          <a:spcPct val="0"/>
        </a:spcAft>
        <a:defRPr sz="4400">
          <a:solidFill>
            <a:schemeClr val="tx2"/>
          </a:solidFill>
          <a:latin typeface="Arial" charset="0"/>
          <a:ea typeface="ＭＳ Ｐゴシック" charset="0"/>
          <a:cs typeface="Arial" charset="0"/>
        </a:defRPr>
      </a:lvl7pPr>
      <a:lvl8pPr marL="1369080" algn="ctr" rtl="0" fontAlgn="base">
        <a:spcBef>
          <a:spcPct val="0"/>
        </a:spcBef>
        <a:spcAft>
          <a:spcPct val="0"/>
        </a:spcAft>
        <a:defRPr sz="4400">
          <a:solidFill>
            <a:schemeClr val="tx2"/>
          </a:solidFill>
          <a:latin typeface="Arial" charset="0"/>
          <a:ea typeface="ＭＳ Ｐゴシック" charset="0"/>
          <a:cs typeface="Arial" charset="0"/>
        </a:defRPr>
      </a:lvl8pPr>
      <a:lvl9pPr marL="1825435"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277" indent="-342277" algn="l" rtl="0" fontAlgn="base">
        <a:spcBef>
          <a:spcPct val="20000"/>
        </a:spcBef>
        <a:spcAft>
          <a:spcPct val="0"/>
        </a:spcAft>
        <a:buChar char="•"/>
        <a:defRPr sz="3200">
          <a:solidFill>
            <a:srgbClr val="FFFFFF"/>
          </a:solidFill>
          <a:latin typeface="+mn-lt"/>
          <a:ea typeface="+mn-ea"/>
          <a:cs typeface="+mn-cs"/>
        </a:defRPr>
      </a:lvl1pPr>
      <a:lvl2pPr marL="741582" indent="-285234" algn="l" rtl="0" fontAlgn="base">
        <a:spcBef>
          <a:spcPct val="20000"/>
        </a:spcBef>
        <a:spcAft>
          <a:spcPct val="0"/>
        </a:spcAft>
        <a:buChar char="–"/>
        <a:defRPr sz="2800">
          <a:solidFill>
            <a:srgbClr val="FFFFFF"/>
          </a:solidFill>
          <a:latin typeface="+mn-lt"/>
          <a:ea typeface="Arial" charset="0"/>
          <a:cs typeface="+mn-cs"/>
        </a:defRPr>
      </a:lvl2pPr>
      <a:lvl3pPr marL="1140892" indent="-228174" algn="l" rtl="0" fontAlgn="base">
        <a:spcBef>
          <a:spcPct val="20000"/>
        </a:spcBef>
        <a:spcAft>
          <a:spcPct val="0"/>
        </a:spcAft>
        <a:buChar char="•"/>
        <a:defRPr sz="2400">
          <a:solidFill>
            <a:srgbClr val="FFFFFF"/>
          </a:solidFill>
          <a:latin typeface="+mn-lt"/>
          <a:ea typeface="Arial" charset="0"/>
          <a:cs typeface="+mn-cs"/>
        </a:defRPr>
      </a:lvl3pPr>
      <a:lvl4pPr marL="1597249" indent="-228174" algn="l" rtl="0" fontAlgn="base">
        <a:spcBef>
          <a:spcPct val="20000"/>
        </a:spcBef>
        <a:spcAft>
          <a:spcPct val="0"/>
        </a:spcAft>
        <a:buChar char="–"/>
        <a:defRPr sz="2000">
          <a:solidFill>
            <a:srgbClr val="FFFFFF"/>
          </a:solidFill>
          <a:latin typeface="+mn-lt"/>
          <a:ea typeface="Arial" charset="0"/>
          <a:cs typeface="+mn-cs"/>
        </a:defRPr>
      </a:lvl4pPr>
      <a:lvl5pPr marL="2053620" indent="-228174" algn="l" rtl="0" fontAlgn="base">
        <a:spcBef>
          <a:spcPct val="20000"/>
        </a:spcBef>
        <a:spcAft>
          <a:spcPct val="0"/>
        </a:spcAft>
        <a:buChar char="»"/>
        <a:defRPr sz="2000">
          <a:solidFill>
            <a:srgbClr val="FFFFFF"/>
          </a:solidFill>
          <a:latin typeface="+mn-lt"/>
          <a:ea typeface="Arial" charset="0"/>
          <a:cs typeface="+mn-cs"/>
        </a:defRPr>
      </a:lvl5pPr>
      <a:lvl6pPr marL="2509974" indent="-228174" algn="l" rtl="0" fontAlgn="base">
        <a:spcBef>
          <a:spcPct val="20000"/>
        </a:spcBef>
        <a:spcAft>
          <a:spcPct val="0"/>
        </a:spcAft>
        <a:buChar char="»"/>
        <a:defRPr sz="2000">
          <a:solidFill>
            <a:schemeClr val="tx1"/>
          </a:solidFill>
          <a:latin typeface="+mn-lt"/>
          <a:ea typeface="Arial" charset="0"/>
          <a:cs typeface="+mn-cs"/>
        </a:defRPr>
      </a:lvl6pPr>
      <a:lvl7pPr marL="2966328" indent="-228174" algn="l" rtl="0" fontAlgn="base">
        <a:spcBef>
          <a:spcPct val="20000"/>
        </a:spcBef>
        <a:spcAft>
          <a:spcPct val="0"/>
        </a:spcAft>
        <a:buChar char="»"/>
        <a:defRPr sz="2000">
          <a:solidFill>
            <a:schemeClr val="tx1"/>
          </a:solidFill>
          <a:latin typeface="+mn-lt"/>
          <a:ea typeface="Arial" charset="0"/>
          <a:cs typeface="+mn-cs"/>
        </a:defRPr>
      </a:lvl7pPr>
      <a:lvl8pPr marL="3422692" indent="-228174" algn="l" rtl="0" fontAlgn="base">
        <a:spcBef>
          <a:spcPct val="20000"/>
        </a:spcBef>
        <a:spcAft>
          <a:spcPct val="0"/>
        </a:spcAft>
        <a:buChar char="»"/>
        <a:defRPr sz="2000">
          <a:solidFill>
            <a:schemeClr val="tx1"/>
          </a:solidFill>
          <a:latin typeface="+mn-lt"/>
          <a:ea typeface="Arial" charset="0"/>
          <a:cs typeface="+mn-cs"/>
        </a:defRPr>
      </a:lvl8pPr>
      <a:lvl9pPr marL="3879039" indent="-228174"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99635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55" name="Rectangle 3"/>
          <p:cNvSpPr>
            <a:spLocks noGrp="1" noChangeArrowheads="1"/>
          </p:cNvSpPr>
          <p:nvPr>
            <p:ph type="title"/>
          </p:nvPr>
        </p:nvSpPr>
        <p:spPr bwMode="auto">
          <a:xfrm>
            <a:off x="1067202"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5" y="6400354"/>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b" anchorCtr="1" compatLnSpc="1">
            <a:prstTxWarp prst="textNoShape">
              <a:avLst/>
            </a:prstTxWarp>
          </a:bodyPr>
          <a:lstStyle>
            <a:lvl1pPr defTabSz="908535">
              <a:defRPr sz="1400">
                <a:solidFill>
                  <a:schemeClr val="tx2"/>
                </a:solidFill>
                <a:latin typeface="Arial" charset="0"/>
                <a:cs typeface="ＭＳ Ｐゴシック" charset="0"/>
              </a:defRPr>
            </a:lvl1pPr>
          </a:lstStyle>
          <a:p>
            <a:pPr algn="l">
              <a:defRPr/>
            </a:pPr>
            <a:endParaRPr lang="zh-CN" altLang="en-US" b="0">
              <a:solidFill>
                <a:srgbClr val="482400"/>
              </a:solidFill>
              <a:sym typeface="Times New Roman" charset="0"/>
            </a:endParaRPr>
          </a:p>
        </p:txBody>
      </p:sp>
      <p:sp>
        <p:nvSpPr>
          <p:cNvPr id="6149" name="Rectangle 5"/>
          <p:cNvSpPr>
            <a:spLocks noGrp="1" noChangeArrowheads="1"/>
          </p:cNvSpPr>
          <p:nvPr>
            <p:ph type="ftr" sz="quarter" idx="3"/>
          </p:nvPr>
        </p:nvSpPr>
        <p:spPr bwMode="auto">
          <a:xfrm>
            <a:off x="3429014" y="6400354"/>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b" anchorCtr="1" compatLnSpc="1">
            <a:prstTxWarp prst="textNoShape">
              <a:avLst/>
            </a:prstTxWarp>
          </a:bodyPr>
          <a:lstStyle>
            <a:lvl1pPr algn="ctr" defTabSz="908535">
              <a:defRPr sz="1400">
                <a:solidFill>
                  <a:schemeClr val="tx2"/>
                </a:solidFill>
                <a:latin typeface="Arial" charset="0"/>
                <a:cs typeface="ＭＳ Ｐゴシック" charset="0"/>
              </a:defRPr>
            </a:lvl1pPr>
          </a:lstStyle>
          <a:p>
            <a:pPr>
              <a:defRPr/>
            </a:pPr>
            <a:endParaRPr lang="zh-CN" altLang="en-US" b="0">
              <a:solidFill>
                <a:srgbClr val="482400"/>
              </a:solidFill>
              <a:sym typeface="Times New Roman" charset="0"/>
            </a:endParaRPr>
          </a:p>
        </p:txBody>
      </p:sp>
      <p:sp>
        <p:nvSpPr>
          <p:cNvPr id="6150" name="Rectangle 6"/>
          <p:cNvSpPr>
            <a:spLocks noGrp="1" noChangeArrowheads="1"/>
          </p:cNvSpPr>
          <p:nvPr>
            <p:ph type="sldNum" sz="quarter" idx="4"/>
          </p:nvPr>
        </p:nvSpPr>
        <p:spPr bwMode="auto">
          <a:xfrm>
            <a:off x="7010922" y="6400354"/>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b" anchorCtr="1" compatLnSpc="1">
            <a:prstTxWarp prst="textNoShape">
              <a:avLst/>
            </a:prstTxWarp>
          </a:bodyPr>
          <a:lstStyle>
            <a:lvl1pPr algn="r" defTabSz="908535">
              <a:defRPr sz="1400">
                <a:solidFill>
                  <a:schemeClr val="tx2"/>
                </a:solidFill>
                <a:latin typeface="Arial" charset="0"/>
                <a:cs typeface="ＭＳ Ｐゴシック" charset="0"/>
              </a:defRPr>
            </a:lvl1pPr>
          </a:lstStyle>
          <a:p>
            <a:pPr>
              <a:defRPr/>
            </a:pPr>
            <a:fld id="{7E7A6814-BB4B-384B-94FA-18ADD3624F02}" type="slidenum">
              <a:rPr lang="zh-CN" altLang="en-US" b="0">
                <a:solidFill>
                  <a:srgbClr val="482400"/>
                </a:solidFill>
                <a:sym typeface="Times New Roman" charset="0"/>
              </a:rPr>
              <a:pPr>
                <a:defRPr/>
              </a:pPr>
              <a:t>‹#›</a:t>
            </a:fld>
            <a:endParaRPr lang="en-US" altLang="zh-CN" b="0">
              <a:solidFill>
                <a:srgbClr val="482400"/>
              </a:solidFill>
              <a:sym typeface="Times New Roman" charset="0"/>
            </a:endParaRPr>
          </a:p>
        </p:txBody>
      </p:sp>
      <p:pic>
        <p:nvPicPr>
          <p:cNvPr id="99635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202"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60" name="Rectangle 8"/>
          <p:cNvSpPr>
            <a:spLocks noGrp="1" noChangeArrowheads="1"/>
          </p:cNvSpPr>
          <p:nvPr>
            <p:ph type="body" idx="1"/>
          </p:nvPr>
        </p:nvSpPr>
        <p:spPr bwMode="auto">
          <a:xfrm>
            <a:off x="1061517" y="1766986"/>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852" tIns="45427" rIns="90852" bIns="45427"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4059374462"/>
      </p:ext>
    </p:extLst>
  </p:cSld>
  <p:clrMap bg1="lt1" tx1="dk1" bg2="lt2" tx2="dk2" accent1="accent1" accent2="accent2" accent3="accent3" accent4="accent4" accent5="accent5" accent6="accent6" hlink="hlink" folHlink="folHlink"/>
  <p:sldLayoutIdLst>
    <p:sldLayoutId id="2147486538" r:id="rId1"/>
    <p:sldLayoutId id="2147486539" r:id="rId2"/>
    <p:sldLayoutId id="2147486540" r:id="rId3"/>
    <p:sldLayoutId id="2147486541" r:id="rId4"/>
    <p:sldLayoutId id="2147486542" r:id="rId5"/>
    <p:sldLayoutId id="2147486543" r:id="rId6"/>
    <p:sldLayoutId id="2147486544" r:id="rId7"/>
    <p:sldLayoutId id="2147486545" r:id="rId8"/>
    <p:sldLayoutId id="2147486546" r:id="rId9"/>
    <p:sldLayoutId id="2147486547" r:id="rId10"/>
    <p:sldLayoutId id="2147486548" r:id="rId11"/>
  </p:sldLayoutIdLst>
  <p:hf sldNum="0" hdr="0" ftr="0" dt="0"/>
  <p:txStyles>
    <p:titleStyle>
      <a:lvl1pPr algn="l" defTabSz="908168" rtl="0" eaLnBrk="0" fontAlgn="base" hangingPunct="0">
        <a:spcBef>
          <a:spcPct val="0"/>
        </a:spcBef>
        <a:spcAft>
          <a:spcPct val="0"/>
        </a:spcAft>
        <a:defRPr sz="4400">
          <a:solidFill>
            <a:schemeClr val="tx2"/>
          </a:solidFill>
          <a:latin typeface="+mj-lt"/>
          <a:ea typeface="ＭＳ Ｐゴシック" charset="0"/>
          <a:cs typeface="+mj-cs"/>
        </a:defRPr>
      </a:lvl1pPr>
      <a:lvl2pPr algn="l" defTabSz="908168"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168"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168"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168"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468" algn="l" defTabSz="908535" rtl="0" fontAlgn="base">
        <a:spcBef>
          <a:spcPct val="0"/>
        </a:spcBef>
        <a:spcAft>
          <a:spcPct val="0"/>
        </a:spcAft>
        <a:defRPr sz="4400">
          <a:solidFill>
            <a:schemeClr val="tx2"/>
          </a:solidFill>
          <a:latin typeface="Times New Roman" charset="0"/>
          <a:ea typeface="宋体" charset="0"/>
          <a:cs typeface="宋体" charset="0"/>
        </a:defRPr>
      </a:lvl6pPr>
      <a:lvl7pPr marL="638963" algn="l" defTabSz="908535" rtl="0" fontAlgn="base">
        <a:spcBef>
          <a:spcPct val="0"/>
        </a:spcBef>
        <a:spcAft>
          <a:spcPct val="0"/>
        </a:spcAft>
        <a:defRPr sz="4400">
          <a:solidFill>
            <a:schemeClr val="tx2"/>
          </a:solidFill>
          <a:latin typeface="Times New Roman" charset="0"/>
          <a:ea typeface="宋体" charset="0"/>
          <a:cs typeface="宋体" charset="0"/>
        </a:defRPr>
      </a:lvl7pPr>
      <a:lvl8pPr marL="958473" algn="l" defTabSz="908535" rtl="0" fontAlgn="base">
        <a:spcBef>
          <a:spcPct val="0"/>
        </a:spcBef>
        <a:spcAft>
          <a:spcPct val="0"/>
        </a:spcAft>
        <a:defRPr sz="4400">
          <a:solidFill>
            <a:schemeClr val="tx2"/>
          </a:solidFill>
          <a:latin typeface="Times New Roman" charset="0"/>
          <a:ea typeface="宋体" charset="0"/>
          <a:cs typeface="宋体" charset="0"/>
        </a:defRPr>
      </a:lvl8pPr>
      <a:lvl9pPr marL="1277938" algn="l" defTabSz="908535"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748" indent="-339748" algn="l" defTabSz="908168"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304" indent="-283145" algn="l" defTabSz="908168"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5799" indent="-226469" algn="l" defTabSz="908168" rtl="0" eaLnBrk="0" fontAlgn="base" hangingPunct="0">
        <a:spcBef>
          <a:spcPct val="20000"/>
        </a:spcBef>
        <a:spcAft>
          <a:spcPct val="0"/>
        </a:spcAft>
        <a:buChar char="•"/>
        <a:defRPr sz="2400">
          <a:solidFill>
            <a:schemeClr val="tx1"/>
          </a:solidFill>
          <a:latin typeface="+mn-lt"/>
          <a:ea typeface="+mn-ea"/>
          <a:cs typeface="+mn-cs"/>
        </a:defRPr>
      </a:lvl3pPr>
      <a:lvl4pPr marL="1589880" indent="-226469" algn="l" defTabSz="908168"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3960" indent="-226469" algn="l" defTabSz="908168"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4007" indent="-227394" algn="l" defTabSz="908535"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3494" indent="-227394" algn="l" defTabSz="908535"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2991" indent="-227394" algn="l" defTabSz="908535"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2461" indent="-227394" algn="l" defTabSz="908535"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468" rtl="0" eaLnBrk="1" latinLnBrk="0" hangingPunct="1">
        <a:defRPr sz="1300" kern="1200">
          <a:solidFill>
            <a:schemeClr val="tx1"/>
          </a:solidFill>
          <a:latin typeface="+mn-lt"/>
          <a:ea typeface="+mn-ea"/>
          <a:cs typeface="+mn-cs"/>
        </a:defRPr>
      </a:lvl1pPr>
      <a:lvl2pPr marL="319468" algn="l" defTabSz="319468" rtl="0" eaLnBrk="1" latinLnBrk="0" hangingPunct="1">
        <a:defRPr sz="1300" kern="1200">
          <a:solidFill>
            <a:schemeClr val="tx1"/>
          </a:solidFill>
          <a:latin typeface="+mn-lt"/>
          <a:ea typeface="+mn-ea"/>
          <a:cs typeface="+mn-cs"/>
        </a:defRPr>
      </a:lvl2pPr>
      <a:lvl3pPr marL="638963" algn="l" defTabSz="319468" rtl="0" eaLnBrk="1" latinLnBrk="0" hangingPunct="1">
        <a:defRPr sz="1300" kern="1200">
          <a:solidFill>
            <a:schemeClr val="tx1"/>
          </a:solidFill>
          <a:latin typeface="+mn-lt"/>
          <a:ea typeface="+mn-ea"/>
          <a:cs typeface="+mn-cs"/>
        </a:defRPr>
      </a:lvl3pPr>
      <a:lvl4pPr marL="958473" algn="l" defTabSz="319468" rtl="0" eaLnBrk="1" latinLnBrk="0" hangingPunct="1">
        <a:defRPr sz="1300" kern="1200">
          <a:solidFill>
            <a:schemeClr val="tx1"/>
          </a:solidFill>
          <a:latin typeface="+mn-lt"/>
          <a:ea typeface="+mn-ea"/>
          <a:cs typeface="+mn-cs"/>
        </a:defRPr>
      </a:lvl4pPr>
      <a:lvl5pPr marL="1277938" algn="l" defTabSz="319468" rtl="0" eaLnBrk="1" latinLnBrk="0" hangingPunct="1">
        <a:defRPr sz="1300" kern="1200">
          <a:solidFill>
            <a:schemeClr val="tx1"/>
          </a:solidFill>
          <a:latin typeface="+mn-lt"/>
          <a:ea typeface="+mn-ea"/>
          <a:cs typeface="+mn-cs"/>
        </a:defRPr>
      </a:lvl5pPr>
      <a:lvl6pPr marL="1597442" algn="l" defTabSz="319468" rtl="0" eaLnBrk="1" latinLnBrk="0" hangingPunct="1">
        <a:defRPr sz="1300" kern="1200">
          <a:solidFill>
            <a:schemeClr val="tx1"/>
          </a:solidFill>
          <a:latin typeface="+mn-lt"/>
          <a:ea typeface="+mn-ea"/>
          <a:cs typeface="+mn-cs"/>
        </a:defRPr>
      </a:lvl6pPr>
      <a:lvl7pPr marL="1916929" algn="l" defTabSz="319468" rtl="0" eaLnBrk="1" latinLnBrk="0" hangingPunct="1">
        <a:defRPr sz="1300" kern="1200">
          <a:solidFill>
            <a:schemeClr val="tx1"/>
          </a:solidFill>
          <a:latin typeface="+mn-lt"/>
          <a:ea typeface="+mn-ea"/>
          <a:cs typeface="+mn-cs"/>
        </a:defRPr>
      </a:lvl7pPr>
      <a:lvl8pPr marL="2236427" algn="l" defTabSz="319468" rtl="0" eaLnBrk="1" latinLnBrk="0" hangingPunct="1">
        <a:defRPr sz="1300" kern="1200">
          <a:solidFill>
            <a:schemeClr val="tx1"/>
          </a:solidFill>
          <a:latin typeface="+mn-lt"/>
          <a:ea typeface="+mn-ea"/>
          <a:cs typeface="+mn-cs"/>
        </a:defRPr>
      </a:lvl8pPr>
      <a:lvl9pPr marL="2555912" algn="l" defTabSz="319468" rtl="0" eaLnBrk="1" latinLnBrk="0" hangingPunct="1">
        <a:defRPr sz="13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99635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55" name="Rectangle 3"/>
          <p:cNvSpPr>
            <a:spLocks noGrp="1" noChangeArrowheads="1"/>
          </p:cNvSpPr>
          <p:nvPr>
            <p:ph type="title"/>
          </p:nvPr>
        </p:nvSpPr>
        <p:spPr bwMode="auto">
          <a:xfrm>
            <a:off x="1067193"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5" y="6400354"/>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b" anchorCtr="1" compatLnSpc="1">
            <a:prstTxWarp prst="textNoShape">
              <a:avLst/>
            </a:prstTxWarp>
          </a:bodyPr>
          <a:lstStyle>
            <a:lvl1pPr defTabSz="908956">
              <a:defRPr sz="1400">
                <a:solidFill>
                  <a:schemeClr val="tx2"/>
                </a:solidFill>
                <a:latin typeface="Arial" charset="0"/>
                <a:cs typeface="ＭＳ Ｐゴシック" charset="0"/>
              </a:defRPr>
            </a:lvl1pPr>
          </a:lstStyle>
          <a:p>
            <a:pPr algn="l">
              <a:defRPr/>
            </a:pPr>
            <a:endParaRPr lang="zh-CN" altLang="en-US" b="0">
              <a:solidFill>
                <a:srgbClr val="482400"/>
              </a:solidFill>
              <a:sym typeface="Times New Roman" charset="0"/>
            </a:endParaRPr>
          </a:p>
        </p:txBody>
      </p:sp>
      <p:sp>
        <p:nvSpPr>
          <p:cNvPr id="6149" name="Rectangle 5"/>
          <p:cNvSpPr>
            <a:spLocks noGrp="1" noChangeArrowheads="1"/>
          </p:cNvSpPr>
          <p:nvPr>
            <p:ph type="ftr" sz="quarter" idx="3"/>
          </p:nvPr>
        </p:nvSpPr>
        <p:spPr bwMode="auto">
          <a:xfrm>
            <a:off x="3429014" y="6400354"/>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b" anchorCtr="1" compatLnSpc="1">
            <a:prstTxWarp prst="textNoShape">
              <a:avLst/>
            </a:prstTxWarp>
          </a:bodyPr>
          <a:lstStyle>
            <a:lvl1pPr algn="ctr" defTabSz="908956">
              <a:defRPr sz="1400">
                <a:solidFill>
                  <a:schemeClr val="tx2"/>
                </a:solidFill>
                <a:latin typeface="Arial" charset="0"/>
                <a:cs typeface="ＭＳ Ｐゴシック" charset="0"/>
              </a:defRPr>
            </a:lvl1pPr>
          </a:lstStyle>
          <a:p>
            <a:pPr>
              <a:defRPr/>
            </a:pPr>
            <a:endParaRPr lang="zh-CN" altLang="en-US" b="0">
              <a:solidFill>
                <a:srgbClr val="482400"/>
              </a:solidFill>
              <a:sym typeface="Times New Roman" charset="0"/>
            </a:endParaRPr>
          </a:p>
        </p:txBody>
      </p:sp>
      <p:sp>
        <p:nvSpPr>
          <p:cNvPr id="6150" name="Rectangle 6"/>
          <p:cNvSpPr>
            <a:spLocks noGrp="1" noChangeArrowheads="1"/>
          </p:cNvSpPr>
          <p:nvPr>
            <p:ph type="sldNum" sz="quarter" idx="4"/>
          </p:nvPr>
        </p:nvSpPr>
        <p:spPr bwMode="auto">
          <a:xfrm>
            <a:off x="7010922" y="6400354"/>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b" anchorCtr="1" compatLnSpc="1">
            <a:prstTxWarp prst="textNoShape">
              <a:avLst/>
            </a:prstTxWarp>
          </a:bodyPr>
          <a:lstStyle>
            <a:lvl1pPr algn="r" defTabSz="908956">
              <a:defRPr sz="1400">
                <a:solidFill>
                  <a:schemeClr val="tx2"/>
                </a:solidFill>
                <a:latin typeface="Arial" charset="0"/>
                <a:cs typeface="ＭＳ Ｐゴシック" charset="0"/>
              </a:defRPr>
            </a:lvl1pPr>
          </a:lstStyle>
          <a:p>
            <a:pPr>
              <a:defRPr/>
            </a:pPr>
            <a:fld id="{7E7A6814-BB4B-384B-94FA-18ADD3624F02}" type="slidenum">
              <a:rPr lang="zh-CN" altLang="en-US" b="0">
                <a:solidFill>
                  <a:srgbClr val="482400"/>
                </a:solidFill>
                <a:sym typeface="Times New Roman" charset="0"/>
              </a:rPr>
              <a:pPr>
                <a:defRPr/>
              </a:pPr>
              <a:t>‹#›</a:t>
            </a:fld>
            <a:endParaRPr lang="en-US" altLang="zh-CN" b="0">
              <a:solidFill>
                <a:srgbClr val="482400"/>
              </a:solidFill>
              <a:sym typeface="Times New Roman" charset="0"/>
            </a:endParaRPr>
          </a:p>
        </p:txBody>
      </p:sp>
      <p:pic>
        <p:nvPicPr>
          <p:cNvPr id="99635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93"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60" name="Rectangle 8"/>
          <p:cNvSpPr>
            <a:spLocks noGrp="1" noChangeArrowheads="1"/>
          </p:cNvSpPr>
          <p:nvPr>
            <p:ph type="body" idx="1"/>
          </p:nvPr>
        </p:nvSpPr>
        <p:spPr bwMode="auto">
          <a:xfrm>
            <a:off x="1061517" y="1766986"/>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5" tIns="45448" rIns="90895" bIns="4544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872699691"/>
      </p:ext>
    </p:extLst>
  </p:cSld>
  <p:clrMap bg1="lt1" tx1="dk1" bg2="lt2" tx2="dk2" accent1="accent1" accent2="accent2" accent3="accent3" accent4="accent4" accent5="accent5" accent6="accent6" hlink="hlink" folHlink="folHlink"/>
  <p:sldLayoutIdLst>
    <p:sldLayoutId id="2147486550" r:id="rId1"/>
    <p:sldLayoutId id="2147486551" r:id="rId2"/>
    <p:sldLayoutId id="2147486552" r:id="rId3"/>
    <p:sldLayoutId id="2147486553" r:id="rId4"/>
    <p:sldLayoutId id="2147486554" r:id="rId5"/>
    <p:sldLayoutId id="2147486555" r:id="rId6"/>
    <p:sldLayoutId id="2147486556" r:id="rId7"/>
    <p:sldLayoutId id="2147486557" r:id="rId8"/>
    <p:sldLayoutId id="2147486558" r:id="rId9"/>
    <p:sldLayoutId id="2147486559" r:id="rId10"/>
    <p:sldLayoutId id="2147486560" r:id="rId11"/>
  </p:sldLayoutIdLst>
  <p:hf sldNum="0" hdr="0" ftr="0" dt="0"/>
  <p:txStyles>
    <p:titleStyle>
      <a:lvl1pPr algn="l" defTabSz="908589" rtl="0" eaLnBrk="0" fontAlgn="base" hangingPunct="0">
        <a:spcBef>
          <a:spcPct val="0"/>
        </a:spcBef>
        <a:spcAft>
          <a:spcPct val="0"/>
        </a:spcAft>
        <a:defRPr sz="4400">
          <a:solidFill>
            <a:schemeClr val="tx2"/>
          </a:solidFill>
          <a:latin typeface="+mj-lt"/>
          <a:ea typeface="ＭＳ Ｐゴシック" charset="0"/>
          <a:cs typeface="+mj-cs"/>
        </a:defRPr>
      </a:lvl1pPr>
      <a:lvl2pPr algn="l" defTabSz="908589"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589"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589"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589"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617" algn="l" defTabSz="908956" rtl="0" fontAlgn="base">
        <a:spcBef>
          <a:spcPct val="0"/>
        </a:spcBef>
        <a:spcAft>
          <a:spcPct val="0"/>
        </a:spcAft>
        <a:defRPr sz="4400">
          <a:solidFill>
            <a:schemeClr val="tx2"/>
          </a:solidFill>
          <a:latin typeface="Times New Roman" charset="0"/>
          <a:ea typeface="宋体" charset="0"/>
          <a:cs typeface="宋体" charset="0"/>
        </a:defRPr>
      </a:lvl6pPr>
      <a:lvl7pPr marL="639259" algn="l" defTabSz="908956" rtl="0" fontAlgn="base">
        <a:spcBef>
          <a:spcPct val="0"/>
        </a:spcBef>
        <a:spcAft>
          <a:spcPct val="0"/>
        </a:spcAft>
        <a:defRPr sz="4400">
          <a:solidFill>
            <a:schemeClr val="tx2"/>
          </a:solidFill>
          <a:latin typeface="Times New Roman" charset="0"/>
          <a:ea typeface="宋体" charset="0"/>
          <a:cs typeface="宋体" charset="0"/>
        </a:defRPr>
      </a:lvl7pPr>
      <a:lvl8pPr marL="958914" algn="l" defTabSz="908956" rtl="0" fontAlgn="base">
        <a:spcBef>
          <a:spcPct val="0"/>
        </a:spcBef>
        <a:spcAft>
          <a:spcPct val="0"/>
        </a:spcAft>
        <a:defRPr sz="4400">
          <a:solidFill>
            <a:schemeClr val="tx2"/>
          </a:solidFill>
          <a:latin typeface="Times New Roman" charset="0"/>
          <a:ea typeface="宋体" charset="0"/>
          <a:cs typeface="宋体" charset="0"/>
        </a:defRPr>
      </a:lvl8pPr>
      <a:lvl9pPr marL="1278528" algn="l" defTabSz="908956"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904" indent="-339904" algn="l" defTabSz="908589"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645" indent="-283273" algn="l" defTabSz="908589"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321" indent="-226575" algn="l" defTabSz="908589" rtl="0" eaLnBrk="0" fontAlgn="base" hangingPunct="0">
        <a:spcBef>
          <a:spcPct val="20000"/>
        </a:spcBef>
        <a:spcAft>
          <a:spcPct val="0"/>
        </a:spcAft>
        <a:buChar char="•"/>
        <a:defRPr sz="2400">
          <a:solidFill>
            <a:schemeClr val="tx1"/>
          </a:solidFill>
          <a:latin typeface="+mn-lt"/>
          <a:ea typeface="+mn-ea"/>
          <a:cs typeface="+mn-cs"/>
        </a:defRPr>
      </a:lvl3pPr>
      <a:lvl4pPr marL="1590612" indent="-226575" algn="l" defTabSz="908589"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4900" indent="-226575" algn="l" defTabSz="908589"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5096" indent="-227501" algn="l" defTabSz="90895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4730" indent="-227501" algn="l" defTabSz="90895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4377" indent="-227501" algn="l" defTabSz="90895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3991" indent="-227501" algn="l" defTabSz="90895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617" rtl="0" eaLnBrk="1" latinLnBrk="0" hangingPunct="1">
        <a:defRPr sz="1300" kern="1200">
          <a:solidFill>
            <a:schemeClr val="tx1"/>
          </a:solidFill>
          <a:latin typeface="+mn-lt"/>
          <a:ea typeface="+mn-ea"/>
          <a:cs typeface="+mn-cs"/>
        </a:defRPr>
      </a:lvl1pPr>
      <a:lvl2pPr marL="319617" algn="l" defTabSz="319617" rtl="0" eaLnBrk="1" latinLnBrk="0" hangingPunct="1">
        <a:defRPr sz="1300" kern="1200">
          <a:solidFill>
            <a:schemeClr val="tx1"/>
          </a:solidFill>
          <a:latin typeface="+mn-lt"/>
          <a:ea typeface="+mn-ea"/>
          <a:cs typeface="+mn-cs"/>
        </a:defRPr>
      </a:lvl2pPr>
      <a:lvl3pPr marL="639259" algn="l" defTabSz="319617" rtl="0" eaLnBrk="1" latinLnBrk="0" hangingPunct="1">
        <a:defRPr sz="1300" kern="1200">
          <a:solidFill>
            <a:schemeClr val="tx1"/>
          </a:solidFill>
          <a:latin typeface="+mn-lt"/>
          <a:ea typeface="+mn-ea"/>
          <a:cs typeface="+mn-cs"/>
        </a:defRPr>
      </a:lvl3pPr>
      <a:lvl4pPr marL="958914" algn="l" defTabSz="319617" rtl="0" eaLnBrk="1" latinLnBrk="0" hangingPunct="1">
        <a:defRPr sz="1300" kern="1200">
          <a:solidFill>
            <a:schemeClr val="tx1"/>
          </a:solidFill>
          <a:latin typeface="+mn-lt"/>
          <a:ea typeface="+mn-ea"/>
          <a:cs typeface="+mn-cs"/>
        </a:defRPr>
      </a:lvl4pPr>
      <a:lvl5pPr marL="1278528" algn="l" defTabSz="319617" rtl="0" eaLnBrk="1" latinLnBrk="0" hangingPunct="1">
        <a:defRPr sz="1300" kern="1200">
          <a:solidFill>
            <a:schemeClr val="tx1"/>
          </a:solidFill>
          <a:latin typeface="+mn-lt"/>
          <a:ea typeface="+mn-ea"/>
          <a:cs typeface="+mn-cs"/>
        </a:defRPr>
      </a:lvl5pPr>
      <a:lvl6pPr marL="1598180" algn="l" defTabSz="319617" rtl="0" eaLnBrk="1" latinLnBrk="0" hangingPunct="1">
        <a:defRPr sz="1300" kern="1200">
          <a:solidFill>
            <a:schemeClr val="tx1"/>
          </a:solidFill>
          <a:latin typeface="+mn-lt"/>
          <a:ea typeface="+mn-ea"/>
          <a:cs typeface="+mn-cs"/>
        </a:defRPr>
      </a:lvl6pPr>
      <a:lvl7pPr marL="1917811" algn="l" defTabSz="319617" rtl="0" eaLnBrk="1" latinLnBrk="0" hangingPunct="1">
        <a:defRPr sz="1300" kern="1200">
          <a:solidFill>
            <a:schemeClr val="tx1"/>
          </a:solidFill>
          <a:latin typeface="+mn-lt"/>
          <a:ea typeface="+mn-ea"/>
          <a:cs typeface="+mn-cs"/>
        </a:defRPr>
      </a:lvl7pPr>
      <a:lvl8pPr marL="2237455" algn="l" defTabSz="319617" rtl="0" eaLnBrk="1" latinLnBrk="0" hangingPunct="1">
        <a:defRPr sz="1300" kern="1200">
          <a:solidFill>
            <a:schemeClr val="tx1"/>
          </a:solidFill>
          <a:latin typeface="+mn-lt"/>
          <a:ea typeface="+mn-ea"/>
          <a:cs typeface="+mn-cs"/>
        </a:defRPr>
      </a:lvl8pPr>
      <a:lvl9pPr marL="2557091" algn="l" defTabSz="319617" rtl="0" eaLnBrk="1" latinLnBrk="0" hangingPunct="1">
        <a:defRPr sz="13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4550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507" name="Rectangle 3"/>
          <p:cNvSpPr>
            <a:spLocks noGrp="1" noChangeArrowheads="1"/>
          </p:cNvSpPr>
          <p:nvPr>
            <p:ph type="title"/>
          </p:nvPr>
        </p:nvSpPr>
        <p:spPr bwMode="auto">
          <a:xfrm>
            <a:off x="1067185"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5" y="6400354"/>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b" anchorCtr="1" compatLnSpc="1">
            <a:prstTxWarp prst="textNoShape">
              <a:avLst/>
            </a:prstTxWarp>
          </a:bodyPr>
          <a:lstStyle>
            <a:lvl1pPr defTabSz="909330">
              <a:defRPr sz="1400">
                <a:solidFill>
                  <a:schemeClr val="tx2"/>
                </a:solidFill>
                <a:latin typeface="Arial" charset="0"/>
                <a:cs typeface="ＭＳ Ｐゴシック" charset="0"/>
              </a:defRPr>
            </a:lvl1pPr>
          </a:lstStyle>
          <a:p>
            <a:pPr algn="l">
              <a:defRPr/>
            </a:pPr>
            <a:endParaRPr lang="zh-CN" altLang="en-US" b="0">
              <a:solidFill>
                <a:srgbClr val="482400"/>
              </a:solidFill>
              <a:sym typeface="Times New Roman" charset="0"/>
            </a:endParaRPr>
          </a:p>
        </p:txBody>
      </p:sp>
      <p:sp>
        <p:nvSpPr>
          <p:cNvPr id="6149" name="Rectangle 5"/>
          <p:cNvSpPr>
            <a:spLocks noGrp="1" noChangeArrowheads="1"/>
          </p:cNvSpPr>
          <p:nvPr>
            <p:ph type="ftr" sz="quarter" idx="3"/>
          </p:nvPr>
        </p:nvSpPr>
        <p:spPr bwMode="auto">
          <a:xfrm>
            <a:off x="3429014" y="6400354"/>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b" anchorCtr="1" compatLnSpc="1">
            <a:prstTxWarp prst="textNoShape">
              <a:avLst/>
            </a:prstTxWarp>
          </a:bodyPr>
          <a:lstStyle>
            <a:lvl1pPr algn="ctr" defTabSz="909330">
              <a:defRPr sz="1400">
                <a:solidFill>
                  <a:schemeClr val="tx2"/>
                </a:solidFill>
                <a:latin typeface="Arial" charset="0"/>
                <a:cs typeface="ＭＳ Ｐゴシック" charset="0"/>
              </a:defRPr>
            </a:lvl1pPr>
          </a:lstStyle>
          <a:p>
            <a:pPr>
              <a:defRPr/>
            </a:pPr>
            <a:endParaRPr lang="zh-CN" altLang="en-US" b="0">
              <a:solidFill>
                <a:srgbClr val="482400"/>
              </a:solidFill>
              <a:sym typeface="Times New Roman" charset="0"/>
            </a:endParaRPr>
          </a:p>
        </p:txBody>
      </p:sp>
      <p:sp>
        <p:nvSpPr>
          <p:cNvPr id="6150" name="Rectangle 6"/>
          <p:cNvSpPr>
            <a:spLocks noGrp="1" noChangeArrowheads="1"/>
          </p:cNvSpPr>
          <p:nvPr>
            <p:ph type="sldNum" sz="quarter" idx="4"/>
          </p:nvPr>
        </p:nvSpPr>
        <p:spPr bwMode="auto">
          <a:xfrm>
            <a:off x="7010922" y="6400354"/>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b" anchorCtr="1" compatLnSpc="1">
            <a:prstTxWarp prst="textNoShape">
              <a:avLst/>
            </a:prstTxWarp>
          </a:bodyPr>
          <a:lstStyle>
            <a:lvl1pPr algn="r" defTabSz="909330">
              <a:defRPr sz="1400">
                <a:solidFill>
                  <a:schemeClr val="tx2"/>
                </a:solidFill>
                <a:latin typeface="Arial" charset="0"/>
                <a:cs typeface="ＭＳ Ｐゴシック" charset="0"/>
              </a:defRPr>
            </a:lvl1pPr>
          </a:lstStyle>
          <a:p>
            <a:pPr>
              <a:defRPr/>
            </a:pPr>
            <a:fld id="{45C644D9-2F3E-5B4E-A37C-5A72B628634B}" type="slidenum">
              <a:rPr lang="zh-CN" altLang="en-US" b="0">
                <a:solidFill>
                  <a:srgbClr val="482400"/>
                </a:solidFill>
                <a:sym typeface="Times New Roman" charset="0"/>
              </a:rPr>
              <a:pPr>
                <a:defRPr/>
              </a:pPr>
              <a:t>‹#›</a:t>
            </a:fld>
            <a:endParaRPr lang="en-US" altLang="zh-CN" b="0">
              <a:solidFill>
                <a:srgbClr val="482400"/>
              </a:solidFill>
              <a:sym typeface="Times New Roman" charset="0"/>
            </a:endParaRPr>
          </a:p>
        </p:txBody>
      </p:sp>
      <p:pic>
        <p:nvPicPr>
          <p:cNvPr id="104551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85"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512" name="Rectangle 8"/>
          <p:cNvSpPr>
            <a:spLocks noGrp="1" noChangeArrowheads="1"/>
          </p:cNvSpPr>
          <p:nvPr>
            <p:ph type="body" idx="1"/>
          </p:nvPr>
        </p:nvSpPr>
        <p:spPr bwMode="auto">
          <a:xfrm>
            <a:off x="1061517" y="1766986"/>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6" rIns="90890" bIns="45446"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1915768934"/>
      </p:ext>
    </p:extLst>
  </p:cSld>
  <p:clrMap bg1="lt1" tx1="dk1" bg2="lt2" tx2="dk2" accent1="accent1" accent2="accent2" accent3="accent3" accent4="accent4" accent5="accent5" accent6="accent6" hlink="hlink" folHlink="folHlink"/>
  <p:sldLayoutIdLst>
    <p:sldLayoutId id="2147486562" r:id="rId1"/>
    <p:sldLayoutId id="2147486563" r:id="rId2"/>
    <p:sldLayoutId id="2147486564" r:id="rId3"/>
    <p:sldLayoutId id="2147486565" r:id="rId4"/>
    <p:sldLayoutId id="2147486566" r:id="rId5"/>
    <p:sldLayoutId id="2147486567" r:id="rId6"/>
    <p:sldLayoutId id="2147486568" r:id="rId7"/>
    <p:sldLayoutId id="2147486569" r:id="rId8"/>
    <p:sldLayoutId id="2147486570" r:id="rId9"/>
    <p:sldLayoutId id="2147486571" r:id="rId10"/>
    <p:sldLayoutId id="2147486572" r:id="rId11"/>
  </p:sldLayoutIdLst>
  <p:hf sldNum="0" hdr="0" ftr="0" dt="0"/>
  <p:txStyles>
    <p:titleStyle>
      <a:lvl1pPr algn="l" defTabSz="908963" rtl="0" eaLnBrk="0" fontAlgn="base" hangingPunct="0">
        <a:spcBef>
          <a:spcPct val="0"/>
        </a:spcBef>
        <a:spcAft>
          <a:spcPct val="0"/>
        </a:spcAft>
        <a:defRPr sz="4400">
          <a:solidFill>
            <a:schemeClr val="tx2"/>
          </a:solidFill>
          <a:latin typeface="+mj-lt"/>
          <a:ea typeface="ＭＳ Ｐゴシック" charset="0"/>
          <a:cs typeface="+mj-cs"/>
        </a:defRPr>
      </a:lvl1pPr>
      <a:lvl2pPr algn="l" defTabSz="9089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9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9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9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749" algn="l" defTabSz="909330" rtl="0" fontAlgn="base">
        <a:spcBef>
          <a:spcPct val="0"/>
        </a:spcBef>
        <a:spcAft>
          <a:spcPct val="0"/>
        </a:spcAft>
        <a:defRPr sz="4400">
          <a:solidFill>
            <a:schemeClr val="tx2"/>
          </a:solidFill>
          <a:latin typeface="Times New Roman" charset="0"/>
          <a:ea typeface="宋体" charset="0"/>
          <a:cs typeface="宋体" charset="0"/>
        </a:defRPr>
      </a:lvl6pPr>
      <a:lvl7pPr marL="639522" algn="l" defTabSz="909330" rtl="0" fontAlgn="base">
        <a:spcBef>
          <a:spcPct val="0"/>
        </a:spcBef>
        <a:spcAft>
          <a:spcPct val="0"/>
        </a:spcAft>
        <a:defRPr sz="4400">
          <a:solidFill>
            <a:schemeClr val="tx2"/>
          </a:solidFill>
          <a:latin typeface="Times New Roman" charset="0"/>
          <a:ea typeface="宋体" charset="0"/>
          <a:cs typeface="宋体" charset="0"/>
        </a:defRPr>
      </a:lvl7pPr>
      <a:lvl8pPr marL="959306" algn="l" defTabSz="909330" rtl="0" fontAlgn="base">
        <a:spcBef>
          <a:spcPct val="0"/>
        </a:spcBef>
        <a:spcAft>
          <a:spcPct val="0"/>
        </a:spcAft>
        <a:defRPr sz="4400">
          <a:solidFill>
            <a:schemeClr val="tx2"/>
          </a:solidFill>
          <a:latin typeface="Times New Roman" charset="0"/>
          <a:ea typeface="宋体" charset="0"/>
          <a:cs typeface="宋体" charset="0"/>
        </a:defRPr>
      </a:lvl8pPr>
      <a:lvl9pPr marL="1279054" algn="l" defTabSz="909330"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40042" indent="-340042" algn="l" defTabSz="908963"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948" indent="-283387" algn="l" defTabSz="908963"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785" indent="-226670" algn="l" defTabSz="908963" rtl="0" eaLnBrk="0" fontAlgn="base" hangingPunct="0">
        <a:spcBef>
          <a:spcPct val="20000"/>
        </a:spcBef>
        <a:spcAft>
          <a:spcPct val="0"/>
        </a:spcAft>
        <a:buChar char="•"/>
        <a:defRPr sz="2400">
          <a:solidFill>
            <a:schemeClr val="tx1"/>
          </a:solidFill>
          <a:latin typeface="+mn-lt"/>
          <a:ea typeface="+mn-ea"/>
          <a:cs typeface="+mn-cs"/>
        </a:defRPr>
      </a:lvl3pPr>
      <a:lvl4pPr marL="1591262" indent="-226670" algn="l" defTabSz="90896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5737" indent="-226670" algn="l" defTabSz="90896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6064" indent="-227596" algn="l" defTabSz="9093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5829" indent="-227596" algn="l" defTabSz="9093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5609" indent="-227596" algn="l" defTabSz="9093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5351" indent="-227596" algn="l" defTabSz="9093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749" rtl="0" eaLnBrk="1" latinLnBrk="0" hangingPunct="1">
        <a:defRPr sz="1300" kern="1200">
          <a:solidFill>
            <a:schemeClr val="tx1"/>
          </a:solidFill>
          <a:latin typeface="+mn-lt"/>
          <a:ea typeface="+mn-ea"/>
          <a:cs typeface="+mn-cs"/>
        </a:defRPr>
      </a:lvl1pPr>
      <a:lvl2pPr marL="319749" algn="l" defTabSz="319749" rtl="0" eaLnBrk="1" latinLnBrk="0" hangingPunct="1">
        <a:defRPr sz="1300" kern="1200">
          <a:solidFill>
            <a:schemeClr val="tx1"/>
          </a:solidFill>
          <a:latin typeface="+mn-lt"/>
          <a:ea typeface="+mn-ea"/>
          <a:cs typeface="+mn-cs"/>
        </a:defRPr>
      </a:lvl2pPr>
      <a:lvl3pPr marL="639522" algn="l" defTabSz="319749" rtl="0" eaLnBrk="1" latinLnBrk="0" hangingPunct="1">
        <a:defRPr sz="1300" kern="1200">
          <a:solidFill>
            <a:schemeClr val="tx1"/>
          </a:solidFill>
          <a:latin typeface="+mn-lt"/>
          <a:ea typeface="+mn-ea"/>
          <a:cs typeface="+mn-cs"/>
        </a:defRPr>
      </a:lvl3pPr>
      <a:lvl4pPr marL="959306" algn="l" defTabSz="319749" rtl="0" eaLnBrk="1" latinLnBrk="0" hangingPunct="1">
        <a:defRPr sz="1300" kern="1200">
          <a:solidFill>
            <a:schemeClr val="tx1"/>
          </a:solidFill>
          <a:latin typeface="+mn-lt"/>
          <a:ea typeface="+mn-ea"/>
          <a:cs typeface="+mn-cs"/>
        </a:defRPr>
      </a:lvl4pPr>
      <a:lvl5pPr marL="1279054" algn="l" defTabSz="319749" rtl="0" eaLnBrk="1" latinLnBrk="0" hangingPunct="1">
        <a:defRPr sz="1300" kern="1200">
          <a:solidFill>
            <a:schemeClr val="tx1"/>
          </a:solidFill>
          <a:latin typeface="+mn-lt"/>
          <a:ea typeface="+mn-ea"/>
          <a:cs typeface="+mn-cs"/>
        </a:defRPr>
      </a:lvl5pPr>
      <a:lvl6pPr marL="1598836" algn="l" defTabSz="319749" rtl="0" eaLnBrk="1" latinLnBrk="0" hangingPunct="1">
        <a:defRPr sz="1300" kern="1200">
          <a:solidFill>
            <a:schemeClr val="tx1"/>
          </a:solidFill>
          <a:latin typeface="+mn-lt"/>
          <a:ea typeface="+mn-ea"/>
          <a:cs typeface="+mn-cs"/>
        </a:defRPr>
      </a:lvl6pPr>
      <a:lvl7pPr marL="1918595" algn="l" defTabSz="319749" rtl="0" eaLnBrk="1" latinLnBrk="0" hangingPunct="1">
        <a:defRPr sz="1300" kern="1200">
          <a:solidFill>
            <a:schemeClr val="tx1"/>
          </a:solidFill>
          <a:latin typeface="+mn-lt"/>
          <a:ea typeface="+mn-ea"/>
          <a:cs typeface="+mn-cs"/>
        </a:defRPr>
      </a:lvl7pPr>
      <a:lvl8pPr marL="2238369" algn="l" defTabSz="319749" rtl="0" eaLnBrk="1" latinLnBrk="0" hangingPunct="1">
        <a:defRPr sz="1300" kern="1200">
          <a:solidFill>
            <a:schemeClr val="tx1"/>
          </a:solidFill>
          <a:latin typeface="+mn-lt"/>
          <a:ea typeface="+mn-ea"/>
          <a:cs typeface="+mn-cs"/>
        </a:defRPr>
      </a:lvl8pPr>
      <a:lvl9pPr marL="2558139" algn="l" defTabSz="319749" rtl="0" eaLnBrk="1" latinLnBrk="0" hangingPunct="1">
        <a:defRPr sz="13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dirty="0"/>
              <a:t>Click to edit Master title style</a:t>
            </a:r>
          </a:p>
        </p:txBody>
      </p:sp>
      <p:sp>
        <p:nvSpPr>
          <p:cNvPr id="141315" name="Rectangle 1027"/>
          <p:cNvSpPr>
            <a:spLocks noGrp="1" noChangeArrowheads="1"/>
          </p:cNvSpPr>
          <p:nvPr>
            <p:ph type="body" idx="1"/>
          </p:nvPr>
        </p:nvSpPr>
        <p:spPr bwMode="auto">
          <a:xfrm>
            <a:off x="457200" y="160023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b="0">
                <a:solidFill>
                  <a:srgbClr val="000000"/>
                </a:solidFill>
              </a:defRPr>
            </a:lvl1pPr>
          </a:lstStyle>
          <a:p>
            <a:fld id="{39E2B727-7A18-E945-9670-72ECE8A6C959}"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6348" algn="ctr" rtl="0" fontAlgn="base">
        <a:spcBef>
          <a:spcPct val="0"/>
        </a:spcBef>
        <a:spcAft>
          <a:spcPct val="0"/>
        </a:spcAft>
        <a:defRPr sz="4400">
          <a:solidFill>
            <a:schemeClr val="tx2"/>
          </a:solidFill>
          <a:latin typeface="Arial" pitchFamily="-108" charset="0"/>
        </a:defRPr>
      </a:lvl6pPr>
      <a:lvl7pPr marL="912713" algn="ctr" rtl="0" fontAlgn="base">
        <a:spcBef>
          <a:spcPct val="0"/>
        </a:spcBef>
        <a:spcAft>
          <a:spcPct val="0"/>
        </a:spcAft>
        <a:defRPr sz="4400">
          <a:solidFill>
            <a:schemeClr val="tx2"/>
          </a:solidFill>
          <a:latin typeface="Arial" pitchFamily="-108" charset="0"/>
        </a:defRPr>
      </a:lvl7pPr>
      <a:lvl8pPr marL="1369080" algn="ctr" rtl="0" fontAlgn="base">
        <a:spcBef>
          <a:spcPct val="0"/>
        </a:spcBef>
        <a:spcAft>
          <a:spcPct val="0"/>
        </a:spcAft>
        <a:defRPr sz="4400">
          <a:solidFill>
            <a:schemeClr val="tx2"/>
          </a:solidFill>
          <a:latin typeface="Arial" pitchFamily="-108" charset="0"/>
        </a:defRPr>
      </a:lvl8pPr>
      <a:lvl9pPr marL="1825435" algn="ctr" rtl="0" fontAlgn="base">
        <a:spcBef>
          <a:spcPct val="0"/>
        </a:spcBef>
        <a:spcAft>
          <a:spcPct val="0"/>
        </a:spcAft>
        <a:defRPr sz="4400">
          <a:solidFill>
            <a:schemeClr val="tx2"/>
          </a:solidFill>
          <a:latin typeface="Arial" pitchFamily="-108" charset="0"/>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1582" indent="-285234"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0892" indent="-228174"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7249" indent="-228174"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3620" indent="-228174"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09974" indent="-228174" algn="l" rtl="0" fontAlgn="base">
        <a:spcBef>
          <a:spcPct val="20000"/>
        </a:spcBef>
        <a:spcAft>
          <a:spcPct val="0"/>
        </a:spcAft>
        <a:buChar char="»"/>
        <a:defRPr sz="2000">
          <a:solidFill>
            <a:schemeClr val="tx1"/>
          </a:solidFill>
          <a:latin typeface="+mn-lt"/>
          <a:ea typeface="ＭＳ Ｐゴシック" pitchFamily="-108" charset="-128"/>
        </a:defRPr>
      </a:lvl6pPr>
      <a:lvl7pPr marL="2966328" indent="-228174" algn="l" rtl="0" fontAlgn="base">
        <a:spcBef>
          <a:spcPct val="20000"/>
        </a:spcBef>
        <a:spcAft>
          <a:spcPct val="0"/>
        </a:spcAft>
        <a:buChar char="»"/>
        <a:defRPr sz="2000">
          <a:solidFill>
            <a:schemeClr val="tx1"/>
          </a:solidFill>
          <a:latin typeface="+mn-lt"/>
          <a:ea typeface="ＭＳ Ｐゴシック" pitchFamily="-108" charset="-128"/>
        </a:defRPr>
      </a:lvl7pPr>
      <a:lvl8pPr marL="3422692" indent="-228174" algn="l" rtl="0" fontAlgn="base">
        <a:spcBef>
          <a:spcPct val="20000"/>
        </a:spcBef>
        <a:spcAft>
          <a:spcPct val="0"/>
        </a:spcAft>
        <a:buChar char="»"/>
        <a:defRPr sz="2000">
          <a:solidFill>
            <a:schemeClr val="tx1"/>
          </a:solidFill>
          <a:latin typeface="+mn-lt"/>
          <a:ea typeface="ＭＳ Ｐゴシック" pitchFamily="-108" charset="-128"/>
        </a:defRPr>
      </a:lvl8pPr>
      <a:lvl9pPr marL="3879039" indent="-228174"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bwMode="auto">
          <a:xfrm>
            <a:off x="685800" y="609600"/>
            <a:ext cx="8077200" cy="1143000"/>
          </a:xfrm>
          <a:prstGeom prst="rect">
            <a:avLst/>
          </a:prstGeom>
          <a:noFill/>
          <a:ln>
            <a:noFill/>
          </a:ln>
          <a:effectLst>
            <a:outerShdw blurRad="63500"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90884" name="Rectangle 4"/>
          <p:cNvSpPr>
            <a:spLocks noGrp="1" noChangeArrowheads="1"/>
          </p:cNvSpPr>
          <p:nvPr>
            <p:ph type="dt" sz="half" idx="2"/>
          </p:nvPr>
        </p:nvSpPr>
        <p:spPr bwMode="auto">
          <a:xfrm>
            <a:off x="1524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charset="0"/>
                <a:ea typeface="ＭＳ Ｐゴシック" charset="0"/>
                <a:cs typeface="+mn-cs"/>
              </a:defRPr>
            </a:lvl1pPr>
          </a:lstStyle>
          <a:p>
            <a:pPr algn="l" eaLnBrk="0" hangingPunct="0">
              <a:defRPr/>
            </a:pPr>
            <a:endParaRPr lang="en-US" b="0"/>
          </a:p>
        </p:txBody>
      </p:sp>
      <p:sp>
        <p:nvSpPr>
          <p:cNvPr id="890885" name="Rectangle 5"/>
          <p:cNvSpPr>
            <a:spLocks noGrp="1" noChangeArrowheads="1"/>
          </p:cNvSpPr>
          <p:nvPr>
            <p:ph type="ftr" sz="quarter" idx="3"/>
          </p:nvPr>
        </p:nvSpPr>
        <p:spPr bwMode="auto">
          <a:xfrm>
            <a:off x="3122613"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rebuchet MS" charset="0"/>
                <a:ea typeface="ＭＳ Ｐゴシック" charset="0"/>
                <a:cs typeface="+mn-cs"/>
              </a:defRPr>
            </a:lvl1pPr>
          </a:lstStyle>
          <a:p>
            <a:pPr eaLnBrk="0" hangingPunct="0">
              <a:defRPr/>
            </a:pPr>
            <a:endParaRPr lang="en-US" b="0"/>
          </a:p>
        </p:txBody>
      </p:sp>
      <p:sp>
        <p:nvSpPr>
          <p:cNvPr id="890886" name="Rectangle 6"/>
          <p:cNvSpPr>
            <a:spLocks noGrp="1" noChangeArrowheads="1"/>
          </p:cNvSpPr>
          <p:nvPr>
            <p:ph type="sldNum" sz="quarter" idx="4"/>
          </p:nvPr>
        </p:nvSpPr>
        <p:spPr bwMode="auto">
          <a:xfrm>
            <a:off x="68580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rebuchet MS" charset="0"/>
              </a:defRPr>
            </a:lvl1pPr>
          </a:lstStyle>
          <a:p>
            <a:pPr eaLnBrk="0" hangingPunct="0">
              <a:defRPr/>
            </a:pPr>
            <a:fld id="{50456F81-58F6-6947-9025-FCB4D8496483}" type="slidenum">
              <a:rPr lang="zh-CN" altLang="en-US" b="0">
                <a:ea typeface="MS PGothic" charset="0"/>
                <a:cs typeface="MS PGothic" charset="0"/>
              </a:rPr>
              <a:pPr eaLnBrk="0" hangingPunct="0">
                <a:defRPr/>
              </a:pPr>
              <a:t>‹#›</a:t>
            </a:fld>
            <a:endParaRPr lang="en-US" altLang="zh-CN" b="0">
              <a:ea typeface="MS PGothic" charset="0"/>
              <a:cs typeface="MS PGothic" charset="0"/>
            </a:endParaRPr>
          </a:p>
        </p:txBody>
      </p:sp>
    </p:spTree>
    <p:extLst>
      <p:ext uri="{BB962C8B-B14F-4D97-AF65-F5344CB8AC3E}">
        <p14:creationId xmlns:p14="http://schemas.microsoft.com/office/powerpoint/2010/main" val="722670318"/>
      </p:ext>
    </p:extLst>
  </p:cSld>
  <p:clrMap bg1="lt1" tx1="dk1" bg2="lt2" tx2="dk2" accent1="accent1" accent2="accent2" accent3="accent3" accent4="accent4" accent5="accent5" accent6="accent6" hlink="hlink" folHlink="folHlink"/>
  <p:sldLayoutIdLst>
    <p:sldLayoutId id="2147486574" r:id="rId1"/>
    <p:sldLayoutId id="2147486575" r:id="rId2"/>
    <p:sldLayoutId id="2147486576" r:id="rId3"/>
    <p:sldLayoutId id="2147486577" r:id="rId4"/>
    <p:sldLayoutId id="2147486578" r:id="rId5"/>
    <p:sldLayoutId id="2147486579" r:id="rId6"/>
    <p:sldLayoutId id="2147486580" r:id="rId7"/>
    <p:sldLayoutId id="2147486581" r:id="rId8"/>
    <p:sldLayoutId id="2147486582" r:id="rId9"/>
    <p:sldLayoutId id="2147486583" r:id="rId10"/>
    <p:sldLayoutId id="2147486584" r:id="rId11"/>
  </p:sldLayoutIdLst>
  <p:transition>
    <p:random/>
  </p:transition>
  <p:txStyles>
    <p:titleStyle>
      <a:lvl1pPr algn="r" rtl="0" eaLnBrk="0" fontAlgn="base" hangingPunct="0">
        <a:spcBef>
          <a:spcPct val="0"/>
        </a:spcBef>
        <a:spcAft>
          <a:spcPct val="0"/>
        </a:spcAft>
        <a:defRPr sz="4400" i="1">
          <a:solidFill>
            <a:schemeClr val="tx2"/>
          </a:solidFill>
          <a:latin typeface="+mj-lt"/>
          <a:ea typeface="MS PGothic" panose="020B0600070205080204" pitchFamily="34" charset="-128"/>
          <a:cs typeface="MS PGothic" charset="0"/>
        </a:defRPr>
      </a:lvl1pPr>
      <a:lvl2pPr algn="r" rtl="0" eaLnBrk="0" fontAlgn="base" hangingPunct="0">
        <a:spcBef>
          <a:spcPct val="0"/>
        </a:spcBef>
        <a:spcAft>
          <a:spcPct val="0"/>
        </a:spcAft>
        <a:defRPr sz="4400" i="1">
          <a:solidFill>
            <a:schemeClr val="tx2"/>
          </a:solidFill>
          <a:latin typeface="Trebuchet MS" charset="0"/>
          <a:ea typeface="MS PGothic" panose="020B0600070205080204" pitchFamily="34" charset="-128"/>
          <a:cs typeface="MS PGothic" charset="0"/>
        </a:defRPr>
      </a:lvl2pPr>
      <a:lvl3pPr algn="r" rtl="0" eaLnBrk="0" fontAlgn="base" hangingPunct="0">
        <a:spcBef>
          <a:spcPct val="0"/>
        </a:spcBef>
        <a:spcAft>
          <a:spcPct val="0"/>
        </a:spcAft>
        <a:defRPr sz="4400" i="1">
          <a:solidFill>
            <a:schemeClr val="tx2"/>
          </a:solidFill>
          <a:latin typeface="Trebuchet MS" charset="0"/>
          <a:ea typeface="MS PGothic" panose="020B0600070205080204" pitchFamily="34" charset="-128"/>
          <a:cs typeface="MS PGothic" charset="0"/>
        </a:defRPr>
      </a:lvl3pPr>
      <a:lvl4pPr algn="r" rtl="0" eaLnBrk="0" fontAlgn="base" hangingPunct="0">
        <a:spcBef>
          <a:spcPct val="0"/>
        </a:spcBef>
        <a:spcAft>
          <a:spcPct val="0"/>
        </a:spcAft>
        <a:defRPr sz="4400" i="1">
          <a:solidFill>
            <a:schemeClr val="tx2"/>
          </a:solidFill>
          <a:latin typeface="Trebuchet MS" charset="0"/>
          <a:ea typeface="MS PGothic" panose="020B0600070205080204" pitchFamily="34" charset="-128"/>
          <a:cs typeface="MS PGothic" charset="0"/>
        </a:defRPr>
      </a:lvl4pPr>
      <a:lvl5pPr algn="r" rtl="0" eaLnBrk="0" fontAlgn="base" hangingPunct="0">
        <a:spcBef>
          <a:spcPct val="0"/>
        </a:spcBef>
        <a:spcAft>
          <a:spcPct val="0"/>
        </a:spcAft>
        <a:defRPr sz="4400" i="1">
          <a:solidFill>
            <a:schemeClr val="tx2"/>
          </a:solidFill>
          <a:latin typeface="Trebuchet MS" charset="0"/>
          <a:ea typeface="MS PGothic" panose="020B0600070205080204" pitchFamily="34" charset="-128"/>
          <a:cs typeface="MS PGothic" charset="0"/>
        </a:defRPr>
      </a:lvl5pPr>
      <a:lvl6pPr marL="4572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anose="020B0600070205080204"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anose="020B0600070205080204"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anose="020B0600070205080204"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3794" name="Freeform 1026"/>
          <p:cNvSpPr>
            <a:spLocks/>
          </p:cNvSpPr>
          <p:nvPr/>
        </p:nvSpPr>
        <p:spPr bwMode="auto">
          <a:xfrm>
            <a:off x="-23813" y="1763713"/>
            <a:ext cx="6899276" cy="171450"/>
          </a:xfrm>
          <a:custGeom>
            <a:avLst/>
            <a:gdLst>
              <a:gd name="T0" fmla="*/ 5519738 w 4346"/>
              <a:gd name="T1" fmla="*/ 15875 h 108"/>
              <a:gd name="T2" fmla="*/ 6440488 w 4346"/>
              <a:gd name="T3" fmla="*/ 26988 h 108"/>
              <a:gd name="T4" fmla="*/ 6815138 w 4346"/>
              <a:gd name="T5" fmla="*/ 47625 h 108"/>
              <a:gd name="T6" fmla="*/ 6815138 w 4346"/>
              <a:gd name="T7" fmla="*/ 79375 h 108"/>
              <a:gd name="T8" fmla="*/ 6872288 w 4346"/>
              <a:gd name="T9" fmla="*/ 115888 h 108"/>
              <a:gd name="T10" fmla="*/ 6834188 w 4346"/>
              <a:gd name="T11" fmla="*/ 141288 h 108"/>
              <a:gd name="T12" fmla="*/ 6480176 w 4346"/>
              <a:gd name="T13" fmla="*/ 157163 h 108"/>
              <a:gd name="T14" fmla="*/ 5834063 w 4346"/>
              <a:gd name="T15" fmla="*/ 157163 h 108"/>
              <a:gd name="T16" fmla="*/ 4967288 w 4346"/>
              <a:gd name="T17" fmla="*/ 149225 h 108"/>
              <a:gd name="T18" fmla="*/ 3811588 w 4346"/>
              <a:gd name="T19" fmla="*/ 149225 h 108"/>
              <a:gd name="T20" fmla="*/ 2751138 w 4346"/>
              <a:gd name="T21" fmla="*/ 155575 h 108"/>
              <a:gd name="T22" fmla="*/ 1042988 w 4346"/>
              <a:gd name="T23" fmla="*/ 161925 h 108"/>
              <a:gd name="T24" fmla="*/ 1588 w 4346"/>
              <a:gd name="T25" fmla="*/ 147638 h 108"/>
              <a:gd name="T26" fmla="*/ 0 w 4346"/>
              <a:gd name="T27" fmla="*/ 20638 h 108"/>
              <a:gd name="T28" fmla="*/ 1042988 w 4346"/>
              <a:gd name="T29" fmla="*/ 19050 h 108"/>
              <a:gd name="T30" fmla="*/ 2141538 w 4346"/>
              <a:gd name="T31" fmla="*/ 11113 h 108"/>
              <a:gd name="T32" fmla="*/ 3595688 w 4346"/>
              <a:gd name="T33" fmla="*/ 14288 h 108"/>
              <a:gd name="T34" fmla="*/ 4498976 w 4346"/>
              <a:gd name="T35" fmla="*/ 12700 h 108"/>
              <a:gd name="T36" fmla="*/ 5519738 w 4346"/>
              <a:gd name="T37" fmla="*/ 15875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33795" name="Freeform 1027"/>
          <p:cNvSpPr>
            <a:spLocks/>
          </p:cNvSpPr>
          <p:nvPr/>
        </p:nvSpPr>
        <p:spPr bwMode="auto">
          <a:xfrm>
            <a:off x="198438" y="152400"/>
            <a:ext cx="715962" cy="6400800"/>
          </a:xfrm>
          <a:custGeom>
            <a:avLst/>
            <a:gdLst>
              <a:gd name="T0" fmla="*/ 69731 w 883"/>
              <a:gd name="T1" fmla="*/ 4979091 h 4115"/>
              <a:gd name="T2" fmla="*/ 64055 w 883"/>
              <a:gd name="T3" fmla="*/ 4246460 h 4115"/>
              <a:gd name="T4" fmla="*/ 51893 w 883"/>
              <a:gd name="T5" fmla="*/ 3280507 h 4115"/>
              <a:gd name="T6" fmla="*/ 81894 w 883"/>
              <a:gd name="T7" fmla="*/ 2745422 h 4115"/>
              <a:gd name="T8" fmla="*/ 64055 w 883"/>
              <a:gd name="T9" fmla="*/ 1768581 h 4115"/>
              <a:gd name="T10" fmla="*/ 27568 w 883"/>
              <a:gd name="T11" fmla="*/ 1012617 h 4115"/>
              <a:gd name="T12" fmla="*/ 15406 w 883"/>
              <a:gd name="T13" fmla="*/ 441756 h 4115"/>
              <a:gd name="T14" fmla="*/ 39731 w 883"/>
              <a:gd name="T15" fmla="*/ 69997 h 4115"/>
              <a:gd name="T16" fmla="*/ 99732 w 883"/>
              <a:gd name="T17" fmla="*/ 23332 h 4115"/>
              <a:gd name="T18" fmla="*/ 197031 w 883"/>
              <a:gd name="T19" fmla="*/ 57553 h 4115"/>
              <a:gd name="T20" fmla="*/ 287844 w 883"/>
              <a:gd name="T21" fmla="*/ 23332 h 4115"/>
              <a:gd name="T22" fmla="*/ 415144 w 883"/>
              <a:gd name="T23" fmla="*/ 10888 h 4115"/>
              <a:gd name="T24" fmla="*/ 573256 w 883"/>
              <a:gd name="T25" fmla="*/ 93329 h 4115"/>
              <a:gd name="T26" fmla="*/ 646231 w 883"/>
              <a:gd name="T27" fmla="*/ 220878 h 4115"/>
              <a:gd name="T28" fmla="*/ 639744 w 883"/>
              <a:gd name="T29" fmla="*/ 499309 h 4115"/>
              <a:gd name="T30" fmla="*/ 651907 w 883"/>
              <a:gd name="T31" fmla="*/ 1023506 h 4115"/>
              <a:gd name="T32" fmla="*/ 688394 w 883"/>
              <a:gd name="T33" fmla="*/ 1628588 h 4115"/>
              <a:gd name="T34" fmla="*/ 676231 w 883"/>
              <a:gd name="T35" fmla="*/ 2466991 h 4115"/>
              <a:gd name="T36" fmla="*/ 658393 w 883"/>
              <a:gd name="T37" fmla="*/ 3420500 h 4115"/>
              <a:gd name="T38" fmla="*/ 712719 w 883"/>
              <a:gd name="T39" fmla="*/ 4374010 h 4115"/>
              <a:gd name="T40" fmla="*/ 676231 w 883"/>
              <a:gd name="T41" fmla="*/ 5178193 h 4115"/>
              <a:gd name="T42" fmla="*/ 682718 w 883"/>
              <a:gd name="T43" fmla="*/ 6155034 h 4115"/>
              <a:gd name="T44" fmla="*/ 646231 w 883"/>
              <a:gd name="T45" fmla="*/ 6305916 h 4115"/>
              <a:gd name="T46" fmla="*/ 506768 w 883"/>
              <a:gd name="T47" fmla="*/ 6352580 h 4115"/>
              <a:gd name="T48" fmla="*/ 348656 w 883"/>
              <a:gd name="T49" fmla="*/ 6282584 h 4115"/>
              <a:gd name="T50" fmla="*/ 203518 w 883"/>
              <a:gd name="T51" fmla="*/ 6329248 h 4115"/>
              <a:gd name="T52" fmla="*/ 99732 w 883"/>
              <a:gd name="T53" fmla="*/ 6399245 h 4115"/>
              <a:gd name="T54" fmla="*/ 15406 w 883"/>
              <a:gd name="T55" fmla="*/ 6318360 h 4115"/>
              <a:gd name="T56" fmla="*/ 8919 w 883"/>
              <a:gd name="T57" fmla="*/ 6027485 h 4115"/>
              <a:gd name="T58" fmla="*/ 51893 w 883"/>
              <a:gd name="T59" fmla="*/ 5596617 h 4115"/>
              <a:gd name="T60" fmla="*/ 69731 w 883"/>
              <a:gd name="T61" fmla="*/ 4979091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ffectLst/>
          <a:extLst>
            <a:ext uri="{91240B29-F687-4F45-9708-019B960494DF}">
              <a14:hiddenLine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33796" name="Freeform 1028"/>
          <p:cNvSpPr>
            <a:spLocks/>
          </p:cNvSpPr>
          <p:nvPr/>
        </p:nvSpPr>
        <p:spPr bwMode="invGray">
          <a:xfrm>
            <a:off x="323850" y="1157288"/>
            <a:ext cx="152400" cy="914400"/>
          </a:xfrm>
          <a:custGeom>
            <a:avLst/>
            <a:gdLst>
              <a:gd name="T0" fmla="*/ 127462 w 110"/>
              <a:gd name="T1" fmla="*/ 0 h 842"/>
              <a:gd name="T2" fmla="*/ 112222 w 110"/>
              <a:gd name="T3" fmla="*/ 184618 h 842"/>
              <a:gd name="T4" fmla="*/ 70658 w 110"/>
              <a:gd name="T5" fmla="*/ 393127 h 842"/>
              <a:gd name="T6" fmla="*/ 102524 w 110"/>
              <a:gd name="T7" fmla="*/ 585346 h 842"/>
              <a:gd name="T8" fmla="*/ 121920 w 110"/>
              <a:gd name="T9" fmla="*/ 769964 h 842"/>
              <a:gd name="T10" fmla="*/ 152400 w 110"/>
              <a:gd name="T11" fmla="*/ 914400 h 842"/>
              <a:gd name="T12" fmla="*/ 112222 w 110"/>
              <a:gd name="T13" fmla="*/ 834037 h 842"/>
              <a:gd name="T14" fmla="*/ 81742 w 110"/>
              <a:gd name="T15" fmla="*/ 777566 h 842"/>
              <a:gd name="T16" fmla="*/ 40178 w 110"/>
              <a:gd name="T17" fmla="*/ 649419 h 842"/>
              <a:gd name="T18" fmla="*/ 0 w 110"/>
              <a:gd name="T19" fmla="*/ 449598 h 842"/>
              <a:gd name="T20" fmla="*/ 30480 w 110"/>
              <a:gd name="T21" fmla="*/ 272582 h 842"/>
              <a:gd name="T22" fmla="*/ 70658 w 110"/>
              <a:gd name="T23" fmla="*/ 87965 h 842"/>
              <a:gd name="T24" fmla="*/ 127462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algn="l"/>
            <a:endParaRPr lang="en-GB" sz="3200" b="0">
              <a:solidFill>
                <a:srgbClr val="FFFFFF"/>
              </a:solidFill>
              <a:latin typeface="Arial" pitchFamily="34" charset="0"/>
              <a:ea typeface="ＭＳ Ｐゴシック" pitchFamily="34" charset="-128"/>
              <a:cs typeface="+mn-cs"/>
            </a:endParaRPr>
          </a:p>
        </p:txBody>
      </p:sp>
      <p:sp>
        <p:nvSpPr>
          <p:cNvPr id="33797" name="Rectangle 1029"/>
          <p:cNvSpPr>
            <a:spLocks noGrp="1" noChangeArrowheads="1"/>
          </p:cNvSpPr>
          <p:nvPr>
            <p:ph type="title"/>
          </p:nvPr>
        </p:nvSpPr>
        <p:spPr bwMode="auto">
          <a:xfrm>
            <a:off x="519113" y="547688"/>
            <a:ext cx="8594725" cy="747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33798" name="Rectangle 1030"/>
          <p:cNvSpPr>
            <a:spLocks noGrp="1" noChangeArrowheads="1"/>
          </p:cNvSpPr>
          <p:nvPr>
            <p:ph type="body" idx="1"/>
          </p:nvPr>
        </p:nvSpPr>
        <p:spPr bwMode="auto">
          <a:xfrm>
            <a:off x="1066800" y="20574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1031"/>
          <p:cNvSpPr>
            <a:spLocks noGrp="1" noChangeArrowheads="1"/>
          </p:cNvSpPr>
          <p:nvPr>
            <p:ph type="dt" sz="half" idx="2"/>
          </p:nvPr>
        </p:nvSpPr>
        <p:spPr bwMode="auto">
          <a:xfrm>
            <a:off x="10668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defRPr sz="1400">
                <a:solidFill>
                  <a:schemeClr val="tx1"/>
                </a:solidFill>
                <a:latin typeface="Comic Sans MS" pitchFamily="66" charset="0"/>
              </a:defRPr>
            </a:lvl1pPr>
          </a:lstStyle>
          <a:p>
            <a:pPr algn="l"/>
            <a:endParaRPr lang="en-US" altLang="en-US" b="0">
              <a:solidFill>
                <a:srgbClr val="000000"/>
              </a:solidFill>
              <a:ea typeface="ＭＳ Ｐゴシック" pitchFamily="34" charset="-128"/>
              <a:cs typeface="+mn-cs"/>
            </a:endParaRPr>
          </a:p>
        </p:txBody>
      </p:sp>
      <p:sp>
        <p:nvSpPr>
          <p:cNvPr id="33800" name="Rectangle 1032"/>
          <p:cNvSpPr>
            <a:spLocks noGrp="1" noChangeArrowheads="1"/>
          </p:cNvSpPr>
          <p:nvPr>
            <p:ph type="ftr" sz="quarter" idx="3"/>
          </p:nvPr>
        </p:nvSpPr>
        <p:spPr bwMode="auto">
          <a:xfrm>
            <a:off x="3505200" y="63246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defRPr sz="1400">
                <a:solidFill>
                  <a:schemeClr val="tx1"/>
                </a:solidFill>
                <a:latin typeface="Comic Sans MS" pitchFamily="66" charset="0"/>
              </a:defRPr>
            </a:lvl1pPr>
          </a:lstStyle>
          <a:p>
            <a:endParaRPr lang="en-US" altLang="en-US" b="0">
              <a:solidFill>
                <a:srgbClr val="000000"/>
              </a:solidFill>
              <a:ea typeface="ＭＳ Ｐゴシック" pitchFamily="34" charset="-128"/>
              <a:cs typeface="+mn-cs"/>
            </a:endParaRPr>
          </a:p>
        </p:txBody>
      </p:sp>
      <p:sp>
        <p:nvSpPr>
          <p:cNvPr id="33801" name="Rectangle 1033"/>
          <p:cNvSpPr>
            <a:spLocks noGrp="1" noChangeArrowheads="1"/>
          </p:cNvSpPr>
          <p:nvPr>
            <p:ph type="sldNum" sz="quarter" idx="4"/>
          </p:nvPr>
        </p:nvSpPr>
        <p:spPr bwMode="auto">
          <a:xfrm>
            <a:off x="69342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pitchFamily="66" charset="0"/>
              </a:defRPr>
            </a:lvl1pPr>
          </a:lstStyle>
          <a:p>
            <a:fld id="{23EC4B8D-CAF5-4D73-805E-CF143ECF4E3E}" type="slidenum">
              <a:rPr lang="en-US" altLang="en-US" b="0">
                <a:solidFill>
                  <a:srgbClr val="000000"/>
                </a:solidFill>
                <a:ea typeface="ＭＳ Ｐゴシック" pitchFamily="34" charset="-128"/>
                <a:cs typeface="+mn-cs"/>
              </a:rPr>
              <a:pPr/>
              <a:t>‹#›</a:t>
            </a:fld>
            <a:endParaRPr lang="en-US" altLang="en-US" b="0">
              <a:solidFill>
                <a:srgbClr val="000000"/>
              </a:solidFill>
              <a:ea typeface="ＭＳ Ｐゴシック" pitchFamily="34" charset="-128"/>
              <a:cs typeface="+mn-cs"/>
            </a:endParaRPr>
          </a:p>
        </p:txBody>
      </p:sp>
    </p:spTree>
    <p:extLst>
      <p:ext uri="{BB962C8B-B14F-4D97-AF65-F5344CB8AC3E}">
        <p14:creationId xmlns:p14="http://schemas.microsoft.com/office/powerpoint/2010/main" val="1093722212"/>
      </p:ext>
    </p:extLst>
  </p:cSld>
  <p:clrMap bg1="lt1" tx1="dk1" bg2="lt2" tx2="dk2" accent1="accent1" accent2="accent2" accent3="accent3" accent4="accent4" accent5="accent5" accent6="accent6" hlink="hlink" folHlink="folHlink"/>
  <p:sldLayoutIdLst>
    <p:sldLayoutId id="2147486586" r:id="rId1"/>
    <p:sldLayoutId id="2147486587" r:id="rId2"/>
    <p:sldLayoutId id="2147486588" r:id="rId3"/>
    <p:sldLayoutId id="2147486589" r:id="rId4"/>
    <p:sldLayoutId id="2147486590" r:id="rId5"/>
    <p:sldLayoutId id="2147486591" r:id="rId6"/>
    <p:sldLayoutId id="2147486592" r:id="rId7"/>
    <p:sldLayoutId id="2147486593" r:id="rId8"/>
    <p:sldLayoutId id="2147486594" r:id="rId9"/>
    <p:sldLayoutId id="2147486595" r:id="rId10"/>
    <p:sldLayoutId id="2147486596"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mj-ea"/>
          <a:cs typeface="+mj-cs"/>
        </a:defRPr>
      </a:lvl1pPr>
      <a:lvl2pPr algn="l" rtl="0" eaLnBrk="0" fontAlgn="base" hangingPunct="0">
        <a:spcBef>
          <a:spcPct val="0"/>
        </a:spcBef>
        <a:spcAft>
          <a:spcPct val="0"/>
        </a:spcAft>
        <a:defRPr sz="4300">
          <a:solidFill>
            <a:schemeClr val="tx2"/>
          </a:solidFill>
          <a:latin typeface="Comic Sans MS" charset="0"/>
          <a:ea typeface="ＭＳ Ｐゴシック" charset="0"/>
        </a:defRPr>
      </a:lvl2pPr>
      <a:lvl3pPr algn="l" rtl="0" eaLnBrk="0" fontAlgn="base" hangingPunct="0">
        <a:spcBef>
          <a:spcPct val="0"/>
        </a:spcBef>
        <a:spcAft>
          <a:spcPct val="0"/>
        </a:spcAft>
        <a:defRPr sz="4300">
          <a:solidFill>
            <a:schemeClr val="tx2"/>
          </a:solidFill>
          <a:latin typeface="Comic Sans MS" charset="0"/>
          <a:ea typeface="ＭＳ Ｐゴシック" charset="0"/>
        </a:defRPr>
      </a:lvl3pPr>
      <a:lvl4pPr algn="l" rtl="0" eaLnBrk="0" fontAlgn="base" hangingPunct="0">
        <a:spcBef>
          <a:spcPct val="0"/>
        </a:spcBef>
        <a:spcAft>
          <a:spcPct val="0"/>
        </a:spcAft>
        <a:defRPr sz="4300">
          <a:solidFill>
            <a:schemeClr val="tx2"/>
          </a:solidFill>
          <a:latin typeface="Comic Sans MS" charset="0"/>
          <a:ea typeface="ＭＳ Ｐゴシック" charset="0"/>
        </a:defRPr>
      </a:lvl4pPr>
      <a:lvl5pPr algn="l" rtl="0" eaLnBrk="0" fontAlgn="base" hangingPunct="0">
        <a:spcBef>
          <a:spcPct val="0"/>
        </a:spcBef>
        <a:spcAft>
          <a:spcPct val="0"/>
        </a:spcAft>
        <a:defRPr sz="4300">
          <a:solidFill>
            <a:schemeClr val="tx2"/>
          </a:solidFill>
          <a:latin typeface="Comic Sans MS" charset="0"/>
          <a:ea typeface="ＭＳ Ｐゴシック" charset="0"/>
        </a:defRPr>
      </a:lvl5pPr>
      <a:lvl6pPr marL="457200" algn="l" rtl="0" fontAlgn="base">
        <a:spcBef>
          <a:spcPct val="0"/>
        </a:spcBef>
        <a:spcAft>
          <a:spcPct val="0"/>
        </a:spcAft>
        <a:defRPr sz="4300">
          <a:solidFill>
            <a:schemeClr val="tx2"/>
          </a:solidFill>
          <a:latin typeface="Comic Sans MS" charset="0"/>
          <a:ea typeface="ＭＳ Ｐゴシック" charset="0"/>
        </a:defRPr>
      </a:lvl6pPr>
      <a:lvl7pPr marL="914400" algn="l" rtl="0" fontAlgn="base">
        <a:spcBef>
          <a:spcPct val="0"/>
        </a:spcBef>
        <a:spcAft>
          <a:spcPct val="0"/>
        </a:spcAft>
        <a:defRPr sz="4300">
          <a:solidFill>
            <a:schemeClr val="tx2"/>
          </a:solidFill>
          <a:latin typeface="Comic Sans MS" charset="0"/>
          <a:ea typeface="ＭＳ Ｐゴシック" charset="0"/>
        </a:defRPr>
      </a:lvl7pPr>
      <a:lvl8pPr marL="1371600" algn="l" rtl="0" fontAlgn="base">
        <a:spcBef>
          <a:spcPct val="0"/>
        </a:spcBef>
        <a:spcAft>
          <a:spcPct val="0"/>
        </a:spcAft>
        <a:defRPr sz="4300">
          <a:solidFill>
            <a:schemeClr val="tx2"/>
          </a:solidFill>
          <a:latin typeface="Comic Sans MS" charset="0"/>
          <a:ea typeface="ＭＳ Ｐゴシック" charset="0"/>
        </a:defRPr>
      </a:lvl8pPr>
      <a:lvl9pPr marL="1828800" algn="l" rtl="0" fontAlgn="base">
        <a:spcBef>
          <a:spcPct val="0"/>
        </a:spcBef>
        <a:spcAft>
          <a:spcPct val="0"/>
        </a:spcAft>
        <a:defRPr sz="4300">
          <a:solidFill>
            <a:schemeClr val="tx2"/>
          </a:solidFill>
          <a:latin typeface="Comic Sans MS" charset="0"/>
          <a:ea typeface="ＭＳ Ｐゴシック"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mn-ea"/>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mn-ea"/>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mn-ea"/>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mn-ea"/>
        </a:defRPr>
      </a:lvl5pPr>
      <a:lvl6pPr marL="2514600" indent="-228600" algn="l" rtl="0" fontAlgn="base">
        <a:spcBef>
          <a:spcPct val="20000"/>
        </a:spcBef>
        <a:spcAft>
          <a:spcPct val="0"/>
        </a:spcAft>
        <a:buSzPct val="60000"/>
        <a:buBlip>
          <a:blip r:embed="rId15"/>
        </a:buBlip>
        <a:defRPr sz="2000">
          <a:solidFill>
            <a:schemeClr val="tx1"/>
          </a:solidFill>
          <a:latin typeface="+mn-lt"/>
          <a:ea typeface="+mn-ea"/>
        </a:defRPr>
      </a:lvl6pPr>
      <a:lvl7pPr marL="2971800" indent="-228600" algn="l" rtl="0" fontAlgn="base">
        <a:spcBef>
          <a:spcPct val="20000"/>
        </a:spcBef>
        <a:spcAft>
          <a:spcPct val="0"/>
        </a:spcAft>
        <a:buSzPct val="60000"/>
        <a:buBlip>
          <a:blip r:embed="rId15"/>
        </a:buBlip>
        <a:defRPr sz="2000">
          <a:solidFill>
            <a:schemeClr val="tx1"/>
          </a:solidFill>
          <a:latin typeface="+mn-lt"/>
          <a:ea typeface="+mn-ea"/>
        </a:defRPr>
      </a:lvl7pPr>
      <a:lvl8pPr marL="3429000" indent="-228600" algn="l" rtl="0" fontAlgn="base">
        <a:spcBef>
          <a:spcPct val="20000"/>
        </a:spcBef>
        <a:spcAft>
          <a:spcPct val="0"/>
        </a:spcAft>
        <a:buSzPct val="60000"/>
        <a:buBlip>
          <a:blip r:embed="rId15"/>
        </a:buBlip>
        <a:defRPr sz="2000">
          <a:solidFill>
            <a:schemeClr val="tx1"/>
          </a:solidFill>
          <a:latin typeface="+mn-lt"/>
          <a:ea typeface="+mn-ea"/>
        </a:defRPr>
      </a:lvl8pPr>
      <a:lvl9pPr marL="3886200" indent="-228600" algn="l" rtl="0" fontAlgn="base">
        <a:spcBef>
          <a:spcPct val="20000"/>
        </a:spcBef>
        <a:spcAft>
          <a:spcPct val="0"/>
        </a:spcAft>
        <a:buSzPct val="60000"/>
        <a:buBlip>
          <a:blip r:embed="rId15"/>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C6506526-4706-4D49-95DC-D09F457650BD}" type="slidenum">
              <a:rPr lang="en-US"/>
              <a:pPr>
                <a:defRPr/>
              </a:pPr>
              <a:t>‹#›</a:t>
            </a:fld>
            <a:endParaRPr lang="en-US"/>
          </a:p>
        </p:txBody>
      </p:sp>
    </p:spTree>
    <p:extLst>
      <p:ext uri="{BB962C8B-B14F-4D97-AF65-F5344CB8AC3E}">
        <p14:creationId xmlns:p14="http://schemas.microsoft.com/office/powerpoint/2010/main" val="3086725729"/>
      </p:ext>
    </p:extLst>
  </p:cSld>
  <p:clrMap bg1="lt1" tx1="dk1" bg2="lt2" tx2="dk2" accent1="accent1" accent2="accent2" accent3="accent3" accent4="accent4" accent5="accent5" accent6="accent6" hlink="hlink" folHlink="folHlink"/>
  <p:sldLayoutIdLst>
    <p:sldLayoutId id="2147486598" r:id="rId1"/>
    <p:sldLayoutId id="2147486599" r:id="rId2"/>
    <p:sldLayoutId id="2147486600" r:id="rId3"/>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Osaka"/>
                <a:cs typeface="Osaka"/>
              </a:defRPr>
            </a:lvl1pPr>
          </a:lstStyle>
          <a:p>
            <a:pPr>
              <a:defRPr/>
            </a:pPr>
            <a:endParaRPr lang="en-US"/>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Osaka"/>
                <a:cs typeface="Osaka"/>
              </a:defRPr>
            </a:lvl1pPr>
          </a:lstStyle>
          <a:p>
            <a:pPr>
              <a:defRPr/>
            </a:pPr>
            <a:endParaRPr lang="en-US"/>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Osaka" charset="0"/>
                <a:cs typeface="Osaka" charset="0"/>
              </a:defRPr>
            </a:lvl1pPr>
          </a:lstStyle>
          <a:p>
            <a:pPr>
              <a:defRPr/>
            </a:pPr>
            <a:fld id="{DDC5FE73-7C36-5C4D-BC3E-FB5DEDFCA6FD}" type="slidenum">
              <a:rPr lang="en-US"/>
              <a:pPr>
                <a:defRPr/>
              </a:pPr>
              <a:t>‹#›</a:t>
            </a:fld>
            <a:endParaRPr lang="en-US"/>
          </a:p>
        </p:txBody>
      </p:sp>
    </p:spTree>
    <p:extLst>
      <p:ext uri="{BB962C8B-B14F-4D97-AF65-F5344CB8AC3E}">
        <p14:creationId xmlns:p14="http://schemas.microsoft.com/office/powerpoint/2010/main" val="863206538"/>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 id="2147486613"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649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49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9524"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rgbClr val="482400"/>
                </a:solidFill>
                <a:latin typeface="Arial" pitchFamily="-105" charset="0"/>
                <a:ea typeface="+mn-ea"/>
                <a:cs typeface="+mn-cs"/>
              </a:defRPr>
            </a:lvl1pPr>
          </a:lstStyle>
          <a:p>
            <a:pPr>
              <a:defRPr/>
            </a:pPr>
            <a:endParaRPr lang="en-US"/>
          </a:p>
        </p:txBody>
      </p:sp>
      <p:sp>
        <p:nvSpPr>
          <p:cNvPr id="619525"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rgbClr val="482400"/>
                </a:solidFill>
                <a:latin typeface="Arial" pitchFamily="-105" charset="0"/>
                <a:ea typeface="+mn-ea"/>
                <a:cs typeface="+mn-cs"/>
              </a:defRPr>
            </a:lvl1pPr>
          </a:lstStyle>
          <a:p>
            <a:pPr>
              <a:defRPr/>
            </a:pPr>
            <a:endParaRPr lang="en-US"/>
          </a:p>
        </p:txBody>
      </p:sp>
      <p:sp>
        <p:nvSpPr>
          <p:cNvPr id="619526"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rgbClr val="482400"/>
                </a:solidFill>
                <a:latin typeface="Arial" charset="0"/>
                <a:ea typeface="Osaka" charset="0"/>
                <a:cs typeface="Osaka" charset="0"/>
              </a:defRPr>
            </a:lvl1pPr>
          </a:lstStyle>
          <a:p>
            <a:pPr>
              <a:defRPr/>
            </a:pPr>
            <a:fld id="{50FA146A-A87D-054A-BC59-77A9084C4622}" type="slidenum">
              <a:rPr lang="en-US"/>
              <a:pPr>
                <a:defRPr/>
              </a:pPr>
              <a:t>‹#›</a:t>
            </a:fld>
            <a:endParaRPr lang="en-US"/>
          </a:p>
        </p:txBody>
      </p:sp>
      <p:pic>
        <p:nvPicPr>
          <p:cNvPr id="10650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504"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6817828"/>
      </p:ext>
    </p:extLst>
  </p:cSld>
  <p:clrMap bg1="lt1" tx1="dk1" bg2="lt2" tx2="dk2" accent1="accent1" accent2="accent2" accent3="accent3" accent4="accent4" accent5="accent5" accent6="accent6" hlink="hlink" folHlink="folHlink"/>
  <p:sldLayoutIdLst>
    <p:sldLayoutId id="2147486615" r:id="rId1"/>
    <p:sldLayoutId id="2147486616" r:id="rId2"/>
    <p:sldLayoutId id="2147486617" r:id="rId3"/>
    <p:sldLayoutId id="2147486618" r:id="rId4"/>
    <p:sldLayoutId id="2147486619" r:id="rId5"/>
    <p:sldLayoutId id="2147486620" r:id="rId6"/>
    <p:sldLayoutId id="2147486621" r:id="rId7"/>
    <p:sldLayoutId id="2147486622" r:id="rId8"/>
    <p:sldLayoutId id="2147486623" r:id="rId9"/>
    <p:sldLayoutId id="2147486624" r:id="rId10"/>
    <p:sldLayoutId id="214748662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3693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693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693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pitchFamily="-105" charset="0"/>
                <a:ea typeface="Osaka"/>
                <a:cs typeface="Osaka"/>
              </a:defRPr>
            </a:lvl1pPr>
          </a:lstStyle>
          <a:p>
            <a:pPr>
              <a:defRPr/>
            </a:pPr>
            <a:endParaRPr lang="en-US"/>
          </a:p>
        </p:txBody>
      </p:sp>
      <p:sp>
        <p:nvSpPr>
          <p:cNvPr id="63693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pitchFamily="-105" charset="0"/>
                <a:ea typeface="Osaka"/>
                <a:cs typeface="Osaka"/>
              </a:defRPr>
            </a:lvl1pPr>
          </a:lstStyle>
          <a:p>
            <a:pPr>
              <a:defRPr/>
            </a:pPr>
            <a:endParaRPr lang="en-US"/>
          </a:p>
        </p:txBody>
      </p:sp>
      <p:sp>
        <p:nvSpPr>
          <p:cNvPr id="63693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420FD963-0A34-124C-B311-CFF82FEB6EC4}" type="slidenum">
              <a:rPr lang="en-US"/>
              <a:pPr>
                <a:defRPr/>
              </a:pPr>
              <a:t>‹#›</a:t>
            </a:fld>
            <a:endParaRPr lang="en-US"/>
          </a:p>
        </p:txBody>
      </p:sp>
    </p:spTree>
    <p:extLst>
      <p:ext uri="{BB962C8B-B14F-4D97-AF65-F5344CB8AC3E}">
        <p14:creationId xmlns:p14="http://schemas.microsoft.com/office/powerpoint/2010/main" val="4192071548"/>
      </p:ext>
    </p:extLst>
  </p:cSld>
  <p:clrMap bg1="dk2" tx1="lt1" bg2="dk1" tx2="lt2" accent1="accent1" accent2="accent2" accent3="accent3" accent4="accent4" accent5="accent5" accent6="accent6" hlink="hlink" folHlink="folHlink"/>
  <p:sldLayoutIdLst>
    <p:sldLayoutId id="2147486627" r:id="rId1"/>
    <p:sldLayoutId id="2147486628" r:id="rId2"/>
    <p:sldLayoutId id="2147486629" r:id="rId3"/>
    <p:sldLayoutId id="2147486630" r:id="rId4"/>
    <p:sldLayoutId id="2147486631" r:id="rId5"/>
    <p:sldLayoutId id="2147486632" r:id="rId6"/>
    <p:sldLayoutId id="2147486633" r:id="rId7"/>
    <p:sldLayoutId id="2147486634" r:id="rId8"/>
    <p:sldLayoutId id="2147486635" r:id="rId9"/>
    <p:sldLayoutId id="2147486636" r:id="rId10"/>
    <p:sldLayoutId id="2147486637"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Osaka" charset="0"/>
                <a:cs typeface="Osaka" charset="0"/>
              </a:defRPr>
            </a:lvl1pPr>
          </a:lstStyle>
          <a:p>
            <a:pPr>
              <a:defRPr/>
            </a:pPr>
            <a:endParaRPr lang="en-US"/>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Osaka" charset="0"/>
                <a:cs typeface="Osaka" charset="0"/>
              </a:defRPr>
            </a:lvl1pPr>
          </a:lstStyle>
          <a:p>
            <a:pPr>
              <a:defRPr/>
            </a:pPr>
            <a:endParaRPr lang="en-US"/>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Osaka" charset="0"/>
                <a:cs typeface="Osaka" charset="0"/>
              </a:defRPr>
            </a:lvl1pPr>
          </a:lstStyle>
          <a:p>
            <a:pPr>
              <a:defRPr/>
            </a:pPr>
            <a:fld id="{74831549-295F-A64D-A732-CA79C656F6B3}" type="slidenum">
              <a:rPr lang="en-US"/>
              <a:pPr>
                <a:defRPr/>
              </a:pPr>
              <a:t>‹#›</a:t>
            </a:fld>
            <a:endParaRPr lang="en-US"/>
          </a:p>
        </p:txBody>
      </p:sp>
    </p:spTree>
    <p:extLst>
      <p:ext uri="{BB962C8B-B14F-4D97-AF65-F5344CB8AC3E}">
        <p14:creationId xmlns:p14="http://schemas.microsoft.com/office/powerpoint/2010/main" val="2905981102"/>
      </p:ext>
    </p:extLst>
  </p:cSld>
  <p:clrMap bg1="lt1" tx1="dk1" bg2="lt2" tx2="dk2" accent1="accent1" accent2="accent2" accent3="accent3" accent4="accent4" accent5="accent5" accent6="accent6" hlink="hlink" folHlink="folHlink"/>
  <p:sldLayoutIdLst>
    <p:sldLayoutId id="2147486639" r:id="rId1"/>
    <p:sldLayoutId id="2147486640" r:id="rId2"/>
    <p:sldLayoutId id="2147486641" r:id="rId3"/>
    <p:sldLayoutId id="2147486642" r:id="rId4"/>
    <p:sldLayoutId id="2147486643" r:id="rId5"/>
    <p:sldLayoutId id="2147486644" r:id="rId6"/>
    <p:sldLayoutId id="2147486645" r:id="rId7"/>
    <p:sldLayoutId id="2147486646" r:id="rId8"/>
    <p:sldLayoutId id="2147486647" r:id="rId9"/>
    <p:sldLayoutId id="2147486648" r:id="rId10"/>
    <p:sldLayoutId id="2147486649" r:id="rId11"/>
    <p:sldLayoutId id="2147486650"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208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2083"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898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Osaka" charset="0"/>
                <a:cs typeface="Osaka" charset="0"/>
              </a:defRPr>
            </a:lvl1pPr>
          </a:lstStyle>
          <a:p>
            <a:pPr>
              <a:defRPr/>
            </a:pPr>
            <a:endParaRPr lang="en-US"/>
          </a:p>
        </p:txBody>
      </p:sp>
      <p:sp>
        <p:nvSpPr>
          <p:cNvPr id="63898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Osaka" charset="0"/>
                <a:cs typeface="Osaka" charset="0"/>
              </a:defRPr>
            </a:lvl1pPr>
          </a:lstStyle>
          <a:p>
            <a:pPr>
              <a:defRPr/>
            </a:pPr>
            <a:endParaRPr lang="en-US"/>
          </a:p>
        </p:txBody>
      </p:sp>
      <p:sp>
        <p:nvSpPr>
          <p:cNvPr id="63898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Osaka" charset="0"/>
                <a:cs typeface="Osaka" charset="0"/>
              </a:defRPr>
            </a:lvl1pPr>
          </a:lstStyle>
          <a:p>
            <a:pPr>
              <a:defRPr/>
            </a:pPr>
            <a:fld id="{26D84DAF-3DA3-6C42-A241-87F0F23DE878}" type="slidenum">
              <a:rPr lang="en-US"/>
              <a:pPr>
                <a:defRPr/>
              </a:pPr>
              <a:t>‹#›</a:t>
            </a:fld>
            <a:endParaRPr lang="en-US"/>
          </a:p>
        </p:txBody>
      </p:sp>
    </p:spTree>
    <p:extLst>
      <p:ext uri="{BB962C8B-B14F-4D97-AF65-F5344CB8AC3E}">
        <p14:creationId xmlns:p14="http://schemas.microsoft.com/office/powerpoint/2010/main" val="1242039311"/>
      </p:ext>
    </p:extLst>
  </p:cSld>
  <p:clrMap bg1="lt1" tx1="dk1" bg2="lt2" tx2="dk2" accent1="accent1" accent2="accent2" accent3="accent3" accent4="accent4" accent5="accent5" accent6="accent6" hlink="hlink" folHlink="folHlink"/>
  <p:sldLayoutIdLst>
    <p:sldLayoutId id="2147486652" r:id="rId1"/>
    <p:sldLayoutId id="2147486653" r:id="rId2"/>
    <p:sldLayoutId id="2147486654" r:id="rId3"/>
    <p:sldLayoutId id="2147486655" r:id="rId4"/>
    <p:sldLayoutId id="2147486656" r:id="rId5"/>
    <p:sldLayoutId id="2147486657" r:id="rId6"/>
    <p:sldLayoutId id="2147486658" r:id="rId7"/>
    <p:sldLayoutId id="2147486659" r:id="rId8"/>
    <p:sldLayoutId id="2147486660" r:id="rId9"/>
    <p:sldLayoutId id="2147486661" r:id="rId10"/>
    <p:sldLayoutId id="214748666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674" name="Rectangle 2"/>
          <p:cNvSpPr>
            <a:spLocks noGrp="1"/>
          </p:cNvSpPr>
          <p:nvPr>
            <p:ph type="title"/>
          </p:nvPr>
        </p:nvSpPr>
        <p:spPr>
          <a:xfrm>
            <a:off x="0" y="609600"/>
            <a:ext cx="9144000" cy="1143000"/>
          </a:xfrm>
          <a:prstGeom prst="rect">
            <a:avLst/>
          </a:prstGeom>
          <a:noFill/>
          <a:ln w="9525">
            <a:noFill/>
            <a:miter/>
          </a:ln>
        </p:spPr>
        <p:txBody>
          <a:bodyPr wrap="square" lIns="91440" tIns="45720" rIns="91440" bIns="45720" anchor="ctr"/>
          <a:lstStyle/>
          <a:p>
            <a:pPr lvl="0"/>
            <a:r>
              <a:rPr lang="en-US" altLang="en-US"/>
              <a:t>Click to edit Master title style</a:t>
            </a:r>
          </a:p>
        </p:txBody>
      </p:sp>
      <p:sp>
        <p:nvSpPr>
          <p:cNvPr id="28675" name="Rectangle 3"/>
          <p:cNvSpPr>
            <a:spLocks noGrp="1"/>
          </p:cNvSpPr>
          <p:nvPr>
            <p:ph type="body"/>
          </p:nvPr>
        </p:nvSpPr>
        <p:spPr>
          <a:xfrm>
            <a:off x="685800" y="1981200"/>
            <a:ext cx="7772400" cy="4114800"/>
          </a:xfrm>
          <a:prstGeom prst="rect">
            <a:avLst/>
          </a:prstGeom>
          <a:noFill/>
          <a:ln w="9525">
            <a:noFill/>
            <a:miter/>
          </a:ln>
        </p:spPr>
        <p:txBody>
          <a:bodyPr wrap="square" lIns="91440" tIns="45720" rIns="91440" bIns="45720" anchor="t"/>
          <a:lstStyle/>
          <a:p>
            <a:pPr lvl="0"/>
            <a:r>
              <a:rPr lang="en-US" altLang="en-US"/>
              <a:t>Click to edit Master text styles</a:t>
            </a:r>
          </a:p>
          <a:p>
            <a:pPr lvl="1" indent="-285750"/>
            <a:r>
              <a:rPr lang="en-US" altLang="en-US"/>
              <a:t>Second level</a:t>
            </a:r>
          </a:p>
          <a:p>
            <a:pPr lvl="2" indent="-228600"/>
            <a:r>
              <a:rPr lang="en-US" altLang="en-US"/>
              <a:t>Third level</a:t>
            </a:r>
          </a:p>
          <a:p>
            <a:pPr lvl="3" indent="-228600"/>
            <a:r>
              <a:rPr lang="en-US" altLang="en-US"/>
              <a:t>Fourth level</a:t>
            </a:r>
          </a:p>
          <a:p>
            <a:pPr lvl="4" indent="-228600"/>
            <a:r>
              <a:rPr lang="en-US" altLang="en-US"/>
              <a:t>Fifth level</a:t>
            </a:r>
          </a:p>
        </p:txBody>
      </p:sp>
    </p:spTree>
    <p:extLst>
      <p:ext uri="{BB962C8B-B14F-4D97-AF65-F5344CB8AC3E}">
        <p14:creationId xmlns:p14="http://schemas.microsoft.com/office/powerpoint/2010/main" val="1973316356"/>
      </p:ext>
    </p:extLst>
  </p:cSld>
  <p:clrMap bg1="lt1" tx1="dk1" bg2="lt2" tx2="dk2" accent1="accent1" accent2="accent2" accent3="accent3" accent4="accent4" accent5="accent5" accent6="accent6" hlink="hlink" folHlink="folHlink"/>
  <p:sldLayoutIdLst>
    <p:sldLayoutId id="2147486664" r:id="rId1"/>
    <p:sldLayoutId id="2147486665" r:id="rId2"/>
    <p:sldLayoutId id="2147486666" r:id="rId3"/>
    <p:sldLayoutId id="2147486667" r:id="rId4"/>
    <p:sldLayoutId id="2147486668" r:id="rId5"/>
    <p:sldLayoutId id="2147486669" r:id="rId6"/>
    <p:sldLayoutId id="2147486670" r:id="rId7"/>
    <p:sldLayoutId id="2147486671" r:id="rId8"/>
    <p:sldLayoutId id="2147486672" r:id="rId9"/>
    <p:sldLayoutId id="2147486673" r:id="rId10"/>
    <p:sldLayoutId id="2147486674" r:id="rId11"/>
  </p:sldLayoutIdLst>
  <p:hf sldNum="0" hdr="0" ftr="0" dt="0"/>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6866" name="Rectangle 2"/>
          <p:cNvSpPr>
            <a:spLocks noGrp="1"/>
          </p:cNvSpPr>
          <p:nvPr>
            <p:ph type="title"/>
          </p:nvPr>
        </p:nvSpPr>
        <p:spPr>
          <a:xfrm>
            <a:off x="0" y="609600"/>
            <a:ext cx="9144000" cy="1143000"/>
          </a:xfrm>
          <a:prstGeom prst="rect">
            <a:avLst/>
          </a:prstGeom>
          <a:noFill/>
          <a:ln w="9525">
            <a:noFill/>
            <a:miter/>
          </a:ln>
        </p:spPr>
        <p:txBody>
          <a:bodyPr wrap="square" lIns="91440" tIns="45720" rIns="91440" bIns="45720" anchor="ctr"/>
          <a:lstStyle/>
          <a:p>
            <a:pPr lvl="0"/>
            <a:r>
              <a:rPr lang="en-US" altLang="en-US"/>
              <a:t>Click to edit Master title style</a:t>
            </a:r>
          </a:p>
        </p:txBody>
      </p:sp>
      <p:sp>
        <p:nvSpPr>
          <p:cNvPr id="36867" name="Rectangle 3"/>
          <p:cNvSpPr>
            <a:spLocks noGrp="1"/>
          </p:cNvSpPr>
          <p:nvPr>
            <p:ph type="body"/>
          </p:nvPr>
        </p:nvSpPr>
        <p:spPr>
          <a:xfrm>
            <a:off x="685800" y="1981200"/>
            <a:ext cx="7772400" cy="4114800"/>
          </a:xfrm>
          <a:prstGeom prst="rect">
            <a:avLst/>
          </a:prstGeom>
          <a:noFill/>
          <a:ln w="9525">
            <a:noFill/>
            <a:miter/>
          </a:ln>
        </p:spPr>
        <p:txBody>
          <a:bodyPr wrap="square" lIns="91440" tIns="45720" rIns="91440" bIns="45720" anchor="t"/>
          <a:lstStyle/>
          <a:p>
            <a:pPr lvl="0"/>
            <a:r>
              <a:rPr lang="en-US" altLang="en-US"/>
              <a:t>Click to edit Master text styles</a:t>
            </a:r>
          </a:p>
          <a:p>
            <a:pPr lvl="1" indent="-285750"/>
            <a:r>
              <a:rPr lang="en-US" altLang="en-US"/>
              <a:t>Second level</a:t>
            </a:r>
          </a:p>
          <a:p>
            <a:pPr lvl="2" indent="-228600"/>
            <a:r>
              <a:rPr lang="en-US" altLang="en-US"/>
              <a:t>Third level</a:t>
            </a:r>
          </a:p>
          <a:p>
            <a:pPr lvl="3" indent="-228600"/>
            <a:r>
              <a:rPr lang="en-US" altLang="en-US"/>
              <a:t>Fourth level</a:t>
            </a:r>
          </a:p>
          <a:p>
            <a:pPr lvl="4" indent="-228600"/>
            <a:r>
              <a:rPr lang="en-US" altLang="en-US"/>
              <a:t>Fifth level</a:t>
            </a:r>
          </a:p>
        </p:txBody>
      </p:sp>
    </p:spTree>
    <p:extLst>
      <p:ext uri="{BB962C8B-B14F-4D97-AF65-F5344CB8AC3E}">
        <p14:creationId xmlns:p14="http://schemas.microsoft.com/office/powerpoint/2010/main" val="1829246581"/>
      </p:ext>
    </p:extLst>
  </p:cSld>
  <p:clrMap bg1="lt1" tx1="dk1" bg2="lt2" tx2="dk2" accent1="accent1" accent2="accent2" accent3="accent3" accent4="accent4" accent5="accent5" accent6="accent6" hlink="hlink" folHlink="folHlink"/>
  <p:sldLayoutIdLst>
    <p:sldLayoutId id="2147486676" r:id="rId1"/>
    <p:sldLayoutId id="2147486677" r:id="rId2"/>
    <p:sldLayoutId id="2147486678" r:id="rId3"/>
    <p:sldLayoutId id="2147486679" r:id="rId4"/>
    <p:sldLayoutId id="2147486680" r:id="rId5"/>
    <p:sldLayoutId id="2147486681" r:id="rId6"/>
    <p:sldLayoutId id="2147486682" r:id="rId7"/>
    <p:sldLayoutId id="2147486683" r:id="rId8"/>
    <p:sldLayoutId id="2147486684" r:id="rId9"/>
    <p:sldLayoutId id="2147486685" r:id="rId10"/>
    <p:sldLayoutId id="2147486686" r:id="rId11"/>
  </p:sldLayoutIdLst>
  <p:hf sldNum="0" hdr="0" ftr="0" dt="0"/>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p>
            <a:pPr lvl="0"/>
            <a:r>
              <a:rPr lang="en-US"/>
              <a:t>Click to edit Master title style</a:t>
            </a:r>
          </a:p>
        </p:txBody>
      </p:sp>
      <p:sp>
        <p:nvSpPr>
          <p:cNvPr id="143363" name="Rectangle 3"/>
          <p:cNvSpPr>
            <a:spLocks noGrp="1" noChangeArrowheads="1"/>
          </p:cNvSpPr>
          <p:nvPr>
            <p:ph type="body" idx="1"/>
          </p:nvPr>
        </p:nvSpPr>
        <p:spPr bwMode="auto">
          <a:xfrm>
            <a:off x="457200" y="160023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5" name="Rectangle 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269" tIns="45635" rIns="91269" bIns="45635" numCol="1" anchor="t" anchorCtr="0" compatLnSpc="1">
            <a:prstTxWarp prst="textNoShape">
              <a:avLst/>
            </a:prstTxWarp>
          </a:bodyPr>
          <a:lstStyle>
            <a:lvl1pPr algn="r">
              <a:defRPr sz="1400" b="0">
                <a:solidFill>
                  <a:srgbClr val="000000"/>
                </a:solidFill>
              </a:defRPr>
            </a:lvl1pPr>
          </a:lstStyle>
          <a:p>
            <a:fld id="{797D2CFE-D664-D747-9FA9-7091F31203CF}"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4" r:id="rId1"/>
    <p:sldLayoutId id="2147485045"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348"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2713"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6908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5435"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277" indent="-342277" algn="l" rtl="0" eaLnBrk="0" fontAlgn="base" hangingPunct="0">
        <a:spcBef>
          <a:spcPct val="20000"/>
        </a:spcBef>
        <a:spcAft>
          <a:spcPct val="0"/>
        </a:spcAft>
        <a:buChar char="•"/>
        <a:defRPr sz="3200">
          <a:solidFill>
            <a:schemeClr val="tx1"/>
          </a:solidFill>
          <a:latin typeface="+mn-lt"/>
          <a:ea typeface="+mn-ea"/>
          <a:cs typeface="+mn-cs"/>
        </a:defRPr>
      </a:lvl1pPr>
      <a:lvl2pPr marL="741582" indent="-285234" algn="l" rtl="0" eaLnBrk="0" fontAlgn="base" hangingPunct="0">
        <a:spcBef>
          <a:spcPct val="20000"/>
        </a:spcBef>
        <a:spcAft>
          <a:spcPct val="0"/>
        </a:spcAft>
        <a:buChar char="–"/>
        <a:defRPr sz="2800">
          <a:solidFill>
            <a:schemeClr val="tx1"/>
          </a:solidFill>
          <a:latin typeface="+mn-lt"/>
          <a:ea typeface="+mn-ea"/>
        </a:defRPr>
      </a:lvl2pPr>
      <a:lvl3pPr marL="1140892" indent="-228174" algn="l" rtl="0" eaLnBrk="0" fontAlgn="base" hangingPunct="0">
        <a:spcBef>
          <a:spcPct val="20000"/>
        </a:spcBef>
        <a:spcAft>
          <a:spcPct val="0"/>
        </a:spcAft>
        <a:buChar char="•"/>
        <a:defRPr sz="2400">
          <a:solidFill>
            <a:schemeClr val="tx1"/>
          </a:solidFill>
          <a:latin typeface="+mn-lt"/>
          <a:ea typeface="+mn-ea"/>
        </a:defRPr>
      </a:lvl3pPr>
      <a:lvl4pPr marL="1597249" indent="-228174" algn="l" rtl="0" eaLnBrk="0" fontAlgn="base" hangingPunct="0">
        <a:spcBef>
          <a:spcPct val="20000"/>
        </a:spcBef>
        <a:spcAft>
          <a:spcPct val="0"/>
        </a:spcAft>
        <a:buChar char="–"/>
        <a:defRPr sz="2000">
          <a:solidFill>
            <a:schemeClr val="tx1"/>
          </a:solidFill>
          <a:latin typeface="+mn-lt"/>
          <a:ea typeface="+mn-ea"/>
        </a:defRPr>
      </a:lvl4pPr>
      <a:lvl5pPr marL="2053620" indent="-228174" algn="l" rtl="0" eaLnBrk="0" fontAlgn="base" hangingPunct="0">
        <a:spcBef>
          <a:spcPct val="20000"/>
        </a:spcBef>
        <a:spcAft>
          <a:spcPct val="0"/>
        </a:spcAft>
        <a:buChar char="»"/>
        <a:defRPr sz="2000">
          <a:solidFill>
            <a:schemeClr val="tx1"/>
          </a:solidFill>
          <a:latin typeface="+mn-lt"/>
          <a:ea typeface="+mn-ea"/>
        </a:defRPr>
      </a:lvl5pPr>
      <a:lvl6pPr marL="2509974" indent="-228174" algn="l" rtl="0" eaLnBrk="0" fontAlgn="base" hangingPunct="0">
        <a:spcBef>
          <a:spcPct val="20000"/>
        </a:spcBef>
        <a:spcAft>
          <a:spcPct val="0"/>
        </a:spcAft>
        <a:buChar char="»"/>
        <a:defRPr sz="2000">
          <a:solidFill>
            <a:schemeClr val="tx1"/>
          </a:solidFill>
          <a:latin typeface="+mn-lt"/>
          <a:ea typeface="+mn-ea"/>
        </a:defRPr>
      </a:lvl6pPr>
      <a:lvl7pPr marL="2966328" indent="-228174" algn="l" rtl="0" eaLnBrk="0" fontAlgn="base" hangingPunct="0">
        <a:spcBef>
          <a:spcPct val="20000"/>
        </a:spcBef>
        <a:spcAft>
          <a:spcPct val="0"/>
        </a:spcAft>
        <a:buChar char="»"/>
        <a:defRPr sz="2000">
          <a:solidFill>
            <a:schemeClr val="tx1"/>
          </a:solidFill>
          <a:latin typeface="+mn-lt"/>
          <a:ea typeface="+mn-ea"/>
        </a:defRPr>
      </a:lvl7pPr>
      <a:lvl8pPr marL="3422692" indent="-228174" algn="l" rtl="0" eaLnBrk="0" fontAlgn="base" hangingPunct="0">
        <a:spcBef>
          <a:spcPct val="20000"/>
        </a:spcBef>
        <a:spcAft>
          <a:spcPct val="0"/>
        </a:spcAft>
        <a:buChar char="»"/>
        <a:defRPr sz="2000">
          <a:solidFill>
            <a:schemeClr val="tx1"/>
          </a:solidFill>
          <a:latin typeface="+mn-lt"/>
          <a:ea typeface="+mn-ea"/>
        </a:defRPr>
      </a:lvl8pPr>
      <a:lvl9pPr marL="3879039" indent="-228174"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6348" rtl="0" eaLnBrk="1" latinLnBrk="0" hangingPunct="1">
        <a:defRPr sz="1800" kern="1200">
          <a:solidFill>
            <a:schemeClr val="tx1"/>
          </a:solidFill>
          <a:latin typeface="+mn-lt"/>
          <a:ea typeface="+mn-ea"/>
          <a:cs typeface="+mn-cs"/>
        </a:defRPr>
      </a:lvl1pPr>
      <a:lvl2pPr marL="456348" algn="l" defTabSz="456348" rtl="0" eaLnBrk="1" latinLnBrk="0" hangingPunct="1">
        <a:defRPr sz="1800" kern="1200">
          <a:solidFill>
            <a:schemeClr val="tx1"/>
          </a:solidFill>
          <a:latin typeface="+mn-lt"/>
          <a:ea typeface="+mn-ea"/>
          <a:cs typeface="+mn-cs"/>
        </a:defRPr>
      </a:lvl2pPr>
      <a:lvl3pPr marL="912713" algn="l" defTabSz="456348" rtl="0" eaLnBrk="1" latinLnBrk="0" hangingPunct="1">
        <a:defRPr sz="1800" kern="1200">
          <a:solidFill>
            <a:schemeClr val="tx1"/>
          </a:solidFill>
          <a:latin typeface="+mn-lt"/>
          <a:ea typeface="+mn-ea"/>
          <a:cs typeface="+mn-cs"/>
        </a:defRPr>
      </a:lvl3pPr>
      <a:lvl4pPr marL="1369080" algn="l" defTabSz="456348" rtl="0" eaLnBrk="1" latinLnBrk="0" hangingPunct="1">
        <a:defRPr sz="1800" kern="1200">
          <a:solidFill>
            <a:schemeClr val="tx1"/>
          </a:solidFill>
          <a:latin typeface="+mn-lt"/>
          <a:ea typeface="+mn-ea"/>
          <a:cs typeface="+mn-cs"/>
        </a:defRPr>
      </a:lvl4pPr>
      <a:lvl5pPr marL="1825435" algn="l" defTabSz="456348" rtl="0" eaLnBrk="1" latinLnBrk="0" hangingPunct="1">
        <a:defRPr sz="1800" kern="1200">
          <a:solidFill>
            <a:schemeClr val="tx1"/>
          </a:solidFill>
          <a:latin typeface="+mn-lt"/>
          <a:ea typeface="+mn-ea"/>
          <a:cs typeface="+mn-cs"/>
        </a:defRPr>
      </a:lvl5pPr>
      <a:lvl6pPr marL="2281788" algn="l" defTabSz="456348" rtl="0" eaLnBrk="1" latinLnBrk="0" hangingPunct="1">
        <a:defRPr sz="1800" kern="1200">
          <a:solidFill>
            <a:schemeClr val="tx1"/>
          </a:solidFill>
          <a:latin typeface="+mn-lt"/>
          <a:ea typeface="+mn-ea"/>
          <a:cs typeface="+mn-cs"/>
        </a:defRPr>
      </a:lvl6pPr>
      <a:lvl7pPr marL="2738155" algn="l" defTabSz="456348" rtl="0" eaLnBrk="1" latinLnBrk="0" hangingPunct="1">
        <a:defRPr sz="1800" kern="1200">
          <a:solidFill>
            <a:schemeClr val="tx1"/>
          </a:solidFill>
          <a:latin typeface="+mn-lt"/>
          <a:ea typeface="+mn-ea"/>
          <a:cs typeface="+mn-cs"/>
        </a:defRPr>
      </a:lvl7pPr>
      <a:lvl8pPr marL="3194510" algn="l" defTabSz="456348" rtl="0" eaLnBrk="1" latinLnBrk="0" hangingPunct="1">
        <a:defRPr sz="1800" kern="1200">
          <a:solidFill>
            <a:schemeClr val="tx1"/>
          </a:solidFill>
          <a:latin typeface="+mn-lt"/>
          <a:ea typeface="+mn-ea"/>
          <a:cs typeface="+mn-cs"/>
        </a:defRPr>
      </a:lvl8pPr>
      <a:lvl9pPr marL="3650868" algn="l" defTabSz="456348"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524085BD-75F7-0D40-868F-5B9E5C37E2B0}" type="datetimeFigureOut">
              <a:rPr lang="en-SG"/>
              <a:pPr>
                <a:defRPr/>
              </a:pPr>
              <a:t>27/1/25</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FA6E8C11-5E5E-7D43-9B74-34B625F440D9}" type="slidenum">
              <a:rPr lang="en-SG"/>
              <a:pPr>
                <a:defRPr/>
              </a:pPr>
              <a:t>‹#›</a:t>
            </a:fld>
            <a:endParaRPr lang="en-SG"/>
          </a:p>
        </p:txBody>
      </p:sp>
    </p:spTree>
    <p:extLst>
      <p:ext uri="{BB962C8B-B14F-4D97-AF65-F5344CB8AC3E}">
        <p14:creationId xmlns:p14="http://schemas.microsoft.com/office/powerpoint/2010/main" val="1062737620"/>
      </p:ext>
    </p:extLst>
  </p:cSld>
  <p:clrMap bg1="lt1" tx1="dk1" bg2="lt2" tx2="dk2" accent1="accent1" accent2="accent2" accent3="accent3" accent4="accent4" accent5="accent5" accent6="accent6" hlink="hlink" folHlink="folHlink"/>
  <p:sldLayoutIdLst>
    <p:sldLayoutId id="2147486688" r:id="rId1"/>
    <p:sldLayoutId id="2147486689" r:id="rId2"/>
    <p:sldLayoutId id="2147486690" r:id="rId3"/>
    <p:sldLayoutId id="2147486691" r:id="rId4"/>
    <p:sldLayoutId id="2147486692" r:id="rId5"/>
    <p:sldLayoutId id="2147486693" r:id="rId6"/>
    <p:sldLayoutId id="2147486694" r:id="rId7"/>
    <p:sldLayoutId id="2147486695" r:id="rId8"/>
    <p:sldLayoutId id="2147486696" r:id="rId9"/>
    <p:sldLayoutId id="2147486697" r:id="rId10"/>
    <p:sldLayoutId id="214748669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grpSp>
        <p:nvGrpSpPr>
          <p:cNvPr id="2050" name="Group 1"/>
          <p:cNvGrpSpPr>
            <a:grpSpLocks/>
          </p:cNvGrpSpPr>
          <p:nvPr/>
        </p:nvGrpSpPr>
        <p:grpSpPr bwMode="auto">
          <a:xfrm>
            <a:off x="0" y="0"/>
            <a:ext cx="9144000" cy="6858000"/>
            <a:chOff x="-1" y="0"/>
            <a:chExt cx="9144002" cy="6858000"/>
          </a:xfrm>
        </p:grpSpPr>
        <p:grpSp>
          <p:nvGrpSpPr>
            <p:cNvPr id="2067" name="Group 2"/>
            <p:cNvGrpSpPr>
              <a:grpSpLocks/>
            </p:cNvGrpSpPr>
            <p:nvPr/>
          </p:nvGrpSpPr>
          <p:grpSpPr bwMode="auto">
            <a:xfrm>
              <a:off x="-1" y="0"/>
              <a:ext cx="9144002" cy="6858000"/>
              <a:chOff x="-1" y="0"/>
              <a:chExt cx="9144002" cy="6858000"/>
            </a:xfrm>
          </p:grpSpPr>
          <p:sp>
            <p:nvSpPr>
              <p:cNvPr id="3075" name="AutoShape 3"/>
              <p:cNvSpPr>
                <a:spLocks/>
              </p:cNvSpPr>
              <p:nvPr/>
            </p:nvSpPr>
            <p:spPr bwMode="auto">
              <a:xfrm>
                <a:off x="-1" y="1981200"/>
                <a:ext cx="9144002" cy="1752600"/>
              </a:xfrm>
              <a:custGeom>
                <a:avLst/>
                <a:gdLst>
                  <a:gd name="T0" fmla="*/ 4572001 w 21600"/>
                  <a:gd name="T1" fmla="*/ 876300 h 21600"/>
                  <a:gd name="T2" fmla="*/ 4572001 w 21600"/>
                  <a:gd name="T3" fmla="*/ 876300 h 21600"/>
                  <a:gd name="T4" fmla="*/ 4572001 w 21600"/>
                  <a:gd name="T5" fmla="*/ 876300 h 21600"/>
                  <a:gd name="T6" fmla="*/ 4572001 w 21600"/>
                  <a:gd name="T7" fmla="*/ 876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FFCC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76" name="AutoShape 4" descr="Cacback.png"/>
              <p:cNvSpPr>
                <a:spLocks/>
              </p:cNvSpPr>
              <p:nvPr/>
            </p:nvSpPr>
            <p:spPr bwMode="auto">
              <a:xfrm>
                <a:off x="0" y="0"/>
                <a:ext cx="1776413" cy="6858000"/>
              </a:xfrm>
              <a:custGeom>
                <a:avLst/>
                <a:gdLst>
                  <a:gd name="T0" fmla="*/ 888207 w 21600"/>
                  <a:gd name="T1" fmla="*/ 3429000 h 21600"/>
                  <a:gd name="T2" fmla="*/ 888207 w 21600"/>
                  <a:gd name="T3" fmla="*/ 3429000 h 21600"/>
                  <a:gd name="T4" fmla="*/ 888207 w 21600"/>
                  <a:gd name="T5" fmla="*/ 3429000 h 21600"/>
                  <a:gd name="T6" fmla="*/ 888207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dpi="0" rotWithShape="0">
                <a:blip r:embed="rId13"/>
                <a:srcRect/>
                <a:tile tx="0" ty="0" sx="100000" sy="100000" flip="none" algn="tl"/>
              </a:bli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sp>
          <p:nvSpPr>
            <p:cNvPr id="3077" name="AutoShape 5"/>
            <p:cNvSpPr>
              <a:spLocks/>
            </p:cNvSpPr>
            <p:nvPr/>
          </p:nvSpPr>
          <p:spPr bwMode="auto">
            <a:xfrm>
              <a:off x="1295400" y="4114800"/>
              <a:ext cx="1112838" cy="2743200"/>
            </a:xfrm>
            <a:custGeom>
              <a:avLst/>
              <a:gdLst>
                <a:gd name="T0" fmla="*/ 556419 w 21600"/>
                <a:gd name="T1" fmla="*/ 1371600 h 21600"/>
                <a:gd name="T2" fmla="*/ 556419 w 21600"/>
                <a:gd name="T3" fmla="*/ 1371600 h 21600"/>
                <a:gd name="T4" fmla="*/ 556419 w 21600"/>
                <a:gd name="T5" fmla="*/ 1371600 h 21600"/>
                <a:gd name="T6" fmla="*/ 556419 w 21600"/>
                <a:gd name="T7" fmla="*/ 1371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nvGrpSpPr>
          <p:cNvPr id="2051" name="Group 6"/>
          <p:cNvGrpSpPr>
            <a:grpSpLocks/>
          </p:cNvGrpSpPr>
          <p:nvPr/>
        </p:nvGrpSpPr>
        <p:grpSpPr bwMode="auto">
          <a:xfrm>
            <a:off x="120650" y="1179513"/>
            <a:ext cx="7916863" cy="1666875"/>
            <a:chOff x="0" y="-1"/>
            <a:chExt cx="7917000" cy="1667505"/>
          </a:xfrm>
        </p:grpSpPr>
        <p:sp>
          <p:nvSpPr>
            <p:cNvPr id="3079" name="AutoShape 7"/>
            <p:cNvSpPr>
              <a:spLocks/>
            </p:cNvSpPr>
            <p:nvPr/>
          </p:nvSpPr>
          <p:spPr bwMode="auto">
            <a:xfrm rot="-507431">
              <a:off x="11546" y="1154968"/>
              <a:ext cx="1547850" cy="271464"/>
            </a:xfrm>
            <a:custGeom>
              <a:avLst/>
              <a:gdLst>
                <a:gd name="T0" fmla="*/ 773886 w 19887"/>
                <a:gd name="T1" fmla="*/ 135732 h 21474"/>
                <a:gd name="T2" fmla="*/ 773886 w 19887"/>
                <a:gd name="T3" fmla="*/ 135732 h 21474"/>
                <a:gd name="T4" fmla="*/ 773886 w 19887"/>
                <a:gd name="T5" fmla="*/ 135732 h 21474"/>
                <a:gd name="T6" fmla="*/ 773886 w 19887"/>
                <a:gd name="T7" fmla="*/ 135732 h 214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87" h="21474">
                  <a:moveTo>
                    <a:pt x="19887" y="0"/>
                  </a:moveTo>
                  <a:cubicBezTo>
                    <a:pt x="9362" y="5651"/>
                    <a:pt x="4222" y="14065"/>
                    <a:pt x="1285" y="18083"/>
                  </a:cubicBezTo>
                  <a:cubicBezTo>
                    <a:pt x="-1713" y="21600"/>
                    <a:pt x="1407" y="18460"/>
                    <a:pt x="1897" y="21474"/>
                  </a:cubicBezTo>
                  <a:cubicBezTo>
                    <a:pt x="4997" y="18962"/>
                    <a:pt x="5201" y="12432"/>
                    <a:pt x="19887" y="3013"/>
                  </a:cubicBezTo>
                  <a:cubicBezTo>
                    <a:pt x="19887" y="3013"/>
                    <a:pt x="19887" y="0"/>
                    <a:pt x="19887" y="0"/>
                  </a:cubicBezTo>
                  <a:close/>
                </a:path>
              </a:pathLst>
            </a:custGeom>
            <a:gradFill rotWithShape="0">
              <a:gsLst>
                <a:gs pos="0">
                  <a:srgbClr val="F5EBC1"/>
                </a:gs>
                <a:gs pos="100000">
                  <a:srgbClr val="006600"/>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0" name="AutoShape 8"/>
            <p:cNvSpPr>
              <a:spLocks/>
            </p:cNvSpPr>
            <p:nvPr/>
          </p:nvSpPr>
          <p:spPr bwMode="auto">
            <a:xfrm rot="-507431">
              <a:off x="1760079" y="446809"/>
              <a:ext cx="6133360" cy="773885"/>
            </a:xfrm>
            <a:custGeom>
              <a:avLst/>
              <a:gdLst>
                <a:gd name="T0" fmla="*/ 3066680 w 20246"/>
                <a:gd name="T1" fmla="*/ 613172 h 16714"/>
                <a:gd name="T2" fmla="*/ 3066680 w 20246"/>
                <a:gd name="T3" fmla="*/ 613172 h 16714"/>
                <a:gd name="T4" fmla="*/ 3066680 w 20246"/>
                <a:gd name="T5" fmla="*/ 613172 h 16714"/>
                <a:gd name="T6" fmla="*/ 3066680 w 20246"/>
                <a:gd name="T7" fmla="*/ 613172 h 167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6" h="16714">
                  <a:moveTo>
                    <a:pt x="0" y="2108"/>
                  </a:moveTo>
                  <a:cubicBezTo>
                    <a:pt x="1336" y="1902"/>
                    <a:pt x="8834" y="-4886"/>
                    <a:pt x="18571" y="7045"/>
                  </a:cubicBezTo>
                  <a:cubicBezTo>
                    <a:pt x="21600" y="11022"/>
                    <a:pt x="19671" y="16165"/>
                    <a:pt x="19283" y="16713"/>
                  </a:cubicBezTo>
                  <a:cubicBezTo>
                    <a:pt x="19283" y="16713"/>
                    <a:pt x="19084" y="16576"/>
                    <a:pt x="18948" y="16508"/>
                  </a:cubicBezTo>
                  <a:cubicBezTo>
                    <a:pt x="19273" y="16096"/>
                    <a:pt x="21579" y="11845"/>
                    <a:pt x="18518" y="7731"/>
                  </a:cubicBezTo>
                  <a:cubicBezTo>
                    <a:pt x="10632" y="-1526"/>
                    <a:pt x="3647" y="462"/>
                    <a:pt x="89" y="3034"/>
                  </a:cubicBezTo>
                  <a:cubicBezTo>
                    <a:pt x="89" y="3034"/>
                    <a:pt x="0" y="2108"/>
                    <a:pt x="0" y="2108"/>
                  </a:cubicBezTo>
                  <a:close/>
                </a:path>
              </a:pathLst>
            </a:custGeom>
            <a:solidFill>
              <a:srgbClr val="0066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2057" name="Group 9"/>
            <p:cNvGrpSpPr>
              <a:grpSpLocks/>
            </p:cNvGrpSpPr>
            <p:nvPr/>
          </p:nvGrpSpPr>
          <p:grpSpPr bwMode="auto">
            <a:xfrm>
              <a:off x="1479274" y="801225"/>
              <a:ext cx="457201" cy="457201"/>
              <a:chOff x="0" y="0"/>
              <a:chExt cx="457200" cy="457200"/>
            </a:xfrm>
          </p:grpSpPr>
          <p:sp>
            <p:nvSpPr>
              <p:cNvPr id="3082" name="AutoShape 10"/>
              <p:cNvSpPr>
                <a:spLocks/>
              </p:cNvSpPr>
              <p:nvPr/>
            </p:nvSpPr>
            <p:spPr bwMode="auto">
              <a:xfrm>
                <a:off x="0" y="0"/>
                <a:ext cx="457200" cy="457200"/>
              </a:xfrm>
              <a:custGeom>
                <a:avLst/>
                <a:gdLst>
                  <a:gd name="T0" fmla="*/ 228588 w 19679"/>
                  <a:gd name="T1" fmla="*/ 250915 h 19679"/>
                  <a:gd name="T2" fmla="*/ 228588 w 19679"/>
                  <a:gd name="T3" fmla="*/ 250915 h 19679"/>
                  <a:gd name="T4" fmla="*/ 228588 w 19679"/>
                  <a:gd name="T5" fmla="*/ 250915 h 19679"/>
                  <a:gd name="T6" fmla="*/ 228588 w 19679"/>
                  <a:gd name="T7" fmla="*/ 2509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6600"/>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3" name="AutoShape 11"/>
              <p:cNvSpPr>
                <a:spLocks/>
              </p:cNvSpPr>
              <p:nvPr/>
            </p:nvSpPr>
            <p:spPr bwMode="auto">
              <a:xfrm>
                <a:off x="228600" y="121443"/>
                <a:ext cx="111919"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4" name="AutoShape 12"/>
              <p:cNvSpPr>
                <a:spLocks/>
              </p:cNvSpPr>
              <p:nvPr/>
            </p:nvSpPr>
            <p:spPr bwMode="auto">
              <a:xfrm>
                <a:off x="71437" y="57150"/>
                <a:ext cx="111920" cy="114300"/>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5" name="AutoShape 13"/>
              <p:cNvSpPr>
                <a:spLocks/>
              </p:cNvSpPr>
              <p:nvPr/>
            </p:nvSpPr>
            <p:spPr bwMode="auto">
              <a:xfrm>
                <a:off x="71437" y="185737"/>
                <a:ext cx="111920"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6" name="AutoShape 14"/>
              <p:cNvSpPr>
                <a:spLocks/>
              </p:cNvSpPr>
              <p:nvPr/>
            </p:nvSpPr>
            <p:spPr bwMode="auto">
              <a:xfrm>
                <a:off x="178593" y="228600"/>
                <a:ext cx="111920" cy="114300"/>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7" name="AutoShape 15"/>
              <p:cNvSpPr>
                <a:spLocks/>
              </p:cNvSpPr>
              <p:nvPr/>
            </p:nvSpPr>
            <p:spPr bwMode="auto">
              <a:xfrm>
                <a:off x="321468" y="214312"/>
                <a:ext cx="111920"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8" name="AutoShape 16"/>
              <p:cNvSpPr>
                <a:spLocks/>
              </p:cNvSpPr>
              <p:nvPr/>
            </p:nvSpPr>
            <p:spPr bwMode="auto">
              <a:xfrm>
                <a:off x="207168" y="321468"/>
                <a:ext cx="111920"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89" name="AutoShape 17"/>
              <p:cNvSpPr>
                <a:spLocks/>
              </p:cNvSpPr>
              <p:nvPr/>
            </p:nvSpPr>
            <p:spPr bwMode="auto">
              <a:xfrm>
                <a:off x="71437" y="300037"/>
                <a:ext cx="111920"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3090" name="AutoShape 18"/>
              <p:cNvSpPr>
                <a:spLocks/>
              </p:cNvSpPr>
              <p:nvPr/>
            </p:nvSpPr>
            <p:spPr bwMode="auto">
              <a:xfrm>
                <a:off x="200025" y="7143"/>
                <a:ext cx="111919" cy="114301"/>
              </a:xfrm>
              <a:custGeom>
                <a:avLst/>
                <a:gdLst>
                  <a:gd name="T0" fmla="*/ 55957 w 19679"/>
                  <a:gd name="T1" fmla="*/ 62729 h 19679"/>
                  <a:gd name="T2" fmla="*/ 55957 w 19679"/>
                  <a:gd name="T3" fmla="*/ 62729 h 19679"/>
                  <a:gd name="T4" fmla="*/ 55957 w 19679"/>
                  <a:gd name="T5" fmla="*/ 62729 h 19679"/>
                  <a:gd name="T6" fmla="*/ 55957 w 19679"/>
                  <a:gd name="T7" fmla="*/ 62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sp>
        <p:nvSpPr>
          <p:cNvPr id="3091" name="Rectangle 19"/>
          <p:cNvSpPr>
            <a:spLocks noGrp="1"/>
          </p:cNvSpPr>
          <p:nvPr>
            <p:ph type="title"/>
          </p:nvPr>
        </p:nvSpPr>
        <p:spPr bwMode="auto">
          <a:xfrm>
            <a:off x="1828800" y="1600200"/>
            <a:ext cx="7315200" cy="2665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3092" name="Rectangle 20"/>
          <p:cNvSpPr>
            <a:spLocks noGrp="1"/>
          </p:cNvSpPr>
          <p:nvPr>
            <p:ph type="body" idx="1"/>
          </p:nvPr>
        </p:nvSpPr>
        <p:spPr bwMode="auto">
          <a:xfrm>
            <a:off x="1371600" y="4267200"/>
            <a:ext cx="6400800" cy="2590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
        <p:nvSpPr>
          <p:cNvPr id="3093" name="Rectangle 21"/>
          <p:cNvSpPr>
            <a:spLocks noGrp="1"/>
          </p:cNvSpPr>
          <p:nvPr>
            <p:ph type="sldNum" sz="quarter" idx="2"/>
          </p:nvPr>
        </p:nvSpPr>
        <p:spPr bwMode="auto">
          <a:xfrm>
            <a:off x="70866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755D0F28-6DD9-482F-953B-FD8849D4A65D}" type="slidenum">
              <a:rPr lang="en-US" altLang="en-US"/>
              <a:pPr/>
              <a:t>‹#›</a:t>
            </a:fld>
            <a:endParaRPr lang="en-US" altLang="en-US" sz="1400">
              <a:latin typeface="Arial Narrow" pitchFamily="34" charset="0"/>
              <a:sym typeface="Arial Narrow" pitchFamily="34" charset="0"/>
            </a:endParaRPr>
          </a:p>
        </p:txBody>
      </p:sp>
    </p:spTree>
    <p:extLst>
      <p:ext uri="{BB962C8B-B14F-4D97-AF65-F5344CB8AC3E}">
        <p14:creationId xmlns:p14="http://schemas.microsoft.com/office/powerpoint/2010/main" val="3652869301"/>
      </p:ext>
    </p:extLst>
  </p:cSld>
  <p:clrMap bg1="lt1" tx1="dk1" bg2="lt2" tx2="dk2" accent1="accent1" accent2="accent2" accent3="accent3" accent4="accent4" accent5="accent5" accent6="accent6" hlink="hlink" folHlink="folHlink"/>
  <p:sldLayoutIdLst>
    <p:sldLayoutId id="2147486745" r:id="rId1"/>
    <p:sldLayoutId id="2147486746" r:id="rId2"/>
    <p:sldLayoutId id="2147486747" r:id="rId3"/>
    <p:sldLayoutId id="2147486748" r:id="rId4"/>
    <p:sldLayoutId id="2147486749" r:id="rId5"/>
    <p:sldLayoutId id="2147486750" r:id="rId6"/>
    <p:sldLayoutId id="2147486751" r:id="rId7"/>
    <p:sldLayoutId id="2147486752" r:id="rId8"/>
    <p:sldLayoutId id="2147486753" r:id="rId9"/>
    <p:sldLayoutId id="2147486754" r:id="rId10"/>
    <p:sldLayoutId id="2147486755"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grpSp>
        <p:nvGrpSpPr>
          <p:cNvPr id="6146" name="Group 1"/>
          <p:cNvGrpSpPr>
            <a:grpSpLocks/>
          </p:cNvGrpSpPr>
          <p:nvPr/>
        </p:nvGrpSpPr>
        <p:grpSpPr bwMode="auto">
          <a:xfrm>
            <a:off x="0" y="-331788"/>
            <a:ext cx="9144000" cy="7189788"/>
            <a:chOff x="0" y="-1"/>
            <a:chExt cx="9144001" cy="7190915"/>
          </a:xfrm>
        </p:grpSpPr>
        <p:sp>
          <p:nvSpPr>
            <p:cNvPr id="7170" name="AutoShape 2"/>
            <p:cNvSpPr>
              <a:spLocks/>
            </p:cNvSpPr>
            <p:nvPr/>
          </p:nvSpPr>
          <p:spPr bwMode="auto">
            <a:xfrm>
              <a:off x="0" y="810750"/>
              <a:ext cx="9144001" cy="1154114"/>
            </a:xfrm>
            <a:custGeom>
              <a:avLst/>
              <a:gdLst>
                <a:gd name="T0" fmla="*/ 4572001 w 21600"/>
                <a:gd name="T1" fmla="*/ 577057 h 21600"/>
                <a:gd name="T2" fmla="*/ 4572001 w 21600"/>
                <a:gd name="T3" fmla="*/ 577057 h 21600"/>
                <a:gd name="T4" fmla="*/ 4572001 w 21600"/>
                <a:gd name="T5" fmla="*/ 577057 h 21600"/>
                <a:gd name="T6" fmla="*/ 4572001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FFCC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1" name="AutoShape 3" descr="Cacback.png"/>
            <p:cNvSpPr>
              <a:spLocks/>
            </p:cNvSpPr>
            <p:nvPr/>
          </p:nvSpPr>
          <p:spPr bwMode="auto">
            <a:xfrm>
              <a:off x="0" y="332913"/>
              <a:ext cx="1776413" cy="6858001"/>
            </a:xfrm>
            <a:custGeom>
              <a:avLst/>
              <a:gdLst>
                <a:gd name="T0" fmla="*/ 888207 w 21600"/>
                <a:gd name="T1" fmla="*/ 3429001 h 21600"/>
                <a:gd name="T2" fmla="*/ 888207 w 21600"/>
                <a:gd name="T3" fmla="*/ 3429001 h 21600"/>
                <a:gd name="T4" fmla="*/ 888207 w 21600"/>
                <a:gd name="T5" fmla="*/ 3429001 h 21600"/>
                <a:gd name="T6" fmla="*/ 888207 w 21600"/>
                <a:gd name="T7" fmla="*/ 3429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dpi="0" rotWithShape="0">
              <a:blip r:embed="rId13"/>
              <a:srcRect/>
              <a:tile tx="0" ty="0" sx="100000" sy="100000" flip="none" algn="tl"/>
            </a:bli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6152" name="Group 4"/>
            <p:cNvGrpSpPr>
              <a:grpSpLocks/>
            </p:cNvGrpSpPr>
            <p:nvPr/>
          </p:nvGrpSpPr>
          <p:grpSpPr bwMode="auto">
            <a:xfrm>
              <a:off x="97113" y="-1"/>
              <a:ext cx="7917001" cy="1667505"/>
              <a:chOff x="0" y="-1"/>
              <a:chExt cx="7917000" cy="1667505"/>
            </a:xfrm>
          </p:grpSpPr>
          <p:sp>
            <p:nvSpPr>
              <p:cNvPr id="7173" name="AutoShape 5"/>
              <p:cNvSpPr>
                <a:spLocks/>
              </p:cNvSpPr>
              <p:nvPr/>
            </p:nvSpPr>
            <p:spPr bwMode="auto">
              <a:xfrm rot="-507431">
                <a:off x="11546" y="1154968"/>
                <a:ext cx="1547850" cy="271464"/>
              </a:xfrm>
              <a:custGeom>
                <a:avLst/>
                <a:gdLst>
                  <a:gd name="T0" fmla="*/ 773886 w 19887"/>
                  <a:gd name="T1" fmla="*/ 135732 h 21474"/>
                  <a:gd name="T2" fmla="*/ 773886 w 19887"/>
                  <a:gd name="T3" fmla="*/ 135732 h 21474"/>
                  <a:gd name="T4" fmla="*/ 773886 w 19887"/>
                  <a:gd name="T5" fmla="*/ 135732 h 21474"/>
                  <a:gd name="T6" fmla="*/ 773886 w 19887"/>
                  <a:gd name="T7" fmla="*/ 135732 h 214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87" h="21474">
                    <a:moveTo>
                      <a:pt x="19887" y="0"/>
                    </a:moveTo>
                    <a:cubicBezTo>
                      <a:pt x="9362" y="5651"/>
                      <a:pt x="4222" y="14065"/>
                      <a:pt x="1285" y="18083"/>
                    </a:cubicBezTo>
                    <a:cubicBezTo>
                      <a:pt x="-1713" y="21600"/>
                      <a:pt x="1407" y="18460"/>
                      <a:pt x="1897" y="21474"/>
                    </a:cubicBezTo>
                    <a:cubicBezTo>
                      <a:pt x="4997" y="18962"/>
                      <a:pt x="5201" y="12432"/>
                      <a:pt x="19887" y="3013"/>
                    </a:cubicBezTo>
                    <a:cubicBezTo>
                      <a:pt x="19887" y="3013"/>
                      <a:pt x="19887" y="0"/>
                      <a:pt x="19887" y="0"/>
                    </a:cubicBezTo>
                    <a:close/>
                  </a:path>
                </a:pathLst>
              </a:custGeom>
              <a:gradFill rotWithShape="0">
                <a:gsLst>
                  <a:gs pos="0">
                    <a:srgbClr val="F5EBC1"/>
                  </a:gs>
                  <a:gs pos="100000">
                    <a:srgbClr val="006600"/>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4" name="AutoShape 6"/>
              <p:cNvSpPr>
                <a:spLocks/>
              </p:cNvSpPr>
              <p:nvPr/>
            </p:nvSpPr>
            <p:spPr bwMode="auto">
              <a:xfrm rot="-507431">
                <a:off x="1760079" y="446809"/>
                <a:ext cx="6133360" cy="773885"/>
              </a:xfrm>
              <a:custGeom>
                <a:avLst/>
                <a:gdLst>
                  <a:gd name="T0" fmla="*/ 3066680 w 20246"/>
                  <a:gd name="T1" fmla="*/ 613172 h 16714"/>
                  <a:gd name="T2" fmla="*/ 3066680 w 20246"/>
                  <a:gd name="T3" fmla="*/ 613172 h 16714"/>
                  <a:gd name="T4" fmla="*/ 3066680 w 20246"/>
                  <a:gd name="T5" fmla="*/ 613172 h 16714"/>
                  <a:gd name="T6" fmla="*/ 3066680 w 20246"/>
                  <a:gd name="T7" fmla="*/ 613172 h 167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6" h="16714">
                    <a:moveTo>
                      <a:pt x="0" y="2108"/>
                    </a:moveTo>
                    <a:cubicBezTo>
                      <a:pt x="1336" y="1902"/>
                      <a:pt x="8834" y="-4886"/>
                      <a:pt x="18571" y="7045"/>
                    </a:cubicBezTo>
                    <a:cubicBezTo>
                      <a:pt x="21600" y="11022"/>
                      <a:pt x="19671" y="16165"/>
                      <a:pt x="19283" y="16713"/>
                    </a:cubicBezTo>
                    <a:cubicBezTo>
                      <a:pt x="19283" y="16713"/>
                      <a:pt x="19084" y="16576"/>
                      <a:pt x="18948" y="16508"/>
                    </a:cubicBezTo>
                    <a:cubicBezTo>
                      <a:pt x="19273" y="16096"/>
                      <a:pt x="21579" y="11845"/>
                      <a:pt x="18518" y="7731"/>
                    </a:cubicBezTo>
                    <a:cubicBezTo>
                      <a:pt x="10632" y="-1526"/>
                      <a:pt x="3647" y="462"/>
                      <a:pt x="89" y="3034"/>
                    </a:cubicBezTo>
                    <a:cubicBezTo>
                      <a:pt x="89" y="3034"/>
                      <a:pt x="0" y="2108"/>
                      <a:pt x="0" y="2108"/>
                    </a:cubicBezTo>
                    <a:close/>
                  </a:path>
                </a:pathLst>
              </a:custGeom>
              <a:solidFill>
                <a:srgbClr val="0066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6156" name="Group 7"/>
              <p:cNvGrpSpPr>
                <a:grpSpLocks/>
              </p:cNvGrpSpPr>
              <p:nvPr/>
            </p:nvGrpSpPr>
            <p:grpSpPr bwMode="auto">
              <a:xfrm>
                <a:off x="1487211" y="850438"/>
                <a:ext cx="304801" cy="304801"/>
                <a:chOff x="0" y="0"/>
                <a:chExt cx="304800" cy="304800"/>
              </a:xfrm>
            </p:grpSpPr>
            <p:sp>
              <p:nvSpPr>
                <p:cNvPr id="7176" name="AutoShape 8"/>
                <p:cNvSpPr>
                  <a:spLocks/>
                </p:cNvSpPr>
                <p:nvPr/>
              </p:nvSpPr>
              <p:spPr bwMode="auto">
                <a:xfrm>
                  <a:off x="0" y="0"/>
                  <a:ext cx="304800" cy="304800"/>
                </a:xfrm>
                <a:custGeom>
                  <a:avLst/>
                  <a:gdLst>
                    <a:gd name="T0" fmla="*/ 152392 w 19679"/>
                    <a:gd name="T1" fmla="*/ 167277 h 19679"/>
                    <a:gd name="T2" fmla="*/ 152392 w 19679"/>
                    <a:gd name="T3" fmla="*/ 167277 h 19679"/>
                    <a:gd name="T4" fmla="*/ 152392 w 19679"/>
                    <a:gd name="T5" fmla="*/ 167277 h 19679"/>
                    <a:gd name="T6" fmla="*/ 152392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6600"/>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7" name="AutoShape 9"/>
                <p:cNvSpPr>
                  <a:spLocks/>
                </p:cNvSpPr>
                <p:nvPr/>
              </p:nvSpPr>
              <p:spPr bwMode="auto">
                <a:xfrm>
                  <a:off x="152400" y="809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8" name="AutoShape 10"/>
                <p:cNvSpPr>
                  <a:spLocks/>
                </p:cNvSpPr>
                <p:nvPr/>
              </p:nvSpPr>
              <p:spPr bwMode="auto">
                <a:xfrm>
                  <a:off x="47625" y="381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79" name="AutoShape 11"/>
                <p:cNvSpPr>
                  <a:spLocks/>
                </p:cNvSpPr>
                <p:nvPr/>
              </p:nvSpPr>
              <p:spPr bwMode="auto">
                <a:xfrm>
                  <a:off x="47625" y="1238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0" name="AutoShape 12"/>
                <p:cNvSpPr>
                  <a:spLocks/>
                </p:cNvSpPr>
                <p:nvPr/>
              </p:nvSpPr>
              <p:spPr bwMode="auto">
                <a:xfrm>
                  <a:off x="119062" y="1524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1" name="AutoShape 13"/>
                <p:cNvSpPr>
                  <a:spLocks/>
                </p:cNvSpPr>
                <p:nvPr/>
              </p:nvSpPr>
              <p:spPr bwMode="auto">
                <a:xfrm>
                  <a:off x="214312" y="14287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2" name="AutoShape 14"/>
                <p:cNvSpPr>
                  <a:spLocks/>
                </p:cNvSpPr>
                <p:nvPr/>
              </p:nvSpPr>
              <p:spPr bwMode="auto">
                <a:xfrm>
                  <a:off x="138112" y="21431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3" name="AutoShape 15"/>
                <p:cNvSpPr>
                  <a:spLocks/>
                </p:cNvSpPr>
                <p:nvPr/>
              </p:nvSpPr>
              <p:spPr bwMode="auto">
                <a:xfrm>
                  <a:off x="47625" y="2000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7184" name="AutoShape 16"/>
                <p:cNvSpPr>
                  <a:spLocks/>
                </p:cNvSpPr>
                <p:nvPr/>
              </p:nvSpPr>
              <p:spPr bwMode="auto">
                <a:xfrm>
                  <a:off x="133350" y="47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sp>
          <p:nvSpPr>
            <p:cNvPr id="7185" name="AutoShape 17"/>
            <p:cNvSpPr>
              <a:spLocks/>
            </p:cNvSpPr>
            <p:nvPr/>
          </p:nvSpPr>
          <p:spPr bwMode="auto">
            <a:xfrm>
              <a:off x="676275" y="2214100"/>
              <a:ext cx="1112838" cy="4976814"/>
            </a:xfrm>
            <a:custGeom>
              <a:avLst/>
              <a:gdLst>
                <a:gd name="T0" fmla="*/ 556419 w 21600"/>
                <a:gd name="T1" fmla="*/ 2488407 h 21600"/>
                <a:gd name="T2" fmla="*/ 556419 w 21600"/>
                <a:gd name="T3" fmla="*/ 2488407 h 21600"/>
                <a:gd name="T4" fmla="*/ 556419 w 21600"/>
                <a:gd name="T5" fmla="*/ 2488407 h 21600"/>
                <a:gd name="T6" fmla="*/ 556419 w 21600"/>
                <a:gd name="T7" fmla="*/ 248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sp>
        <p:nvSpPr>
          <p:cNvPr id="7186" name="Rectangle 18"/>
          <p:cNvSpPr>
            <a:spLocks noGrp="1"/>
          </p:cNvSpPr>
          <p:nvPr>
            <p:ph type="sldNum" sz="quarter" idx="2"/>
          </p:nvPr>
        </p:nvSpPr>
        <p:spPr bwMode="auto">
          <a:xfrm>
            <a:off x="65532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6F0FACB5-365D-46D0-B12C-C09FBC265CCA}" type="slidenum">
              <a:rPr lang="en-US" altLang="en-US"/>
              <a:pPr/>
              <a:t>‹#›</a:t>
            </a:fld>
            <a:endParaRPr lang="en-US" altLang="en-US" sz="1400">
              <a:latin typeface="Arial Narrow" pitchFamily="34" charset="0"/>
              <a:sym typeface="Arial Narrow" pitchFamily="34" charset="0"/>
            </a:endParaRPr>
          </a:p>
        </p:txBody>
      </p:sp>
      <p:sp>
        <p:nvSpPr>
          <p:cNvPr id="7187" name="Rectangle 19"/>
          <p:cNvSpPr>
            <a:spLocks noGrp="1"/>
          </p:cNvSpPr>
          <p:nvPr>
            <p:ph type="title"/>
          </p:nvPr>
        </p:nvSpPr>
        <p:spPr bwMode="auto">
          <a:xfrm>
            <a:off x="1154113" y="76200"/>
            <a:ext cx="7772400" cy="1903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7188" name="Rectangle 20"/>
          <p:cNvSpPr>
            <a:spLocks noGrp="1"/>
          </p:cNvSpPr>
          <p:nvPr>
            <p:ph type="body" idx="1"/>
          </p:nvPr>
        </p:nvSpPr>
        <p:spPr bwMode="auto">
          <a:xfrm>
            <a:off x="684213" y="1981200"/>
            <a:ext cx="3814762"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2649746803"/>
      </p:ext>
    </p:extLst>
  </p:cSld>
  <p:clrMap bg1="lt1" tx1="dk1" bg2="lt2" tx2="dk2" accent1="accent1" accent2="accent2" accent3="accent3" accent4="accent4" accent5="accent5" accent6="accent6" hlink="hlink" folHlink="folHlink"/>
  <p:sldLayoutIdLst>
    <p:sldLayoutId id="2147486769" r:id="rId1"/>
    <p:sldLayoutId id="2147486770" r:id="rId2"/>
    <p:sldLayoutId id="2147486771" r:id="rId3"/>
    <p:sldLayoutId id="2147486772" r:id="rId4"/>
    <p:sldLayoutId id="2147486773" r:id="rId5"/>
    <p:sldLayoutId id="2147486774" r:id="rId6"/>
    <p:sldLayoutId id="2147486775" r:id="rId7"/>
    <p:sldLayoutId id="2147486776" r:id="rId8"/>
    <p:sldLayoutId id="2147486777" r:id="rId9"/>
    <p:sldLayoutId id="2147486778" r:id="rId10"/>
    <p:sldLayoutId id="2147486779"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grpSp>
        <p:nvGrpSpPr>
          <p:cNvPr id="9218" name="Group 1"/>
          <p:cNvGrpSpPr>
            <a:grpSpLocks/>
          </p:cNvGrpSpPr>
          <p:nvPr/>
        </p:nvGrpSpPr>
        <p:grpSpPr bwMode="auto">
          <a:xfrm>
            <a:off x="0" y="-331788"/>
            <a:ext cx="9144000" cy="7189788"/>
            <a:chOff x="0" y="-1"/>
            <a:chExt cx="9144001" cy="7190915"/>
          </a:xfrm>
        </p:grpSpPr>
        <p:sp>
          <p:nvSpPr>
            <p:cNvPr id="11266" name="AutoShape 2"/>
            <p:cNvSpPr>
              <a:spLocks/>
            </p:cNvSpPr>
            <p:nvPr/>
          </p:nvSpPr>
          <p:spPr bwMode="auto">
            <a:xfrm>
              <a:off x="0" y="810750"/>
              <a:ext cx="9144001" cy="1154114"/>
            </a:xfrm>
            <a:custGeom>
              <a:avLst/>
              <a:gdLst>
                <a:gd name="T0" fmla="*/ 4572001 w 21600"/>
                <a:gd name="T1" fmla="*/ 577057 h 21600"/>
                <a:gd name="T2" fmla="*/ 4572001 w 21600"/>
                <a:gd name="T3" fmla="*/ 577057 h 21600"/>
                <a:gd name="T4" fmla="*/ 4572001 w 21600"/>
                <a:gd name="T5" fmla="*/ 577057 h 21600"/>
                <a:gd name="T6" fmla="*/ 4572001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FFCC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67" name="AutoShape 3" descr="Cacback.png"/>
            <p:cNvSpPr>
              <a:spLocks/>
            </p:cNvSpPr>
            <p:nvPr/>
          </p:nvSpPr>
          <p:spPr bwMode="auto">
            <a:xfrm>
              <a:off x="0" y="332913"/>
              <a:ext cx="1776413" cy="6858001"/>
            </a:xfrm>
            <a:custGeom>
              <a:avLst/>
              <a:gdLst>
                <a:gd name="T0" fmla="*/ 888207 w 21600"/>
                <a:gd name="T1" fmla="*/ 3429001 h 21600"/>
                <a:gd name="T2" fmla="*/ 888207 w 21600"/>
                <a:gd name="T3" fmla="*/ 3429001 h 21600"/>
                <a:gd name="T4" fmla="*/ 888207 w 21600"/>
                <a:gd name="T5" fmla="*/ 3429001 h 21600"/>
                <a:gd name="T6" fmla="*/ 888207 w 21600"/>
                <a:gd name="T7" fmla="*/ 3429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dpi="0" rotWithShape="0">
              <a:blip r:embed="rId13"/>
              <a:srcRect/>
              <a:tile tx="0" ty="0" sx="100000" sy="100000" flip="none" algn="tl"/>
            </a:bli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9224" name="Group 4"/>
            <p:cNvGrpSpPr>
              <a:grpSpLocks/>
            </p:cNvGrpSpPr>
            <p:nvPr/>
          </p:nvGrpSpPr>
          <p:grpSpPr bwMode="auto">
            <a:xfrm>
              <a:off x="97113" y="-1"/>
              <a:ext cx="7917001" cy="1667505"/>
              <a:chOff x="0" y="-1"/>
              <a:chExt cx="7917000" cy="1667505"/>
            </a:xfrm>
          </p:grpSpPr>
          <p:sp>
            <p:nvSpPr>
              <p:cNvPr id="11269" name="AutoShape 5"/>
              <p:cNvSpPr>
                <a:spLocks/>
              </p:cNvSpPr>
              <p:nvPr/>
            </p:nvSpPr>
            <p:spPr bwMode="auto">
              <a:xfrm rot="-507431">
                <a:off x="11546" y="1154968"/>
                <a:ext cx="1547850" cy="271464"/>
              </a:xfrm>
              <a:custGeom>
                <a:avLst/>
                <a:gdLst>
                  <a:gd name="T0" fmla="*/ 773886 w 19887"/>
                  <a:gd name="T1" fmla="*/ 135732 h 21474"/>
                  <a:gd name="T2" fmla="*/ 773886 w 19887"/>
                  <a:gd name="T3" fmla="*/ 135732 h 21474"/>
                  <a:gd name="T4" fmla="*/ 773886 w 19887"/>
                  <a:gd name="T5" fmla="*/ 135732 h 21474"/>
                  <a:gd name="T6" fmla="*/ 773886 w 19887"/>
                  <a:gd name="T7" fmla="*/ 135732 h 214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87" h="21474">
                    <a:moveTo>
                      <a:pt x="19887" y="0"/>
                    </a:moveTo>
                    <a:cubicBezTo>
                      <a:pt x="9362" y="5651"/>
                      <a:pt x="4222" y="14065"/>
                      <a:pt x="1285" y="18083"/>
                    </a:cubicBezTo>
                    <a:cubicBezTo>
                      <a:pt x="-1713" y="21600"/>
                      <a:pt x="1407" y="18460"/>
                      <a:pt x="1897" y="21474"/>
                    </a:cubicBezTo>
                    <a:cubicBezTo>
                      <a:pt x="4997" y="18962"/>
                      <a:pt x="5201" y="12432"/>
                      <a:pt x="19887" y="3013"/>
                    </a:cubicBezTo>
                    <a:cubicBezTo>
                      <a:pt x="19887" y="3013"/>
                      <a:pt x="19887" y="0"/>
                      <a:pt x="19887" y="0"/>
                    </a:cubicBezTo>
                    <a:close/>
                  </a:path>
                </a:pathLst>
              </a:custGeom>
              <a:gradFill rotWithShape="0">
                <a:gsLst>
                  <a:gs pos="0">
                    <a:srgbClr val="F5EBC1"/>
                  </a:gs>
                  <a:gs pos="100000">
                    <a:srgbClr val="006600"/>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0" name="AutoShape 6"/>
              <p:cNvSpPr>
                <a:spLocks/>
              </p:cNvSpPr>
              <p:nvPr/>
            </p:nvSpPr>
            <p:spPr bwMode="auto">
              <a:xfrm rot="-507431">
                <a:off x="1760079" y="446809"/>
                <a:ext cx="6133360" cy="773885"/>
              </a:xfrm>
              <a:custGeom>
                <a:avLst/>
                <a:gdLst>
                  <a:gd name="T0" fmla="*/ 3066680 w 20246"/>
                  <a:gd name="T1" fmla="*/ 613172 h 16714"/>
                  <a:gd name="T2" fmla="*/ 3066680 w 20246"/>
                  <a:gd name="T3" fmla="*/ 613172 h 16714"/>
                  <a:gd name="T4" fmla="*/ 3066680 w 20246"/>
                  <a:gd name="T5" fmla="*/ 613172 h 16714"/>
                  <a:gd name="T6" fmla="*/ 3066680 w 20246"/>
                  <a:gd name="T7" fmla="*/ 613172 h 167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6" h="16714">
                    <a:moveTo>
                      <a:pt x="0" y="2108"/>
                    </a:moveTo>
                    <a:cubicBezTo>
                      <a:pt x="1336" y="1902"/>
                      <a:pt x="8834" y="-4886"/>
                      <a:pt x="18571" y="7045"/>
                    </a:cubicBezTo>
                    <a:cubicBezTo>
                      <a:pt x="21600" y="11022"/>
                      <a:pt x="19671" y="16165"/>
                      <a:pt x="19283" y="16713"/>
                    </a:cubicBezTo>
                    <a:cubicBezTo>
                      <a:pt x="19283" y="16713"/>
                      <a:pt x="19084" y="16576"/>
                      <a:pt x="18948" y="16508"/>
                    </a:cubicBezTo>
                    <a:cubicBezTo>
                      <a:pt x="19273" y="16096"/>
                      <a:pt x="21579" y="11845"/>
                      <a:pt x="18518" y="7731"/>
                    </a:cubicBezTo>
                    <a:cubicBezTo>
                      <a:pt x="10632" y="-1526"/>
                      <a:pt x="3647" y="462"/>
                      <a:pt x="89" y="3034"/>
                    </a:cubicBezTo>
                    <a:cubicBezTo>
                      <a:pt x="89" y="3034"/>
                      <a:pt x="0" y="2108"/>
                      <a:pt x="0" y="2108"/>
                    </a:cubicBezTo>
                    <a:close/>
                  </a:path>
                </a:pathLst>
              </a:custGeom>
              <a:solidFill>
                <a:srgbClr val="0066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9228" name="Group 7"/>
              <p:cNvGrpSpPr>
                <a:grpSpLocks/>
              </p:cNvGrpSpPr>
              <p:nvPr/>
            </p:nvGrpSpPr>
            <p:grpSpPr bwMode="auto">
              <a:xfrm>
                <a:off x="1487211" y="850438"/>
                <a:ext cx="304801" cy="304801"/>
                <a:chOff x="0" y="0"/>
                <a:chExt cx="304800" cy="304800"/>
              </a:xfrm>
            </p:grpSpPr>
            <p:sp>
              <p:nvSpPr>
                <p:cNvPr id="11272" name="AutoShape 8"/>
                <p:cNvSpPr>
                  <a:spLocks/>
                </p:cNvSpPr>
                <p:nvPr/>
              </p:nvSpPr>
              <p:spPr bwMode="auto">
                <a:xfrm>
                  <a:off x="0" y="0"/>
                  <a:ext cx="304800" cy="304800"/>
                </a:xfrm>
                <a:custGeom>
                  <a:avLst/>
                  <a:gdLst>
                    <a:gd name="T0" fmla="*/ 152392 w 19679"/>
                    <a:gd name="T1" fmla="*/ 167277 h 19679"/>
                    <a:gd name="T2" fmla="*/ 152392 w 19679"/>
                    <a:gd name="T3" fmla="*/ 167277 h 19679"/>
                    <a:gd name="T4" fmla="*/ 152392 w 19679"/>
                    <a:gd name="T5" fmla="*/ 167277 h 19679"/>
                    <a:gd name="T6" fmla="*/ 152392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6600"/>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3" name="AutoShape 9"/>
                <p:cNvSpPr>
                  <a:spLocks/>
                </p:cNvSpPr>
                <p:nvPr/>
              </p:nvSpPr>
              <p:spPr bwMode="auto">
                <a:xfrm>
                  <a:off x="152400" y="809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4" name="AutoShape 10"/>
                <p:cNvSpPr>
                  <a:spLocks/>
                </p:cNvSpPr>
                <p:nvPr/>
              </p:nvSpPr>
              <p:spPr bwMode="auto">
                <a:xfrm>
                  <a:off x="47625" y="381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5" name="AutoShape 11"/>
                <p:cNvSpPr>
                  <a:spLocks/>
                </p:cNvSpPr>
                <p:nvPr/>
              </p:nvSpPr>
              <p:spPr bwMode="auto">
                <a:xfrm>
                  <a:off x="47625" y="1238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6" name="AutoShape 12"/>
                <p:cNvSpPr>
                  <a:spLocks/>
                </p:cNvSpPr>
                <p:nvPr/>
              </p:nvSpPr>
              <p:spPr bwMode="auto">
                <a:xfrm>
                  <a:off x="119062" y="1524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7" name="AutoShape 13"/>
                <p:cNvSpPr>
                  <a:spLocks/>
                </p:cNvSpPr>
                <p:nvPr/>
              </p:nvSpPr>
              <p:spPr bwMode="auto">
                <a:xfrm>
                  <a:off x="214312" y="14287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8" name="AutoShape 14"/>
                <p:cNvSpPr>
                  <a:spLocks/>
                </p:cNvSpPr>
                <p:nvPr/>
              </p:nvSpPr>
              <p:spPr bwMode="auto">
                <a:xfrm>
                  <a:off x="138112" y="21431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79" name="AutoShape 15"/>
                <p:cNvSpPr>
                  <a:spLocks/>
                </p:cNvSpPr>
                <p:nvPr/>
              </p:nvSpPr>
              <p:spPr bwMode="auto">
                <a:xfrm>
                  <a:off x="47625" y="2000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1280" name="AutoShape 16"/>
                <p:cNvSpPr>
                  <a:spLocks/>
                </p:cNvSpPr>
                <p:nvPr/>
              </p:nvSpPr>
              <p:spPr bwMode="auto">
                <a:xfrm>
                  <a:off x="133350" y="47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sp>
          <p:nvSpPr>
            <p:cNvPr id="11281" name="AutoShape 17"/>
            <p:cNvSpPr>
              <a:spLocks/>
            </p:cNvSpPr>
            <p:nvPr/>
          </p:nvSpPr>
          <p:spPr bwMode="auto">
            <a:xfrm>
              <a:off x="676275" y="2214100"/>
              <a:ext cx="1112838" cy="4976814"/>
            </a:xfrm>
            <a:custGeom>
              <a:avLst/>
              <a:gdLst>
                <a:gd name="T0" fmla="*/ 556419 w 21600"/>
                <a:gd name="T1" fmla="*/ 2488407 h 21600"/>
                <a:gd name="T2" fmla="*/ 556419 w 21600"/>
                <a:gd name="T3" fmla="*/ 2488407 h 21600"/>
                <a:gd name="T4" fmla="*/ 556419 w 21600"/>
                <a:gd name="T5" fmla="*/ 2488407 h 21600"/>
                <a:gd name="T6" fmla="*/ 556419 w 21600"/>
                <a:gd name="T7" fmla="*/ 248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sp>
        <p:nvSpPr>
          <p:cNvPr id="11282" name="Rectangle 18"/>
          <p:cNvSpPr>
            <a:spLocks noGrp="1"/>
          </p:cNvSpPr>
          <p:nvPr>
            <p:ph type="sldNum" sz="quarter" idx="2"/>
          </p:nvPr>
        </p:nvSpPr>
        <p:spPr bwMode="auto">
          <a:xfrm>
            <a:off x="65532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4280825C-F557-480A-91DB-FAB1D2F0FEAF}" type="slidenum">
              <a:rPr lang="en-US" altLang="en-US"/>
              <a:pPr/>
              <a:t>‹#›</a:t>
            </a:fld>
            <a:endParaRPr lang="en-US" altLang="en-US" sz="1400">
              <a:latin typeface="Arial Narrow" pitchFamily="34" charset="0"/>
              <a:sym typeface="Arial Narrow" pitchFamily="34" charset="0"/>
            </a:endParaRPr>
          </a:p>
        </p:txBody>
      </p:sp>
      <p:sp>
        <p:nvSpPr>
          <p:cNvPr id="11283" name="Rectangle 19"/>
          <p:cNvSpPr>
            <a:spLocks noGrp="1"/>
          </p:cNvSpPr>
          <p:nvPr>
            <p:ph type="title"/>
          </p:nvPr>
        </p:nvSpPr>
        <p:spPr bwMode="auto">
          <a:xfrm>
            <a:off x="1154113" y="76200"/>
            <a:ext cx="7772400" cy="1903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11284" name="Rectangle 20"/>
          <p:cNvSpPr>
            <a:spLocks noGrp="1"/>
          </p:cNvSpPr>
          <p:nvPr>
            <p:ph type="body" idx="1"/>
          </p:nvPr>
        </p:nvSpPr>
        <p:spPr bwMode="auto">
          <a:xfrm>
            <a:off x="4643438" y="1981200"/>
            <a:ext cx="3814762"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178500103"/>
      </p:ext>
    </p:extLst>
  </p:cSld>
  <p:clrMap bg1="lt1" tx1="dk1" bg2="lt2" tx2="dk2" accent1="accent1" accent2="accent2" accent3="accent3" accent4="accent4" accent5="accent5" accent6="accent6" hlink="hlink" folHlink="folHlink"/>
  <p:sldLayoutIdLst>
    <p:sldLayoutId id="2147486781" r:id="rId1"/>
    <p:sldLayoutId id="2147486782" r:id="rId2"/>
    <p:sldLayoutId id="2147486783" r:id="rId3"/>
    <p:sldLayoutId id="2147486784" r:id="rId4"/>
    <p:sldLayoutId id="2147486785" r:id="rId5"/>
    <p:sldLayoutId id="2147486786" r:id="rId6"/>
    <p:sldLayoutId id="2147486787" r:id="rId7"/>
    <p:sldLayoutId id="2147486788" r:id="rId8"/>
    <p:sldLayoutId id="2147486789" r:id="rId9"/>
    <p:sldLayoutId id="2147486790" r:id="rId10"/>
    <p:sldLayoutId id="2147486791"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
        <p:nvSpPr>
          <p:cNvPr id="9217" name="Rectangle 1"/>
          <p:cNvSpPr>
            <a:spLocks noGrp="1"/>
          </p:cNvSpPr>
          <p:nvPr>
            <p:ph type="sldNum" sz="quarter" idx="2"/>
          </p:nvPr>
        </p:nvSpPr>
        <p:spPr bwMode="auto">
          <a:xfrm>
            <a:off x="65532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1C6EB440-3FE1-4F33-A860-AB97728E1E0D}" type="slidenum">
              <a:rPr lang="en-US" altLang="en-US"/>
              <a:pPr/>
              <a:t>‹#›</a:t>
            </a:fld>
            <a:endParaRPr lang="en-US" altLang="en-US" sz="1400">
              <a:latin typeface="Arial Narrow" pitchFamily="34" charset="0"/>
              <a:sym typeface="Arial Narrow" pitchFamily="34" charset="0"/>
            </a:endParaRPr>
          </a:p>
        </p:txBody>
      </p:sp>
      <p:sp>
        <p:nvSpPr>
          <p:cNvPr id="9218" name="Rectangle 2"/>
          <p:cNvSpPr>
            <a:spLocks noGrp="1"/>
          </p:cNvSpPr>
          <p:nvPr>
            <p:ph type="title"/>
          </p:nvPr>
        </p:nvSpPr>
        <p:spPr bwMode="auto">
          <a:xfrm>
            <a:off x="1154113" y="76200"/>
            <a:ext cx="7772400" cy="1903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9219" name="Rectangle 3"/>
          <p:cNvSpPr>
            <a:spLocks noGrp="1"/>
          </p:cNvSpPr>
          <p:nvPr>
            <p:ph type="body" idx="1"/>
          </p:nvPr>
        </p:nvSpPr>
        <p:spPr bwMode="auto">
          <a:xfrm>
            <a:off x="684213" y="1981200"/>
            <a:ext cx="3814762"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2779260228"/>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grpSp>
          <p:nvGrpSpPr>
            <p:cNvPr id="13321" name="Group 4"/>
            <p:cNvGrpSpPr>
              <a:grpSpLocks/>
            </p:cNvGrpSpPr>
            <p:nvPr/>
          </p:nvGrpSpPr>
          <p:grpSpPr bwMode="auto">
            <a:xfrm>
              <a:off x="1776" y="3024"/>
              <a:ext cx="3929" cy="1290"/>
              <a:chOff x="1776" y="3024"/>
              <a:chExt cx="3929" cy="1290"/>
            </a:xfrm>
          </p:grpSpPr>
          <p:grpSp>
            <p:nvGrpSpPr>
              <p:cNvPr id="13322"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nvGrpSpPr>
              <p:cNvPr id="13363"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nvGrpSpPr>
              <p:cNvPr id="13364"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hangingPunct="1">
              <a:defRPr sz="1000">
                <a:solidFill>
                  <a:srgbClr val="FFFFFF"/>
                </a:solidFill>
                <a:effectLst>
                  <a:outerShdw blurRad="38100" dist="38100" dir="2700000" algn="tl">
                    <a:srgbClr val="000000"/>
                  </a:outerShdw>
                </a:effectLst>
              </a:defRPr>
            </a:lvl1pPr>
          </a:lstStyle>
          <a:p>
            <a:endParaRPr lang="en-US" altLang="en-US"/>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hangingPunct="1">
              <a:defRPr sz="1000">
                <a:solidFill>
                  <a:srgbClr val="FFFFFF"/>
                </a:solidFill>
                <a:effectLst>
                  <a:outerShdw blurRad="38100" dist="38100" dir="2700000" algn="tl">
                    <a:srgbClr val="000000"/>
                  </a:outerShdw>
                </a:effectLst>
              </a:defRPr>
            </a:lvl1pPr>
          </a:lstStyle>
          <a:p>
            <a:endParaRPr lang="en-US" altLang="en-US"/>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hangingPunct="1">
              <a:defRPr sz="1000">
                <a:solidFill>
                  <a:srgbClr val="FFFFFF"/>
                </a:solidFill>
                <a:effectLst>
                  <a:outerShdw blurRad="38100" dist="38100" dir="2700000" algn="tl">
                    <a:srgbClr val="000000"/>
                  </a:outerShdw>
                </a:effectLst>
              </a:defRPr>
            </a:lvl1pPr>
          </a:lstStyle>
          <a:p>
            <a:fld id="{A61D5D3C-37DA-4B51-9F96-E9072D575D82}" type="slidenum">
              <a:rPr lang="en-US" altLang="en-US"/>
              <a:pPr/>
              <a:t>‹#›</a:t>
            </a:fld>
            <a:endParaRPr lang="en-US" altLang="en-US"/>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63135493"/>
      </p:ext>
    </p:extLst>
  </p:cSld>
  <p:clrMap bg1="dk2" tx1="lt1" bg2="dk1" tx2="lt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5121" name="Rectangle 1"/>
          <p:cNvSpPr>
            <a:spLocks noGrp="1"/>
          </p:cNvSpPr>
          <p:nvPr>
            <p:ph type="sldNum" sz="quarter" idx="2"/>
          </p:nvPr>
        </p:nvSpPr>
        <p:spPr bwMode="auto">
          <a:xfrm>
            <a:off x="6553200" y="6245225"/>
            <a:ext cx="2133600" cy="287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5C8A4675-913A-4B78-9B33-81145D7D194B}" type="slidenum">
              <a:rPr lang="en-US" altLang="en-US"/>
              <a:pPr/>
              <a:t>‹#›</a:t>
            </a:fld>
            <a:endParaRPr lang="en-US" altLang="en-US" sz="1400"/>
          </a:p>
        </p:txBody>
      </p:sp>
      <p:sp>
        <p:nvSpPr>
          <p:cNvPr id="5122" name="Rectangle 2"/>
          <p:cNvSpPr>
            <a:spLocks noGrp="1"/>
          </p:cNvSpPr>
          <p:nvPr>
            <p:ph type="title"/>
          </p:nvPr>
        </p:nvSpPr>
        <p:spPr bwMode="auto">
          <a:xfrm>
            <a:off x="685800" y="1844675"/>
            <a:ext cx="7772400" cy="20415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5123" name="Rectangle 3"/>
          <p:cNvSpPr>
            <a:spLocks noGrp="1"/>
          </p:cNvSpPr>
          <p:nvPr>
            <p:ph type="body" idx="1"/>
          </p:nvPr>
        </p:nvSpPr>
        <p:spPr bwMode="auto">
          <a:xfrm>
            <a:off x="1371600" y="3886200"/>
            <a:ext cx="6400800" cy="2970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3189974857"/>
      </p:ext>
    </p:extLst>
  </p:cSld>
  <p:clrMap bg1="lt1" tx1="dk1" bg2="lt2" tx2="dk2" accent1="accent1" accent2="accent2" accent3="accent3" accent4="accent4" accent5="accent5" accent6="accent6" hlink="hlink" folHlink="folHlink"/>
  <p:sldLayoutIdLst>
    <p:sldLayoutId id="2147486817" r:id="rId1"/>
    <p:sldLayoutId id="2147486818" r:id="rId2"/>
    <p:sldLayoutId id="2147486819" r:id="rId3"/>
    <p:sldLayoutId id="2147486820" r:id="rId4"/>
    <p:sldLayoutId id="2147486821" r:id="rId5"/>
    <p:sldLayoutId id="2147486822" r:id="rId6"/>
    <p:sldLayoutId id="2147486823" r:id="rId7"/>
    <p:sldLayoutId id="2147486824" r:id="rId8"/>
    <p:sldLayoutId id="2147486825" r:id="rId9"/>
    <p:sldLayoutId id="2147486826" r:id="rId10"/>
    <p:sldLayoutId id="2147486827"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bwMode="auto">
      <p:bgPr>
        <a:solidFill>
          <a:srgbClr val="C900CB"/>
        </a:solidFill>
        <a:effectLst/>
      </p:bgPr>
    </p:bg>
    <p:spTree>
      <p:nvGrpSpPr>
        <p:cNvPr id="1" name=""/>
        <p:cNvGrpSpPr/>
        <p:nvPr/>
      </p:nvGrpSpPr>
      <p:grpSpPr>
        <a:xfrm>
          <a:off x="0" y="0"/>
          <a:ext cx="0" cy="0"/>
          <a:chOff x="0" y="0"/>
          <a:chExt cx="0" cy="0"/>
        </a:xfrm>
      </p:grpSpPr>
      <p:grpSp>
        <p:nvGrpSpPr>
          <p:cNvPr id="3074" name="Group 1"/>
          <p:cNvGrpSpPr>
            <a:grpSpLocks/>
          </p:cNvGrpSpPr>
          <p:nvPr/>
        </p:nvGrpSpPr>
        <p:grpSpPr bwMode="auto">
          <a:xfrm>
            <a:off x="3175" y="4267200"/>
            <a:ext cx="9140825" cy="2590800"/>
            <a:chOff x="0" y="0"/>
            <a:chExt cx="9140826" cy="2590801"/>
          </a:xfrm>
        </p:grpSpPr>
        <p:sp>
          <p:nvSpPr>
            <p:cNvPr id="4098" name="AutoShape 2"/>
            <p:cNvSpPr>
              <a:spLocks/>
            </p:cNvSpPr>
            <p:nvPr/>
          </p:nvSpPr>
          <p:spPr bwMode="auto">
            <a:xfrm>
              <a:off x="0" y="0"/>
              <a:ext cx="9140826" cy="2590801"/>
            </a:xfrm>
            <a:custGeom>
              <a:avLst/>
              <a:gdLst>
                <a:gd name="T0" fmla="*/ 4570413 w 21600"/>
                <a:gd name="T1" fmla="*/ 1295401 h 21600"/>
                <a:gd name="T2" fmla="*/ 4570413 w 21600"/>
                <a:gd name="T3" fmla="*/ 1295401 h 21600"/>
                <a:gd name="T4" fmla="*/ 4570413 w 21600"/>
                <a:gd name="T5" fmla="*/ 1295401 h 21600"/>
                <a:gd name="T6" fmla="*/ 4570413 w 21600"/>
                <a:gd name="T7" fmla="*/ 1295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lnTo>
                    <a:pt x="21600" y="0"/>
                  </a:lnTo>
                  <a:lnTo>
                    <a:pt x="21600" y="21600"/>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nvGrpSpPr>
            <p:cNvPr id="3079" name="Group 3"/>
            <p:cNvGrpSpPr>
              <a:grpSpLocks/>
            </p:cNvGrpSpPr>
            <p:nvPr/>
          </p:nvGrpSpPr>
          <p:grpSpPr bwMode="auto">
            <a:xfrm>
              <a:off x="2816225" y="533400"/>
              <a:ext cx="6237288" cy="2047875"/>
              <a:chOff x="0" y="0"/>
              <a:chExt cx="6237288" cy="2047875"/>
            </a:xfrm>
          </p:grpSpPr>
          <p:grpSp>
            <p:nvGrpSpPr>
              <p:cNvPr id="3080" name="Group 4"/>
              <p:cNvGrpSpPr>
                <a:grpSpLocks/>
              </p:cNvGrpSpPr>
              <p:nvPr/>
            </p:nvGrpSpPr>
            <p:grpSpPr bwMode="auto">
              <a:xfrm>
                <a:off x="781050" y="1444625"/>
                <a:ext cx="1012825" cy="598488"/>
                <a:chOff x="0" y="0"/>
                <a:chExt cx="1012825" cy="598488"/>
              </a:xfrm>
            </p:grpSpPr>
            <p:sp>
              <p:nvSpPr>
                <p:cNvPr id="4101" name="AutoShape 5"/>
                <p:cNvSpPr>
                  <a:spLocks/>
                </p:cNvSpPr>
                <p:nvPr/>
              </p:nvSpPr>
              <p:spPr bwMode="auto">
                <a:xfrm>
                  <a:off x="0" y="0"/>
                  <a:ext cx="1012825" cy="598488"/>
                </a:xfrm>
                <a:custGeom>
                  <a:avLst/>
                  <a:gdLst>
                    <a:gd name="T0" fmla="*/ 506387 w 19679"/>
                    <a:gd name="T1" fmla="*/ 328455 h 19679"/>
                    <a:gd name="T2" fmla="*/ 506387 w 19679"/>
                    <a:gd name="T3" fmla="*/ 328455 h 19679"/>
                    <a:gd name="T4" fmla="*/ 506387 w 19679"/>
                    <a:gd name="T5" fmla="*/ 328455 h 19679"/>
                    <a:gd name="T6" fmla="*/ 506387 w 19679"/>
                    <a:gd name="T7" fmla="*/ 3284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2" name="AutoShape 6"/>
                <p:cNvSpPr>
                  <a:spLocks/>
                </p:cNvSpPr>
                <p:nvPr/>
              </p:nvSpPr>
              <p:spPr bwMode="auto">
                <a:xfrm>
                  <a:off x="73025" y="38100"/>
                  <a:ext cx="862013" cy="527050"/>
                </a:xfrm>
                <a:custGeom>
                  <a:avLst/>
                  <a:gdLst>
                    <a:gd name="T0" fmla="*/ 430985 w 19679"/>
                    <a:gd name="T1" fmla="*/ 289249 h 19679"/>
                    <a:gd name="T2" fmla="*/ 430985 w 19679"/>
                    <a:gd name="T3" fmla="*/ 289249 h 19679"/>
                    <a:gd name="T4" fmla="*/ 430985 w 19679"/>
                    <a:gd name="T5" fmla="*/ 289249 h 19679"/>
                    <a:gd name="T6" fmla="*/ 43098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7C8"/>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3" name="AutoShape 7"/>
                <p:cNvSpPr>
                  <a:spLocks/>
                </p:cNvSpPr>
                <p:nvPr/>
              </p:nvSpPr>
              <p:spPr bwMode="auto">
                <a:xfrm>
                  <a:off x="115887" y="71437"/>
                  <a:ext cx="795339" cy="474663"/>
                </a:xfrm>
                <a:custGeom>
                  <a:avLst/>
                  <a:gdLst>
                    <a:gd name="T0" fmla="*/ 397649 w 19679"/>
                    <a:gd name="T1" fmla="*/ 260499 h 19679"/>
                    <a:gd name="T2" fmla="*/ 397649 w 19679"/>
                    <a:gd name="T3" fmla="*/ 260499 h 19679"/>
                    <a:gd name="T4" fmla="*/ 397649 w 19679"/>
                    <a:gd name="T5" fmla="*/ 260499 h 19679"/>
                    <a:gd name="T6" fmla="*/ 397649 w 19679"/>
                    <a:gd name="T7" fmla="*/ 260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BCF"/>
                    </a:gs>
                    <a:gs pos="100000">
                      <a:srgbClr val="0088E4"/>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4" name="AutoShape 8"/>
                <p:cNvSpPr>
                  <a:spLocks/>
                </p:cNvSpPr>
                <p:nvPr/>
              </p:nvSpPr>
              <p:spPr bwMode="auto">
                <a:xfrm>
                  <a:off x="158750" y="100012"/>
                  <a:ext cx="704850" cy="409576"/>
                </a:xfrm>
                <a:custGeom>
                  <a:avLst/>
                  <a:gdLst>
                    <a:gd name="T0" fmla="*/ 352407 w 19679"/>
                    <a:gd name="T1" fmla="*/ 224779 h 19679"/>
                    <a:gd name="T2" fmla="*/ 352407 w 19679"/>
                    <a:gd name="T3" fmla="*/ 224779 h 19679"/>
                    <a:gd name="T4" fmla="*/ 352407 w 19679"/>
                    <a:gd name="T5" fmla="*/ 224779 h 19679"/>
                    <a:gd name="T6" fmla="*/ 352407 w 19679"/>
                    <a:gd name="T7" fmla="*/ 22477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5" name="AutoShape 9"/>
                <p:cNvSpPr>
                  <a:spLocks/>
                </p:cNvSpPr>
                <p:nvPr/>
              </p:nvSpPr>
              <p:spPr bwMode="auto">
                <a:xfrm>
                  <a:off x="185737" y="112712"/>
                  <a:ext cx="655638" cy="381001"/>
                </a:xfrm>
                <a:custGeom>
                  <a:avLst/>
                  <a:gdLst>
                    <a:gd name="T0" fmla="*/ 327802 w 19679"/>
                    <a:gd name="T1" fmla="*/ 209097 h 19679"/>
                    <a:gd name="T2" fmla="*/ 327802 w 19679"/>
                    <a:gd name="T3" fmla="*/ 209097 h 19679"/>
                    <a:gd name="T4" fmla="*/ 327802 w 19679"/>
                    <a:gd name="T5" fmla="*/ 209097 h 19679"/>
                    <a:gd name="T6" fmla="*/ 327802 w 19679"/>
                    <a:gd name="T7" fmla="*/ 2090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6" name="AutoShape 10"/>
                <p:cNvSpPr>
                  <a:spLocks/>
                </p:cNvSpPr>
                <p:nvPr/>
              </p:nvSpPr>
              <p:spPr bwMode="auto">
                <a:xfrm>
                  <a:off x="268287" y="146050"/>
                  <a:ext cx="485776" cy="304800"/>
                </a:xfrm>
                <a:custGeom>
                  <a:avLst/>
                  <a:gdLst>
                    <a:gd name="T0" fmla="*/ 242876 w 19679"/>
                    <a:gd name="T1" fmla="*/ 167277 h 19679"/>
                    <a:gd name="T2" fmla="*/ 242876 w 19679"/>
                    <a:gd name="T3" fmla="*/ 167277 h 19679"/>
                    <a:gd name="T4" fmla="*/ 242876 w 19679"/>
                    <a:gd name="T5" fmla="*/ 167277 h 19679"/>
                    <a:gd name="T6" fmla="*/ 242876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77C8"/>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7" name="AutoShape 11"/>
                <p:cNvSpPr>
                  <a:spLocks/>
                </p:cNvSpPr>
                <p:nvPr/>
              </p:nvSpPr>
              <p:spPr bwMode="auto">
                <a:xfrm>
                  <a:off x="330200" y="193675"/>
                  <a:ext cx="360363" cy="214313"/>
                </a:xfrm>
                <a:custGeom>
                  <a:avLst/>
                  <a:gdLst>
                    <a:gd name="T0" fmla="*/ 180172 w 19679"/>
                    <a:gd name="T1" fmla="*/ 117617 h 19679"/>
                    <a:gd name="T2" fmla="*/ 180172 w 19679"/>
                    <a:gd name="T3" fmla="*/ 117617 h 19679"/>
                    <a:gd name="T4" fmla="*/ 180172 w 19679"/>
                    <a:gd name="T5" fmla="*/ 117617 h 19679"/>
                    <a:gd name="T6" fmla="*/ 180172 w 19679"/>
                    <a:gd name="T7" fmla="*/ 117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08" name="AutoShape 12"/>
                <p:cNvSpPr>
                  <a:spLocks/>
                </p:cNvSpPr>
                <p:nvPr/>
              </p:nvSpPr>
              <p:spPr bwMode="auto">
                <a:xfrm>
                  <a:off x="434974" y="258762"/>
                  <a:ext cx="142877" cy="95251"/>
                </a:xfrm>
                <a:custGeom>
                  <a:avLst/>
                  <a:gdLst>
                    <a:gd name="T0" fmla="*/ 71435 w 19679"/>
                    <a:gd name="T1" fmla="*/ 52275 h 19679"/>
                    <a:gd name="T2" fmla="*/ 71435 w 19679"/>
                    <a:gd name="T3" fmla="*/ 52275 h 19679"/>
                    <a:gd name="T4" fmla="*/ 71435 w 19679"/>
                    <a:gd name="T5" fmla="*/ 52275 h 19679"/>
                    <a:gd name="T6" fmla="*/ 71435 w 19679"/>
                    <a:gd name="T7" fmla="*/ 52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sp>
            <p:nvSpPr>
              <p:cNvPr id="4109" name="AutoShape 13"/>
              <p:cNvSpPr>
                <a:spLocks/>
              </p:cNvSpPr>
              <p:nvPr/>
            </p:nvSpPr>
            <p:spPr bwMode="auto">
              <a:xfrm>
                <a:off x="3032125" y="1247775"/>
                <a:ext cx="844550" cy="519113"/>
              </a:xfrm>
              <a:custGeom>
                <a:avLst/>
                <a:gdLst>
                  <a:gd name="T0" fmla="*/ 422254 w 19679"/>
                  <a:gd name="T1" fmla="*/ 284894 h 19679"/>
                  <a:gd name="T2" fmla="*/ 422254 w 19679"/>
                  <a:gd name="T3" fmla="*/ 284894 h 19679"/>
                  <a:gd name="T4" fmla="*/ 422254 w 19679"/>
                  <a:gd name="T5" fmla="*/ 284894 h 19679"/>
                  <a:gd name="T6" fmla="*/ 422254 w 19679"/>
                  <a:gd name="T7" fmla="*/ 284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7BCF"/>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0" name="AutoShape 14"/>
              <p:cNvSpPr>
                <a:spLocks/>
              </p:cNvSpPr>
              <p:nvPr/>
            </p:nvSpPr>
            <p:spPr bwMode="auto">
              <a:xfrm>
                <a:off x="3095625" y="1295400"/>
                <a:ext cx="717550" cy="436563"/>
              </a:xfrm>
              <a:custGeom>
                <a:avLst/>
                <a:gdLst>
                  <a:gd name="T0" fmla="*/ 358757 w 19679"/>
                  <a:gd name="T1" fmla="*/ 239589 h 19679"/>
                  <a:gd name="T2" fmla="*/ 358757 w 19679"/>
                  <a:gd name="T3" fmla="*/ 239589 h 19679"/>
                  <a:gd name="T4" fmla="*/ 358757 w 19679"/>
                  <a:gd name="T5" fmla="*/ 239589 h 19679"/>
                  <a:gd name="T6" fmla="*/ 358757 w 19679"/>
                  <a:gd name="T7" fmla="*/ 2395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7BCF"/>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1" name="AutoShape 15"/>
              <p:cNvSpPr>
                <a:spLocks/>
              </p:cNvSpPr>
              <p:nvPr/>
            </p:nvSpPr>
            <p:spPr bwMode="auto">
              <a:xfrm>
                <a:off x="3184525" y="1346200"/>
                <a:ext cx="546100" cy="328613"/>
              </a:xfrm>
              <a:custGeom>
                <a:avLst/>
                <a:gdLst>
                  <a:gd name="T0" fmla="*/ 273036 w 19679"/>
                  <a:gd name="T1" fmla="*/ 180346 h 19679"/>
                  <a:gd name="T2" fmla="*/ 273036 w 19679"/>
                  <a:gd name="T3" fmla="*/ 180346 h 19679"/>
                  <a:gd name="T4" fmla="*/ 273036 w 19679"/>
                  <a:gd name="T5" fmla="*/ 180346 h 19679"/>
                  <a:gd name="T6" fmla="*/ 273036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2" name="AutoShape 16"/>
              <p:cNvSpPr>
                <a:spLocks/>
              </p:cNvSpPr>
              <p:nvPr/>
            </p:nvSpPr>
            <p:spPr bwMode="auto">
              <a:xfrm>
                <a:off x="3248025" y="1384300"/>
                <a:ext cx="415925" cy="252413"/>
              </a:xfrm>
              <a:custGeom>
                <a:avLst/>
                <a:gdLst>
                  <a:gd name="T0" fmla="*/ 207952 w 19679"/>
                  <a:gd name="T1" fmla="*/ 138526 h 19679"/>
                  <a:gd name="T2" fmla="*/ 207952 w 19679"/>
                  <a:gd name="T3" fmla="*/ 138526 h 19679"/>
                  <a:gd name="T4" fmla="*/ 207952 w 19679"/>
                  <a:gd name="T5" fmla="*/ 138526 h 19679"/>
                  <a:gd name="T6" fmla="*/ 207952 w 19679"/>
                  <a:gd name="T7" fmla="*/ 1385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3DC"/>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3" name="AutoShape 17"/>
              <p:cNvSpPr>
                <a:spLocks/>
              </p:cNvSpPr>
              <p:nvPr/>
            </p:nvSpPr>
            <p:spPr bwMode="auto">
              <a:xfrm>
                <a:off x="3302000" y="1425575"/>
                <a:ext cx="304800" cy="169863"/>
              </a:xfrm>
              <a:custGeom>
                <a:avLst/>
                <a:gdLst>
                  <a:gd name="T0" fmla="*/ 152392 w 19679"/>
                  <a:gd name="T1" fmla="*/ 93222 h 19679"/>
                  <a:gd name="T2" fmla="*/ 152392 w 19679"/>
                  <a:gd name="T3" fmla="*/ 93222 h 19679"/>
                  <a:gd name="T4" fmla="*/ 152392 w 19679"/>
                  <a:gd name="T5" fmla="*/ 93222 h 19679"/>
                  <a:gd name="T6" fmla="*/ 152392 w 19679"/>
                  <a:gd name="T7" fmla="*/ 932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4" name="AutoShape 18"/>
              <p:cNvSpPr>
                <a:spLocks/>
              </p:cNvSpPr>
              <p:nvPr/>
            </p:nvSpPr>
            <p:spPr bwMode="auto">
              <a:xfrm>
                <a:off x="2855912" y="1096962"/>
                <a:ext cx="608014" cy="255588"/>
              </a:xfrm>
              <a:custGeom>
                <a:avLst/>
                <a:gdLst>
                  <a:gd name="T0" fmla="*/ 304007 w 21600"/>
                  <a:gd name="T1" fmla="*/ 127794 h 21600"/>
                  <a:gd name="T2" fmla="*/ 304007 w 21600"/>
                  <a:gd name="T3" fmla="*/ 127794 h 21600"/>
                  <a:gd name="T4" fmla="*/ 304007 w 21600"/>
                  <a:gd name="T5" fmla="*/ 127794 h 21600"/>
                  <a:gd name="T6" fmla="*/ 304007 w 21600"/>
                  <a:gd name="T7" fmla="*/ 12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60" y="1609"/>
                    </a:moveTo>
                    <a:lnTo>
                      <a:pt x="14531" y="3219"/>
                    </a:lnTo>
                    <a:lnTo>
                      <a:pt x="8425" y="7244"/>
                    </a:lnTo>
                    <a:lnTo>
                      <a:pt x="5710" y="10330"/>
                    </a:lnTo>
                    <a:lnTo>
                      <a:pt x="3336" y="13550"/>
                    </a:lnTo>
                    <a:lnTo>
                      <a:pt x="1357" y="17575"/>
                    </a:lnTo>
                    <a:lnTo>
                      <a:pt x="0" y="21599"/>
                    </a:lnTo>
                    <a:lnTo>
                      <a:pt x="0" y="18380"/>
                    </a:lnTo>
                    <a:lnTo>
                      <a:pt x="1639" y="14355"/>
                    </a:lnTo>
                    <a:lnTo>
                      <a:pt x="3675" y="11135"/>
                    </a:lnTo>
                    <a:lnTo>
                      <a:pt x="8764" y="4829"/>
                    </a:lnTo>
                    <a:lnTo>
                      <a:pt x="14531" y="1609"/>
                    </a:lnTo>
                    <a:lnTo>
                      <a:pt x="21260" y="0"/>
                    </a:lnTo>
                    <a:lnTo>
                      <a:pt x="21600" y="0"/>
                    </a:lnTo>
                    <a:lnTo>
                      <a:pt x="21600" y="1609"/>
                    </a:lnTo>
                    <a:lnTo>
                      <a:pt x="21260" y="1609"/>
                    </a:lnTo>
                    <a:close/>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5" name="AutoShape 19"/>
              <p:cNvSpPr>
                <a:spLocks/>
              </p:cNvSpPr>
              <p:nvPr/>
            </p:nvSpPr>
            <p:spPr bwMode="auto">
              <a:xfrm>
                <a:off x="3046412" y="1819275"/>
                <a:ext cx="704851" cy="104775"/>
              </a:xfrm>
              <a:custGeom>
                <a:avLst/>
                <a:gdLst>
                  <a:gd name="T0" fmla="*/ 352426 w 21600"/>
                  <a:gd name="T1" fmla="*/ 52388 h 21600"/>
                  <a:gd name="T2" fmla="*/ 352426 w 21600"/>
                  <a:gd name="T3" fmla="*/ 52388 h 21600"/>
                  <a:gd name="T4" fmla="*/ 352426 w 21600"/>
                  <a:gd name="T5" fmla="*/ 52388 h 21600"/>
                  <a:gd name="T6" fmla="*/ 352426 w 21600"/>
                  <a:gd name="T7" fmla="*/ 52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530" y="17672"/>
                    </a:moveTo>
                    <a:lnTo>
                      <a:pt x="17211" y="15709"/>
                    </a:lnTo>
                    <a:lnTo>
                      <a:pt x="21599" y="7854"/>
                    </a:lnTo>
                    <a:lnTo>
                      <a:pt x="21599" y="11781"/>
                    </a:lnTo>
                    <a:lnTo>
                      <a:pt x="17211" y="19636"/>
                    </a:lnTo>
                    <a:lnTo>
                      <a:pt x="12530" y="21600"/>
                    </a:lnTo>
                    <a:lnTo>
                      <a:pt x="9069" y="19636"/>
                    </a:lnTo>
                    <a:lnTo>
                      <a:pt x="5851" y="15709"/>
                    </a:lnTo>
                    <a:lnTo>
                      <a:pt x="2925" y="11781"/>
                    </a:lnTo>
                    <a:lnTo>
                      <a:pt x="0" y="3927"/>
                    </a:lnTo>
                    <a:lnTo>
                      <a:pt x="0" y="0"/>
                    </a:lnTo>
                    <a:lnTo>
                      <a:pt x="2632" y="7854"/>
                    </a:lnTo>
                    <a:lnTo>
                      <a:pt x="9069" y="15709"/>
                    </a:lnTo>
                    <a:lnTo>
                      <a:pt x="12530" y="17672"/>
                    </a:lnTo>
                    <a:close/>
                  </a:path>
                </a:pathLst>
              </a:custGeom>
              <a:gradFill rotWithShape="0">
                <a:gsLst>
                  <a:gs pos="0">
                    <a:srgbClr val="0073C1"/>
                  </a:gs>
                  <a:gs pos="100000">
                    <a:srgbClr val="0088E4"/>
                  </a:gs>
                </a:gsLst>
                <a:lin ang="189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6" name="AutoShape 20"/>
              <p:cNvSpPr>
                <a:spLocks/>
              </p:cNvSpPr>
              <p:nvPr/>
            </p:nvSpPr>
            <p:spPr bwMode="auto">
              <a:xfrm>
                <a:off x="2779712" y="1400175"/>
                <a:ext cx="141288" cy="342900"/>
              </a:xfrm>
              <a:custGeom>
                <a:avLst/>
                <a:gdLst>
                  <a:gd name="T0" fmla="*/ 70644 w 21600"/>
                  <a:gd name="T1" fmla="*/ 171450 h 21600"/>
                  <a:gd name="T2" fmla="*/ 70644 w 21600"/>
                  <a:gd name="T3" fmla="*/ 171450 h 21600"/>
                  <a:gd name="T4" fmla="*/ 70644 w 21600"/>
                  <a:gd name="T5" fmla="*/ 171450 h 21600"/>
                  <a:gd name="T6" fmla="*/ 70644 w 21600"/>
                  <a:gd name="T7" fmla="*/ 171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912" y="6600"/>
                    </a:moveTo>
                    <a:lnTo>
                      <a:pt x="4368" y="10800"/>
                    </a:lnTo>
                    <a:lnTo>
                      <a:pt x="8737" y="14400"/>
                    </a:lnTo>
                    <a:lnTo>
                      <a:pt x="14561" y="18000"/>
                    </a:lnTo>
                    <a:lnTo>
                      <a:pt x="21599" y="21600"/>
                    </a:lnTo>
                    <a:lnTo>
                      <a:pt x="17474" y="21600"/>
                    </a:lnTo>
                    <a:lnTo>
                      <a:pt x="10193" y="18000"/>
                    </a:lnTo>
                    <a:lnTo>
                      <a:pt x="4368" y="14400"/>
                    </a:lnTo>
                    <a:lnTo>
                      <a:pt x="1456" y="10800"/>
                    </a:lnTo>
                    <a:lnTo>
                      <a:pt x="0" y="6600"/>
                    </a:lnTo>
                    <a:lnTo>
                      <a:pt x="0" y="3000"/>
                    </a:lnTo>
                    <a:lnTo>
                      <a:pt x="2912" y="0"/>
                    </a:lnTo>
                    <a:lnTo>
                      <a:pt x="7280" y="0"/>
                    </a:lnTo>
                    <a:lnTo>
                      <a:pt x="4368" y="3000"/>
                    </a:lnTo>
                    <a:lnTo>
                      <a:pt x="2912" y="6600"/>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7" name="AutoShape 21"/>
              <p:cNvSpPr>
                <a:spLocks/>
              </p:cNvSpPr>
              <p:nvPr/>
            </p:nvSpPr>
            <p:spPr bwMode="auto">
              <a:xfrm>
                <a:off x="2846387" y="1144587"/>
                <a:ext cx="1190626" cy="731838"/>
              </a:xfrm>
              <a:custGeom>
                <a:avLst/>
                <a:gdLst>
                  <a:gd name="T0" fmla="*/ 595313 w 21600"/>
                  <a:gd name="T1" fmla="*/ 365919 h 21600"/>
                  <a:gd name="T2" fmla="*/ 595313 w 21600"/>
                  <a:gd name="T3" fmla="*/ 365919 h 21600"/>
                  <a:gd name="T4" fmla="*/ 595313 w 21600"/>
                  <a:gd name="T5" fmla="*/ 365919 h 21600"/>
                  <a:gd name="T6" fmla="*/ 595313 w 21600"/>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045" y="20756"/>
                    </a:moveTo>
                    <a:lnTo>
                      <a:pt x="8992" y="20475"/>
                    </a:lnTo>
                    <a:lnTo>
                      <a:pt x="7084" y="19913"/>
                    </a:lnTo>
                    <a:lnTo>
                      <a:pt x="5349" y="19069"/>
                    </a:lnTo>
                    <a:lnTo>
                      <a:pt x="3787" y="17945"/>
                    </a:lnTo>
                    <a:lnTo>
                      <a:pt x="2400" y="16258"/>
                    </a:lnTo>
                    <a:lnTo>
                      <a:pt x="1532" y="14571"/>
                    </a:lnTo>
                    <a:lnTo>
                      <a:pt x="867" y="12603"/>
                    </a:lnTo>
                    <a:lnTo>
                      <a:pt x="693" y="10636"/>
                    </a:lnTo>
                    <a:lnTo>
                      <a:pt x="867" y="8668"/>
                    </a:lnTo>
                    <a:lnTo>
                      <a:pt x="1532" y="6700"/>
                    </a:lnTo>
                    <a:lnTo>
                      <a:pt x="2400" y="5013"/>
                    </a:lnTo>
                    <a:lnTo>
                      <a:pt x="3787" y="3607"/>
                    </a:lnTo>
                    <a:lnTo>
                      <a:pt x="5349" y="2202"/>
                    </a:lnTo>
                    <a:lnTo>
                      <a:pt x="7084" y="1405"/>
                    </a:lnTo>
                    <a:lnTo>
                      <a:pt x="8992" y="843"/>
                    </a:lnTo>
                    <a:lnTo>
                      <a:pt x="11045" y="562"/>
                    </a:lnTo>
                    <a:lnTo>
                      <a:pt x="13821" y="843"/>
                    </a:lnTo>
                    <a:lnTo>
                      <a:pt x="16250" y="1921"/>
                    </a:lnTo>
                    <a:lnTo>
                      <a:pt x="16250" y="1405"/>
                    </a:lnTo>
                    <a:lnTo>
                      <a:pt x="13821" y="281"/>
                    </a:lnTo>
                    <a:lnTo>
                      <a:pt x="11045" y="0"/>
                    </a:lnTo>
                    <a:lnTo>
                      <a:pt x="8819" y="281"/>
                    </a:lnTo>
                    <a:lnTo>
                      <a:pt x="6737" y="843"/>
                    </a:lnTo>
                    <a:lnTo>
                      <a:pt x="4828" y="1921"/>
                    </a:lnTo>
                    <a:lnTo>
                      <a:pt x="3267" y="3045"/>
                    </a:lnTo>
                    <a:lnTo>
                      <a:pt x="1879" y="4732"/>
                    </a:lnTo>
                    <a:lnTo>
                      <a:pt x="867" y="6419"/>
                    </a:lnTo>
                    <a:lnTo>
                      <a:pt x="173" y="8386"/>
                    </a:lnTo>
                    <a:lnTo>
                      <a:pt x="0" y="10636"/>
                    </a:lnTo>
                    <a:lnTo>
                      <a:pt x="173" y="12885"/>
                    </a:lnTo>
                    <a:lnTo>
                      <a:pt x="867" y="14852"/>
                    </a:lnTo>
                    <a:lnTo>
                      <a:pt x="1879" y="16820"/>
                    </a:lnTo>
                    <a:lnTo>
                      <a:pt x="3267" y="18507"/>
                    </a:lnTo>
                    <a:lnTo>
                      <a:pt x="4828" y="19632"/>
                    </a:lnTo>
                    <a:lnTo>
                      <a:pt x="6737" y="20756"/>
                    </a:lnTo>
                    <a:lnTo>
                      <a:pt x="8819" y="21318"/>
                    </a:lnTo>
                    <a:lnTo>
                      <a:pt x="11045" y="21600"/>
                    </a:lnTo>
                    <a:lnTo>
                      <a:pt x="12954" y="21318"/>
                    </a:lnTo>
                    <a:lnTo>
                      <a:pt x="14689" y="21037"/>
                    </a:lnTo>
                    <a:lnTo>
                      <a:pt x="17609" y="19350"/>
                    </a:lnTo>
                    <a:lnTo>
                      <a:pt x="18997" y="18226"/>
                    </a:lnTo>
                    <a:lnTo>
                      <a:pt x="20038" y="16820"/>
                    </a:lnTo>
                    <a:lnTo>
                      <a:pt x="20906" y="15415"/>
                    </a:lnTo>
                    <a:lnTo>
                      <a:pt x="21599" y="13728"/>
                    </a:lnTo>
                    <a:lnTo>
                      <a:pt x="21426" y="13447"/>
                    </a:lnTo>
                    <a:lnTo>
                      <a:pt x="21079" y="13166"/>
                    </a:lnTo>
                    <a:lnTo>
                      <a:pt x="20559" y="14852"/>
                    </a:lnTo>
                    <a:lnTo>
                      <a:pt x="19691" y="16258"/>
                    </a:lnTo>
                    <a:lnTo>
                      <a:pt x="18650" y="17664"/>
                    </a:lnTo>
                    <a:lnTo>
                      <a:pt x="17465" y="18788"/>
                    </a:lnTo>
                    <a:lnTo>
                      <a:pt x="14515" y="20194"/>
                    </a:lnTo>
                    <a:lnTo>
                      <a:pt x="12780" y="20756"/>
                    </a:lnTo>
                    <a:lnTo>
                      <a:pt x="11045" y="20756"/>
                    </a:lnTo>
                    <a:close/>
                  </a:path>
                </a:pathLst>
              </a:custGeom>
              <a:gradFill rotWithShape="0">
                <a:gsLst>
                  <a:gs pos="0">
                    <a:srgbClr val="0088E4"/>
                  </a:gs>
                  <a:gs pos="100000">
                    <a:srgbClr val="007BCF"/>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8" name="AutoShape 22"/>
              <p:cNvSpPr>
                <a:spLocks/>
              </p:cNvSpPr>
              <p:nvPr/>
            </p:nvSpPr>
            <p:spPr bwMode="auto">
              <a:xfrm>
                <a:off x="3589337" y="1106487"/>
                <a:ext cx="152401" cy="47626"/>
              </a:xfrm>
              <a:custGeom>
                <a:avLst/>
                <a:gdLst>
                  <a:gd name="T0" fmla="*/ 76201 w 21600"/>
                  <a:gd name="T1" fmla="*/ 23813 h 21600"/>
                  <a:gd name="T2" fmla="*/ 76201 w 21600"/>
                  <a:gd name="T3" fmla="*/ 23813 h 21600"/>
                  <a:gd name="T4" fmla="*/ 76201 w 21600"/>
                  <a:gd name="T5" fmla="*/ 23813 h 21600"/>
                  <a:gd name="T6" fmla="*/ 76201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640"/>
                    </a:lnTo>
                    <a:lnTo>
                      <a:pt x="10800" y="12960"/>
                    </a:lnTo>
                    <a:lnTo>
                      <a:pt x="21600" y="21600"/>
                    </a:lnTo>
                    <a:lnTo>
                      <a:pt x="21600" y="12960"/>
                    </a:lnTo>
                    <a:lnTo>
                      <a:pt x="10800" y="8640"/>
                    </a:lnTo>
                    <a:lnTo>
                      <a:pt x="0" y="0"/>
                    </a:lnTo>
                    <a:close/>
                  </a:path>
                </a:pathLst>
              </a:custGeom>
              <a:gradFill rotWithShape="0">
                <a:gsLst>
                  <a:gs pos="0">
                    <a:srgbClr val="0088E4"/>
                  </a:gs>
                  <a:gs pos="100000">
                    <a:srgbClr val="0077C8"/>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19" name="AutoShape 23"/>
              <p:cNvSpPr>
                <a:spLocks/>
              </p:cNvSpPr>
              <p:nvPr/>
            </p:nvSpPr>
            <p:spPr bwMode="auto">
              <a:xfrm>
                <a:off x="3808412" y="1628775"/>
                <a:ext cx="285751" cy="209550"/>
              </a:xfrm>
              <a:custGeom>
                <a:avLst/>
                <a:gdLst>
                  <a:gd name="T0" fmla="*/ 142876 w 21600"/>
                  <a:gd name="T1" fmla="*/ 104775 h 21600"/>
                  <a:gd name="T2" fmla="*/ 142876 w 21600"/>
                  <a:gd name="T3" fmla="*/ 104775 h 21600"/>
                  <a:gd name="T4" fmla="*/ 142876 w 21600"/>
                  <a:gd name="T5" fmla="*/ 104775 h 21600"/>
                  <a:gd name="T6" fmla="*/ 142876 w 21600"/>
                  <a:gd name="T7" fmla="*/ 104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499" y="21600"/>
                    </a:lnTo>
                    <a:lnTo>
                      <a:pt x="9291" y="17672"/>
                    </a:lnTo>
                    <a:lnTo>
                      <a:pt x="14359" y="12763"/>
                    </a:lnTo>
                    <a:lnTo>
                      <a:pt x="18703" y="7854"/>
                    </a:lnTo>
                    <a:lnTo>
                      <a:pt x="21600" y="1963"/>
                    </a:lnTo>
                    <a:lnTo>
                      <a:pt x="20151" y="0"/>
                    </a:lnTo>
                    <a:lnTo>
                      <a:pt x="16531" y="6872"/>
                    </a:lnTo>
                    <a:lnTo>
                      <a:pt x="12187" y="12763"/>
                    </a:lnTo>
                    <a:lnTo>
                      <a:pt x="6395" y="17672"/>
                    </a:lnTo>
                    <a:lnTo>
                      <a:pt x="0" y="21600"/>
                    </a:lnTo>
                    <a:close/>
                  </a:path>
                </a:pathLst>
              </a:custGeom>
              <a:gradFill rotWithShape="0">
                <a:gsLst>
                  <a:gs pos="0">
                    <a:srgbClr val="0088E4"/>
                  </a:gs>
                  <a:gs pos="100000">
                    <a:srgbClr val="0077C8"/>
                  </a:gs>
                </a:gsLst>
                <a:lin ang="189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0" name="AutoShape 24"/>
              <p:cNvSpPr>
                <a:spLocks/>
              </p:cNvSpPr>
              <p:nvPr/>
            </p:nvSpPr>
            <p:spPr bwMode="auto">
              <a:xfrm>
                <a:off x="1284287" y="1266825"/>
                <a:ext cx="712789" cy="295275"/>
              </a:xfrm>
              <a:custGeom>
                <a:avLst/>
                <a:gdLst>
                  <a:gd name="T0" fmla="*/ 356395 w 21600"/>
                  <a:gd name="T1" fmla="*/ 147638 h 21600"/>
                  <a:gd name="T2" fmla="*/ 356395 w 21600"/>
                  <a:gd name="T3" fmla="*/ 147638 h 21600"/>
                  <a:gd name="T4" fmla="*/ 356395 w 21600"/>
                  <a:gd name="T5" fmla="*/ 147638 h 21600"/>
                  <a:gd name="T6" fmla="*/ 356395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9" y="696"/>
                    </a:moveTo>
                    <a:lnTo>
                      <a:pt x="7232" y="2090"/>
                    </a:lnTo>
                    <a:lnTo>
                      <a:pt x="10366" y="4180"/>
                    </a:lnTo>
                    <a:lnTo>
                      <a:pt x="13258" y="6967"/>
                    </a:lnTo>
                    <a:lnTo>
                      <a:pt x="15862" y="9754"/>
                    </a:lnTo>
                    <a:lnTo>
                      <a:pt x="18176" y="13238"/>
                    </a:lnTo>
                    <a:lnTo>
                      <a:pt x="20201" y="17419"/>
                    </a:lnTo>
                    <a:lnTo>
                      <a:pt x="21599" y="21600"/>
                    </a:lnTo>
                    <a:lnTo>
                      <a:pt x="21599" y="18812"/>
                    </a:lnTo>
                    <a:lnTo>
                      <a:pt x="19912" y="14632"/>
                    </a:lnTo>
                    <a:lnTo>
                      <a:pt x="17887" y="11148"/>
                    </a:lnTo>
                    <a:lnTo>
                      <a:pt x="15573" y="7664"/>
                    </a:lnTo>
                    <a:lnTo>
                      <a:pt x="12969" y="5574"/>
                    </a:lnTo>
                    <a:lnTo>
                      <a:pt x="6942" y="1393"/>
                    </a:lnTo>
                    <a:lnTo>
                      <a:pt x="3760" y="696"/>
                    </a:lnTo>
                    <a:lnTo>
                      <a:pt x="289" y="0"/>
                    </a:lnTo>
                    <a:lnTo>
                      <a:pt x="0" y="0"/>
                    </a:lnTo>
                    <a:lnTo>
                      <a:pt x="0" y="696"/>
                    </a:lnTo>
                    <a:lnTo>
                      <a:pt x="289" y="696"/>
                    </a:lnTo>
                    <a:close/>
                  </a:path>
                </a:pathLst>
              </a:custGeom>
              <a:gradFill rotWithShape="0">
                <a:gsLst>
                  <a:gs pos="0">
                    <a:srgbClr val="007BCF"/>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1" name="AutoShape 25"/>
              <p:cNvSpPr>
                <a:spLocks/>
              </p:cNvSpPr>
              <p:nvPr/>
            </p:nvSpPr>
            <p:spPr bwMode="auto">
              <a:xfrm>
                <a:off x="581025" y="1314450"/>
                <a:ext cx="1416051" cy="733425"/>
              </a:xfrm>
              <a:custGeom>
                <a:avLst/>
                <a:gdLst>
                  <a:gd name="T0" fmla="*/ 708026 w 21600"/>
                  <a:gd name="T1" fmla="*/ 366713 h 21600"/>
                  <a:gd name="T2" fmla="*/ 708026 w 21600"/>
                  <a:gd name="T3" fmla="*/ 366713 h 21600"/>
                  <a:gd name="T4" fmla="*/ 708026 w 21600"/>
                  <a:gd name="T5" fmla="*/ 366713 h 21600"/>
                  <a:gd name="T6" fmla="*/ 70802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8" y="12903"/>
                    </a:moveTo>
                    <a:lnTo>
                      <a:pt x="703" y="10379"/>
                    </a:lnTo>
                    <a:lnTo>
                      <a:pt x="1431" y="8135"/>
                    </a:lnTo>
                    <a:lnTo>
                      <a:pt x="2305" y="6171"/>
                    </a:lnTo>
                    <a:lnTo>
                      <a:pt x="3616" y="4488"/>
                    </a:lnTo>
                    <a:lnTo>
                      <a:pt x="5072" y="2805"/>
                    </a:lnTo>
                    <a:lnTo>
                      <a:pt x="6819" y="1683"/>
                    </a:lnTo>
                    <a:lnTo>
                      <a:pt x="8834" y="1122"/>
                    </a:lnTo>
                    <a:lnTo>
                      <a:pt x="10872" y="841"/>
                    </a:lnTo>
                    <a:lnTo>
                      <a:pt x="12911" y="1122"/>
                    </a:lnTo>
                    <a:lnTo>
                      <a:pt x="14780" y="1683"/>
                    </a:lnTo>
                    <a:lnTo>
                      <a:pt x="16527" y="2805"/>
                    </a:lnTo>
                    <a:lnTo>
                      <a:pt x="17983" y="4488"/>
                    </a:lnTo>
                    <a:lnTo>
                      <a:pt x="19294" y="6171"/>
                    </a:lnTo>
                    <a:lnTo>
                      <a:pt x="20168" y="8135"/>
                    </a:lnTo>
                    <a:lnTo>
                      <a:pt x="20896" y="10379"/>
                    </a:lnTo>
                    <a:lnTo>
                      <a:pt x="21041" y="12903"/>
                    </a:lnTo>
                    <a:lnTo>
                      <a:pt x="20750" y="15428"/>
                    </a:lnTo>
                    <a:lnTo>
                      <a:pt x="20168" y="17672"/>
                    </a:lnTo>
                    <a:lnTo>
                      <a:pt x="19003" y="19916"/>
                    </a:lnTo>
                    <a:lnTo>
                      <a:pt x="17546" y="21599"/>
                    </a:lnTo>
                    <a:lnTo>
                      <a:pt x="18566" y="21599"/>
                    </a:lnTo>
                    <a:lnTo>
                      <a:pt x="19876" y="19916"/>
                    </a:lnTo>
                    <a:lnTo>
                      <a:pt x="20750" y="17672"/>
                    </a:lnTo>
                    <a:lnTo>
                      <a:pt x="21454" y="15428"/>
                    </a:lnTo>
                    <a:lnTo>
                      <a:pt x="21600" y="12903"/>
                    </a:lnTo>
                    <a:lnTo>
                      <a:pt x="21454" y="10379"/>
                    </a:lnTo>
                    <a:lnTo>
                      <a:pt x="20750" y="7854"/>
                    </a:lnTo>
                    <a:lnTo>
                      <a:pt x="19731" y="5610"/>
                    </a:lnTo>
                    <a:lnTo>
                      <a:pt x="18420" y="3927"/>
                    </a:lnTo>
                    <a:lnTo>
                      <a:pt x="16818" y="2244"/>
                    </a:lnTo>
                    <a:lnTo>
                      <a:pt x="15071" y="1122"/>
                    </a:lnTo>
                    <a:lnTo>
                      <a:pt x="13057" y="280"/>
                    </a:lnTo>
                    <a:lnTo>
                      <a:pt x="10872" y="0"/>
                    </a:lnTo>
                    <a:lnTo>
                      <a:pt x="8688" y="280"/>
                    </a:lnTo>
                    <a:lnTo>
                      <a:pt x="6674" y="1122"/>
                    </a:lnTo>
                    <a:lnTo>
                      <a:pt x="4781" y="2244"/>
                    </a:lnTo>
                    <a:lnTo>
                      <a:pt x="3179" y="3927"/>
                    </a:lnTo>
                    <a:lnTo>
                      <a:pt x="1868" y="5610"/>
                    </a:lnTo>
                    <a:lnTo>
                      <a:pt x="849" y="7854"/>
                    </a:lnTo>
                    <a:lnTo>
                      <a:pt x="291" y="10379"/>
                    </a:lnTo>
                    <a:lnTo>
                      <a:pt x="0" y="12903"/>
                    </a:lnTo>
                    <a:lnTo>
                      <a:pt x="145" y="15428"/>
                    </a:lnTo>
                    <a:lnTo>
                      <a:pt x="849" y="17672"/>
                    </a:lnTo>
                    <a:lnTo>
                      <a:pt x="1723" y="19916"/>
                    </a:lnTo>
                    <a:lnTo>
                      <a:pt x="3033" y="21599"/>
                    </a:lnTo>
                    <a:lnTo>
                      <a:pt x="4053" y="21599"/>
                    </a:lnTo>
                    <a:lnTo>
                      <a:pt x="2596" y="19916"/>
                    </a:lnTo>
                    <a:lnTo>
                      <a:pt x="1431" y="17672"/>
                    </a:lnTo>
                    <a:lnTo>
                      <a:pt x="849" y="15428"/>
                    </a:lnTo>
                    <a:lnTo>
                      <a:pt x="558" y="12903"/>
                    </a:lnTo>
                    <a:close/>
                  </a:path>
                </a:pathLst>
              </a:custGeom>
              <a:gradFill rotWithShape="0">
                <a:gsLst>
                  <a:gs pos="0">
                    <a:srgbClr val="0088E4"/>
                  </a:gs>
                  <a:gs pos="100000">
                    <a:srgbClr val="0073C1"/>
                  </a:gs>
                </a:gsLst>
                <a:lin ang="27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2" name="AutoShape 26"/>
              <p:cNvSpPr>
                <a:spLocks/>
              </p:cNvSpPr>
              <p:nvPr/>
            </p:nvSpPr>
            <p:spPr bwMode="auto">
              <a:xfrm>
                <a:off x="485774" y="1276350"/>
                <a:ext cx="646114" cy="771525"/>
              </a:xfrm>
              <a:custGeom>
                <a:avLst/>
                <a:gdLst>
                  <a:gd name="T0" fmla="*/ 323057 w 21600"/>
                  <a:gd name="T1" fmla="*/ 385763 h 21600"/>
                  <a:gd name="T2" fmla="*/ 323057 w 21600"/>
                  <a:gd name="T3" fmla="*/ 385763 h 21600"/>
                  <a:gd name="T4" fmla="*/ 323057 w 21600"/>
                  <a:gd name="T5" fmla="*/ 385763 h 21600"/>
                  <a:gd name="T6" fmla="*/ 323057 w 21600"/>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7" y="13333"/>
                    </a:moveTo>
                    <a:lnTo>
                      <a:pt x="1276" y="10933"/>
                    </a:lnTo>
                    <a:lnTo>
                      <a:pt x="2553" y="8800"/>
                    </a:lnTo>
                    <a:lnTo>
                      <a:pt x="4415" y="6666"/>
                    </a:lnTo>
                    <a:lnTo>
                      <a:pt x="6969" y="4800"/>
                    </a:lnTo>
                    <a:lnTo>
                      <a:pt x="9842" y="3200"/>
                    </a:lnTo>
                    <a:lnTo>
                      <a:pt x="13353" y="1866"/>
                    </a:lnTo>
                    <a:lnTo>
                      <a:pt x="17503" y="1066"/>
                    </a:lnTo>
                    <a:lnTo>
                      <a:pt x="21600" y="266"/>
                    </a:lnTo>
                    <a:lnTo>
                      <a:pt x="21600" y="0"/>
                    </a:lnTo>
                    <a:lnTo>
                      <a:pt x="17184" y="533"/>
                    </a:lnTo>
                    <a:lnTo>
                      <a:pt x="13034" y="1600"/>
                    </a:lnTo>
                    <a:lnTo>
                      <a:pt x="9523" y="2933"/>
                    </a:lnTo>
                    <a:lnTo>
                      <a:pt x="6331" y="4533"/>
                    </a:lnTo>
                    <a:lnTo>
                      <a:pt x="3830" y="6400"/>
                    </a:lnTo>
                    <a:lnTo>
                      <a:pt x="1596" y="8533"/>
                    </a:lnTo>
                    <a:lnTo>
                      <a:pt x="319" y="10933"/>
                    </a:lnTo>
                    <a:lnTo>
                      <a:pt x="0" y="13333"/>
                    </a:lnTo>
                    <a:lnTo>
                      <a:pt x="319" y="15466"/>
                    </a:lnTo>
                    <a:lnTo>
                      <a:pt x="1596" y="17599"/>
                    </a:lnTo>
                    <a:lnTo>
                      <a:pt x="3511" y="19733"/>
                    </a:lnTo>
                    <a:lnTo>
                      <a:pt x="5692" y="21599"/>
                    </a:lnTo>
                    <a:lnTo>
                      <a:pt x="6969" y="21599"/>
                    </a:lnTo>
                    <a:lnTo>
                      <a:pt x="4415" y="19999"/>
                    </a:lnTo>
                    <a:lnTo>
                      <a:pt x="2553" y="17866"/>
                    </a:lnTo>
                    <a:lnTo>
                      <a:pt x="1276" y="15733"/>
                    </a:lnTo>
                    <a:lnTo>
                      <a:pt x="957" y="13333"/>
                    </a:lnTo>
                    <a:close/>
                  </a:path>
                </a:pathLst>
              </a:custGeom>
              <a:gradFill rotWithShape="0">
                <a:gsLst>
                  <a:gs pos="0">
                    <a:srgbClr val="0088E4"/>
                  </a:gs>
                  <a:gs pos="100000">
                    <a:srgbClr val="007BCF"/>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3" name="AutoShape 27"/>
              <p:cNvSpPr>
                <a:spLocks/>
              </p:cNvSpPr>
              <p:nvPr/>
            </p:nvSpPr>
            <p:spPr bwMode="auto">
              <a:xfrm>
                <a:off x="1922462" y="1619250"/>
                <a:ext cx="171451" cy="400050"/>
              </a:xfrm>
              <a:custGeom>
                <a:avLst/>
                <a:gdLst>
                  <a:gd name="T0" fmla="*/ 85726 w 21600"/>
                  <a:gd name="T1" fmla="*/ 200025 h 21600"/>
                  <a:gd name="T2" fmla="*/ 85726 w 21600"/>
                  <a:gd name="T3" fmla="*/ 200025 h 21600"/>
                  <a:gd name="T4" fmla="*/ 85726 w 21600"/>
                  <a:gd name="T5" fmla="*/ 200025 h 21600"/>
                  <a:gd name="T6" fmla="*/ 85726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66" y="7199"/>
                    </a:moveTo>
                    <a:lnTo>
                      <a:pt x="16755" y="11314"/>
                    </a:lnTo>
                    <a:lnTo>
                      <a:pt x="13121" y="14914"/>
                    </a:lnTo>
                    <a:lnTo>
                      <a:pt x="7267" y="18514"/>
                    </a:lnTo>
                    <a:lnTo>
                      <a:pt x="0" y="21600"/>
                    </a:lnTo>
                    <a:lnTo>
                      <a:pt x="3633" y="21600"/>
                    </a:lnTo>
                    <a:lnTo>
                      <a:pt x="10699" y="18514"/>
                    </a:lnTo>
                    <a:lnTo>
                      <a:pt x="16755" y="14914"/>
                    </a:lnTo>
                    <a:lnTo>
                      <a:pt x="20388" y="11314"/>
                    </a:lnTo>
                    <a:lnTo>
                      <a:pt x="21599" y="7199"/>
                    </a:lnTo>
                    <a:lnTo>
                      <a:pt x="20388" y="3599"/>
                    </a:lnTo>
                    <a:lnTo>
                      <a:pt x="17966" y="0"/>
                    </a:lnTo>
                    <a:lnTo>
                      <a:pt x="13121" y="0"/>
                    </a:lnTo>
                    <a:lnTo>
                      <a:pt x="16755" y="3599"/>
                    </a:lnTo>
                    <a:lnTo>
                      <a:pt x="17966" y="7199"/>
                    </a:lnTo>
                    <a:close/>
                  </a:path>
                </a:pathLst>
              </a:custGeom>
              <a:gradFill rotWithShape="0">
                <a:gsLst>
                  <a:gs pos="0">
                    <a:srgbClr val="0088E4"/>
                  </a:gs>
                  <a:gs pos="100000">
                    <a:srgbClr val="006FBA"/>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4" name="AutoShape 28"/>
              <p:cNvSpPr>
                <a:spLocks/>
              </p:cNvSpPr>
              <p:nvPr/>
            </p:nvSpPr>
            <p:spPr bwMode="auto">
              <a:xfrm>
                <a:off x="463550" y="1049337"/>
                <a:ext cx="1325563" cy="238126"/>
              </a:xfrm>
              <a:custGeom>
                <a:avLst/>
                <a:gdLst>
                  <a:gd name="T0" fmla="*/ 662782 w 21600"/>
                  <a:gd name="T1" fmla="*/ 119063 h 21600"/>
                  <a:gd name="T2" fmla="*/ 662782 w 21600"/>
                  <a:gd name="T3" fmla="*/ 119063 h 21600"/>
                  <a:gd name="T4" fmla="*/ 662782 w 21600"/>
                  <a:gd name="T5" fmla="*/ 119063 h 21600"/>
                  <a:gd name="T6" fmla="*/ 662782 w 21600"/>
                  <a:gd name="T7" fmla="*/ 119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99" y="2592"/>
                    </a:moveTo>
                    <a:lnTo>
                      <a:pt x="15443" y="3456"/>
                    </a:lnTo>
                    <a:lnTo>
                      <a:pt x="17642" y="4320"/>
                    </a:lnTo>
                    <a:lnTo>
                      <a:pt x="19530" y="6048"/>
                    </a:lnTo>
                    <a:lnTo>
                      <a:pt x="21418" y="8640"/>
                    </a:lnTo>
                    <a:lnTo>
                      <a:pt x="21599" y="6048"/>
                    </a:lnTo>
                    <a:lnTo>
                      <a:pt x="19685" y="3456"/>
                    </a:lnTo>
                    <a:lnTo>
                      <a:pt x="17797" y="1728"/>
                    </a:lnTo>
                    <a:lnTo>
                      <a:pt x="13399" y="0"/>
                    </a:lnTo>
                    <a:lnTo>
                      <a:pt x="9622" y="1728"/>
                    </a:lnTo>
                    <a:lnTo>
                      <a:pt x="6001" y="5184"/>
                    </a:lnTo>
                    <a:lnTo>
                      <a:pt x="2845" y="11232"/>
                    </a:lnTo>
                    <a:lnTo>
                      <a:pt x="0" y="19008"/>
                    </a:lnTo>
                    <a:lnTo>
                      <a:pt x="491" y="21600"/>
                    </a:lnTo>
                    <a:lnTo>
                      <a:pt x="3155" y="13824"/>
                    </a:lnTo>
                    <a:lnTo>
                      <a:pt x="6311" y="7776"/>
                    </a:lnTo>
                    <a:lnTo>
                      <a:pt x="9778" y="4320"/>
                    </a:lnTo>
                    <a:lnTo>
                      <a:pt x="13399" y="2592"/>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5" name="AutoShape 29"/>
              <p:cNvSpPr>
                <a:spLocks/>
              </p:cNvSpPr>
              <p:nvPr/>
            </p:nvSpPr>
            <p:spPr bwMode="auto">
              <a:xfrm>
                <a:off x="144462" y="1316037"/>
                <a:ext cx="271463" cy="731838"/>
              </a:xfrm>
              <a:custGeom>
                <a:avLst/>
                <a:gdLst>
                  <a:gd name="T0" fmla="*/ 135732 w 21600"/>
                  <a:gd name="T1" fmla="*/ 365919 h 21600"/>
                  <a:gd name="T2" fmla="*/ 135732 w 21600"/>
                  <a:gd name="T3" fmla="*/ 365919 h 21600"/>
                  <a:gd name="T4" fmla="*/ 135732 w 21600"/>
                  <a:gd name="T5" fmla="*/ 365919 h 21600"/>
                  <a:gd name="T6" fmla="*/ 135732 w 21600"/>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15" y="12322"/>
                    </a:moveTo>
                    <a:lnTo>
                      <a:pt x="5431" y="8949"/>
                    </a:lnTo>
                    <a:lnTo>
                      <a:pt x="8463" y="6137"/>
                    </a:lnTo>
                    <a:lnTo>
                      <a:pt x="14652" y="3373"/>
                    </a:lnTo>
                    <a:lnTo>
                      <a:pt x="21599" y="843"/>
                    </a:lnTo>
                    <a:lnTo>
                      <a:pt x="19326" y="0"/>
                    </a:lnTo>
                    <a:lnTo>
                      <a:pt x="10863" y="2811"/>
                    </a:lnTo>
                    <a:lnTo>
                      <a:pt x="5431" y="5622"/>
                    </a:lnTo>
                    <a:lnTo>
                      <a:pt x="1642" y="8949"/>
                    </a:lnTo>
                    <a:lnTo>
                      <a:pt x="0" y="12322"/>
                    </a:lnTo>
                    <a:lnTo>
                      <a:pt x="757" y="14852"/>
                    </a:lnTo>
                    <a:lnTo>
                      <a:pt x="3157" y="17101"/>
                    </a:lnTo>
                    <a:lnTo>
                      <a:pt x="6189" y="19350"/>
                    </a:lnTo>
                    <a:lnTo>
                      <a:pt x="10863" y="21600"/>
                    </a:lnTo>
                    <a:lnTo>
                      <a:pt x="15410" y="21600"/>
                    </a:lnTo>
                    <a:lnTo>
                      <a:pt x="10863" y="19350"/>
                    </a:lnTo>
                    <a:lnTo>
                      <a:pt x="6947" y="17101"/>
                    </a:lnTo>
                    <a:lnTo>
                      <a:pt x="4673" y="14852"/>
                    </a:lnTo>
                    <a:lnTo>
                      <a:pt x="3915" y="12322"/>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6" name="AutoShape 30"/>
              <p:cNvSpPr>
                <a:spLocks/>
              </p:cNvSpPr>
              <p:nvPr/>
            </p:nvSpPr>
            <p:spPr bwMode="auto">
              <a:xfrm>
                <a:off x="1865312" y="1154112"/>
                <a:ext cx="571501" cy="893763"/>
              </a:xfrm>
              <a:custGeom>
                <a:avLst/>
                <a:gdLst>
                  <a:gd name="T0" fmla="*/ 285751 w 21600"/>
                  <a:gd name="T1" fmla="*/ 446882 h 21600"/>
                  <a:gd name="T2" fmla="*/ 285751 w 21600"/>
                  <a:gd name="T3" fmla="*/ 446882 h 21600"/>
                  <a:gd name="T4" fmla="*/ 285751 w 21600"/>
                  <a:gd name="T5" fmla="*/ 446882 h 21600"/>
                  <a:gd name="T6" fmla="*/ 285751 w 21600"/>
                  <a:gd name="T7" fmla="*/ 446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03"/>
                    </a:moveTo>
                    <a:lnTo>
                      <a:pt x="21180" y="11701"/>
                    </a:lnTo>
                    <a:lnTo>
                      <a:pt x="20100" y="9629"/>
                    </a:lnTo>
                    <a:lnTo>
                      <a:pt x="18300" y="7826"/>
                    </a:lnTo>
                    <a:lnTo>
                      <a:pt x="15720" y="5985"/>
                    </a:lnTo>
                    <a:lnTo>
                      <a:pt x="12780" y="4143"/>
                    </a:lnTo>
                    <a:lnTo>
                      <a:pt x="9540" y="2532"/>
                    </a:lnTo>
                    <a:lnTo>
                      <a:pt x="5520" y="1150"/>
                    </a:lnTo>
                    <a:lnTo>
                      <a:pt x="1140" y="0"/>
                    </a:lnTo>
                    <a:lnTo>
                      <a:pt x="0" y="460"/>
                    </a:lnTo>
                    <a:lnTo>
                      <a:pt x="4020" y="1611"/>
                    </a:lnTo>
                    <a:lnTo>
                      <a:pt x="8040" y="2992"/>
                    </a:lnTo>
                    <a:lnTo>
                      <a:pt x="11340" y="4373"/>
                    </a:lnTo>
                    <a:lnTo>
                      <a:pt x="14280" y="6215"/>
                    </a:lnTo>
                    <a:lnTo>
                      <a:pt x="16440" y="8056"/>
                    </a:lnTo>
                    <a:lnTo>
                      <a:pt x="17940" y="9860"/>
                    </a:lnTo>
                    <a:lnTo>
                      <a:pt x="19020" y="11931"/>
                    </a:lnTo>
                    <a:lnTo>
                      <a:pt x="19380" y="14003"/>
                    </a:lnTo>
                    <a:lnTo>
                      <a:pt x="19020" y="16075"/>
                    </a:lnTo>
                    <a:lnTo>
                      <a:pt x="17940" y="17916"/>
                    </a:lnTo>
                    <a:lnTo>
                      <a:pt x="16440" y="19758"/>
                    </a:lnTo>
                    <a:lnTo>
                      <a:pt x="14280" y="21600"/>
                    </a:lnTo>
                    <a:lnTo>
                      <a:pt x="16080" y="21600"/>
                    </a:lnTo>
                    <a:lnTo>
                      <a:pt x="18660" y="19758"/>
                    </a:lnTo>
                    <a:lnTo>
                      <a:pt x="20100" y="17916"/>
                    </a:lnTo>
                    <a:lnTo>
                      <a:pt x="21180" y="16075"/>
                    </a:lnTo>
                    <a:lnTo>
                      <a:pt x="21600" y="14003"/>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7" name="AutoShape 31"/>
              <p:cNvSpPr>
                <a:spLocks/>
              </p:cNvSpPr>
              <p:nvPr/>
            </p:nvSpPr>
            <p:spPr bwMode="auto">
              <a:xfrm>
                <a:off x="860425" y="963612"/>
                <a:ext cx="1711325" cy="674688"/>
              </a:xfrm>
              <a:custGeom>
                <a:avLst/>
                <a:gdLst>
                  <a:gd name="T0" fmla="*/ 855662 w 21600"/>
                  <a:gd name="T1" fmla="*/ 337344 h 21600"/>
                  <a:gd name="T2" fmla="*/ 855662 w 21600"/>
                  <a:gd name="T3" fmla="*/ 337344 h 21600"/>
                  <a:gd name="T4" fmla="*/ 855662 w 21600"/>
                  <a:gd name="T5" fmla="*/ 337344 h 21600"/>
                  <a:gd name="T6" fmla="*/ 855662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99" y="21599"/>
                    </a:moveTo>
                    <a:lnTo>
                      <a:pt x="21599" y="21295"/>
                    </a:lnTo>
                    <a:lnTo>
                      <a:pt x="21359" y="19160"/>
                    </a:lnTo>
                    <a:lnTo>
                      <a:pt x="20978" y="17076"/>
                    </a:lnTo>
                    <a:lnTo>
                      <a:pt x="19756" y="12807"/>
                    </a:lnTo>
                    <a:lnTo>
                      <a:pt x="18173" y="9148"/>
                    </a:lnTo>
                    <a:lnTo>
                      <a:pt x="16230" y="6098"/>
                    </a:lnTo>
                    <a:lnTo>
                      <a:pt x="13905" y="3659"/>
                    </a:lnTo>
                    <a:lnTo>
                      <a:pt x="11220" y="1524"/>
                    </a:lnTo>
                    <a:lnTo>
                      <a:pt x="8415" y="304"/>
                    </a:lnTo>
                    <a:lnTo>
                      <a:pt x="5369" y="0"/>
                    </a:lnTo>
                    <a:lnTo>
                      <a:pt x="2684" y="304"/>
                    </a:lnTo>
                    <a:lnTo>
                      <a:pt x="0" y="1219"/>
                    </a:lnTo>
                    <a:lnTo>
                      <a:pt x="240" y="1829"/>
                    </a:lnTo>
                    <a:lnTo>
                      <a:pt x="2684" y="914"/>
                    </a:lnTo>
                    <a:lnTo>
                      <a:pt x="5369" y="609"/>
                    </a:lnTo>
                    <a:lnTo>
                      <a:pt x="8415" y="914"/>
                    </a:lnTo>
                    <a:lnTo>
                      <a:pt x="11100" y="2134"/>
                    </a:lnTo>
                    <a:lnTo>
                      <a:pt x="13665" y="4269"/>
                    </a:lnTo>
                    <a:lnTo>
                      <a:pt x="15989" y="6708"/>
                    </a:lnTo>
                    <a:lnTo>
                      <a:pt x="17933" y="9758"/>
                    </a:lnTo>
                    <a:lnTo>
                      <a:pt x="19395" y="13417"/>
                    </a:lnTo>
                    <a:lnTo>
                      <a:pt x="20017" y="15247"/>
                    </a:lnTo>
                    <a:lnTo>
                      <a:pt x="20497" y="17381"/>
                    </a:lnTo>
                    <a:lnTo>
                      <a:pt x="20858" y="19465"/>
                    </a:lnTo>
                    <a:lnTo>
                      <a:pt x="21099" y="21599"/>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8" name="AutoShape 32"/>
              <p:cNvSpPr>
                <a:spLocks/>
              </p:cNvSpPr>
              <p:nvPr/>
            </p:nvSpPr>
            <p:spPr bwMode="auto">
              <a:xfrm>
                <a:off x="2425700" y="1676400"/>
                <a:ext cx="155575" cy="371475"/>
              </a:xfrm>
              <a:custGeom>
                <a:avLst/>
                <a:gdLst>
                  <a:gd name="T0" fmla="*/ 77788 w 21600"/>
                  <a:gd name="T1" fmla="*/ 185738 h 21600"/>
                  <a:gd name="T2" fmla="*/ 77788 w 21600"/>
                  <a:gd name="T3" fmla="*/ 185738 h 21600"/>
                  <a:gd name="T4" fmla="*/ 77788 w 21600"/>
                  <a:gd name="T5" fmla="*/ 185738 h 21600"/>
                  <a:gd name="T6" fmla="*/ 77788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10" y="21600"/>
                    </a:lnTo>
                    <a:lnTo>
                      <a:pt x="12122" y="17169"/>
                    </a:lnTo>
                    <a:lnTo>
                      <a:pt x="17632" y="12738"/>
                    </a:lnTo>
                    <a:lnTo>
                      <a:pt x="20277" y="8307"/>
                    </a:lnTo>
                    <a:lnTo>
                      <a:pt x="21599" y="3323"/>
                    </a:lnTo>
                    <a:lnTo>
                      <a:pt x="21599" y="0"/>
                    </a:lnTo>
                    <a:lnTo>
                      <a:pt x="16310" y="0"/>
                    </a:lnTo>
                    <a:lnTo>
                      <a:pt x="16310" y="3323"/>
                    </a:lnTo>
                    <a:lnTo>
                      <a:pt x="14767" y="8307"/>
                    </a:lnTo>
                    <a:lnTo>
                      <a:pt x="12122" y="12738"/>
                    </a:lnTo>
                    <a:lnTo>
                      <a:pt x="6832" y="17169"/>
                    </a:lnTo>
                    <a:lnTo>
                      <a:pt x="0" y="21600"/>
                    </a:lnTo>
                    <a:close/>
                  </a:path>
                </a:pathLst>
              </a:custGeom>
              <a:gradFill rotWithShape="0">
                <a:gsLst>
                  <a:gs pos="0">
                    <a:srgbClr val="0088E4"/>
                  </a:gs>
                  <a:gs pos="100000">
                    <a:srgbClr val="0077C8"/>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29" name="AutoShape 33"/>
              <p:cNvSpPr>
                <a:spLocks/>
              </p:cNvSpPr>
              <p:nvPr/>
            </p:nvSpPr>
            <p:spPr bwMode="auto">
              <a:xfrm>
                <a:off x="0" y="1030287"/>
                <a:ext cx="763588" cy="1017588"/>
              </a:xfrm>
              <a:custGeom>
                <a:avLst/>
                <a:gdLst>
                  <a:gd name="T0" fmla="*/ 381794 w 21600"/>
                  <a:gd name="T1" fmla="*/ 508794 h 21600"/>
                  <a:gd name="T2" fmla="*/ 381794 w 21600"/>
                  <a:gd name="T3" fmla="*/ 508794 h 21600"/>
                  <a:gd name="T4" fmla="*/ 381794 w 21600"/>
                  <a:gd name="T5" fmla="*/ 508794 h 21600"/>
                  <a:gd name="T6" fmla="*/ 381794 w 21600"/>
                  <a:gd name="T7" fmla="*/ 5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8" y="14927"/>
                    </a:moveTo>
                    <a:lnTo>
                      <a:pt x="1077" y="12501"/>
                    </a:lnTo>
                    <a:lnTo>
                      <a:pt x="2469" y="10277"/>
                    </a:lnTo>
                    <a:lnTo>
                      <a:pt x="4086" y="8289"/>
                    </a:lnTo>
                    <a:lnTo>
                      <a:pt x="6556" y="6267"/>
                    </a:lnTo>
                    <a:lnTo>
                      <a:pt x="9565" y="4448"/>
                    </a:lnTo>
                    <a:lnTo>
                      <a:pt x="13112" y="2830"/>
                    </a:lnTo>
                    <a:lnTo>
                      <a:pt x="17244" y="1617"/>
                    </a:lnTo>
                    <a:lnTo>
                      <a:pt x="21599" y="404"/>
                    </a:lnTo>
                    <a:lnTo>
                      <a:pt x="20522" y="0"/>
                    </a:lnTo>
                    <a:lnTo>
                      <a:pt x="16121" y="1213"/>
                    </a:lnTo>
                    <a:lnTo>
                      <a:pt x="12304" y="2628"/>
                    </a:lnTo>
                    <a:lnTo>
                      <a:pt x="8756" y="4245"/>
                    </a:lnTo>
                    <a:lnTo>
                      <a:pt x="5748" y="6065"/>
                    </a:lnTo>
                    <a:lnTo>
                      <a:pt x="3278" y="8087"/>
                    </a:lnTo>
                    <a:lnTo>
                      <a:pt x="1661" y="10277"/>
                    </a:lnTo>
                    <a:lnTo>
                      <a:pt x="269" y="12501"/>
                    </a:lnTo>
                    <a:lnTo>
                      <a:pt x="0" y="14927"/>
                    </a:lnTo>
                    <a:lnTo>
                      <a:pt x="269" y="16747"/>
                    </a:lnTo>
                    <a:lnTo>
                      <a:pt x="808" y="18365"/>
                    </a:lnTo>
                    <a:lnTo>
                      <a:pt x="1930" y="19982"/>
                    </a:lnTo>
                    <a:lnTo>
                      <a:pt x="3278" y="21600"/>
                    </a:lnTo>
                    <a:lnTo>
                      <a:pt x="4355" y="21600"/>
                    </a:lnTo>
                    <a:lnTo>
                      <a:pt x="3008" y="19982"/>
                    </a:lnTo>
                    <a:lnTo>
                      <a:pt x="1930" y="18365"/>
                    </a:lnTo>
                    <a:lnTo>
                      <a:pt x="1077" y="16747"/>
                    </a:lnTo>
                    <a:lnTo>
                      <a:pt x="808" y="14927"/>
                    </a:lnTo>
                    <a:close/>
                  </a:path>
                </a:pathLst>
              </a:custGeom>
              <a:solidFill>
                <a:srgbClr val="0088E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0" name="AutoShape 34"/>
              <p:cNvSpPr>
                <a:spLocks/>
              </p:cNvSpPr>
              <p:nvPr/>
            </p:nvSpPr>
            <p:spPr bwMode="auto">
              <a:xfrm>
                <a:off x="3848100" y="600075"/>
                <a:ext cx="1906588" cy="1160463"/>
              </a:xfrm>
              <a:custGeom>
                <a:avLst/>
                <a:gdLst>
                  <a:gd name="T0" fmla="*/ 953294 w 21600"/>
                  <a:gd name="T1" fmla="*/ 580232 h 21600"/>
                  <a:gd name="T2" fmla="*/ 953294 w 21600"/>
                  <a:gd name="T3" fmla="*/ 580232 h 21600"/>
                  <a:gd name="T4" fmla="*/ 953294 w 21600"/>
                  <a:gd name="T5" fmla="*/ 580232 h 21600"/>
                  <a:gd name="T6" fmla="*/ 953294 w 21600"/>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62" y="0"/>
                    </a:moveTo>
                    <a:lnTo>
                      <a:pt x="8704" y="177"/>
                    </a:lnTo>
                    <a:lnTo>
                      <a:pt x="6654" y="886"/>
                    </a:lnTo>
                    <a:lnTo>
                      <a:pt x="4730" y="1772"/>
                    </a:lnTo>
                    <a:lnTo>
                      <a:pt x="3219" y="3191"/>
                    </a:lnTo>
                    <a:lnTo>
                      <a:pt x="1816" y="4786"/>
                    </a:lnTo>
                    <a:lnTo>
                      <a:pt x="863" y="6559"/>
                    </a:lnTo>
                    <a:lnTo>
                      <a:pt x="215" y="8687"/>
                    </a:lnTo>
                    <a:lnTo>
                      <a:pt x="0" y="10814"/>
                    </a:lnTo>
                    <a:lnTo>
                      <a:pt x="107" y="11848"/>
                    </a:lnTo>
                    <a:lnTo>
                      <a:pt x="215" y="12912"/>
                    </a:lnTo>
                    <a:lnTo>
                      <a:pt x="863" y="15040"/>
                    </a:lnTo>
                    <a:lnTo>
                      <a:pt x="1816" y="16813"/>
                    </a:lnTo>
                    <a:lnTo>
                      <a:pt x="3219" y="18408"/>
                    </a:lnTo>
                    <a:lnTo>
                      <a:pt x="4730" y="19827"/>
                    </a:lnTo>
                    <a:lnTo>
                      <a:pt x="6654" y="20713"/>
                    </a:lnTo>
                    <a:lnTo>
                      <a:pt x="8704" y="21422"/>
                    </a:lnTo>
                    <a:lnTo>
                      <a:pt x="10862" y="21599"/>
                    </a:lnTo>
                    <a:lnTo>
                      <a:pt x="13003" y="21422"/>
                    </a:lnTo>
                    <a:lnTo>
                      <a:pt x="15053" y="20713"/>
                    </a:lnTo>
                    <a:lnTo>
                      <a:pt x="16869" y="19827"/>
                    </a:lnTo>
                    <a:lnTo>
                      <a:pt x="18488" y="18408"/>
                    </a:lnTo>
                    <a:lnTo>
                      <a:pt x="19783" y="16813"/>
                    </a:lnTo>
                    <a:lnTo>
                      <a:pt x="20736" y="15040"/>
                    </a:lnTo>
                    <a:lnTo>
                      <a:pt x="21384" y="12912"/>
                    </a:lnTo>
                    <a:lnTo>
                      <a:pt x="21599" y="11848"/>
                    </a:lnTo>
                    <a:lnTo>
                      <a:pt x="21599" y="9751"/>
                    </a:lnTo>
                    <a:lnTo>
                      <a:pt x="21384" y="8687"/>
                    </a:lnTo>
                    <a:lnTo>
                      <a:pt x="20736" y="6559"/>
                    </a:lnTo>
                    <a:lnTo>
                      <a:pt x="19783" y="4786"/>
                    </a:lnTo>
                    <a:lnTo>
                      <a:pt x="18488" y="3191"/>
                    </a:lnTo>
                    <a:lnTo>
                      <a:pt x="16869" y="1772"/>
                    </a:lnTo>
                    <a:lnTo>
                      <a:pt x="15053" y="886"/>
                    </a:lnTo>
                    <a:lnTo>
                      <a:pt x="13003" y="177"/>
                    </a:lnTo>
                    <a:lnTo>
                      <a:pt x="10862" y="0"/>
                    </a:lnTo>
                    <a:close/>
                    <a:moveTo>
                      <a:pt x="10862" y="20890"/>
                    </a:moveTo>
                    <a:lnTo>
                      <a:pt x="8812" y="20713"/>
                    </a:lnTo>
                    <a:lnTo>
                      <a:pt x="6870" y="20181"/>
                    </a:lnTo>
                    <a:lnTo>
                      <a:pt x="5161" y="19117"/>
                    </a:lnTo>
                    <a:lnTo>
                      <a:pt x="3650" y="18054"/>
                    </a:lnTo>
                    <a:lnTo>
                      <a:pt x="2356" y="16458"/>
                    </a:lnTo>
                    <a:lnTo>
                      <a:pt x="1492" y="14685"/>
                    </a:lnTo>
                    <a:lnTo>
                      <a:pt x="863" y="12912"/>
                    </a:lnTo>
                    <a:lnTo>
                      <a:pt x="755" y="11848"/>
                    </a:lnTo>
                    <a:lnTo>
                      <a:pt x="647" y="10814"/>
                    </a:lnTo>
                    <a:lnTo>
                      <a:pt x="755" y="9751"/>
                    </a:lnTo>
                    <a:lnTo>
                      <a:pt x="863" y="8864"/>
                    </a:lnTo>
                    <a:lnTo>
                      <a:pt x="1492" y="6914"/>
                    </a:lnTo>
                    <a:lnTo>
                      <a:pt x="2356" y="5141"/>
                    </a:lnTo>
                    <a:lnTo>
                      <a:pt x="3650" y="3723"/>
                    </a:lnTo>
                    <a:lnTo>
                      <a:pt x="5161" y="2482"/>
                    </a:lnTo>
                    <a:lnTo>
                      <a:pt x="6870" y="1595"/>
                    </a:lnTo>
                    <a:lnTo>
                      <a:pt x="8812" y="886"/>
                    </a:lnTo>
                    <a:lnTo>
                      <a:pt x="10862" y="709"/>
                    </a:lnTo>
                    <a:lnTo>
                      <a:pt x="12895" y="886"/>
                    </a:lnTo>
                    <a:lnTo>
                      <a:pt x="14837" y="1595"/>
                    </a:lnTo>
                    <a:lnTo>
                      <a:pt x="16546" y="2482"/>
                    </a:lnTo>
                    <a:lnTo>
                      <a:pt x="18056" y="3723"/>
                    </a:lnTo>
                    <a:lnTo>
                      <a:pt x="19243" y="5141"/>
                    </a:lnTo>
                    <a:lnTo>
                      <a:pt x="20215" y="6914"/>
                    </a:lnTo>
                    <a:lnTo>
                      <a:pt x="20736" y="8864"/>
                    </a:lnTo>
                    <a:lnTo>
                      <a:pt x="20952" y="10814"/>
                    </a:lnTo>
                    <a:lnTo>
                      <a:pt x="20736" y="12912"/>
                    </a:lnTo>
                    <a:lnTo>
                      <a:pt x="20215" y="14685"/>
                    </a:lnTo>
                    <a:lnTo>
                      <a:pt x="19243" y="16458"/>
                    </a:lnTo>
                    <a:lnTo>
                      <a:pt x="18056" y="18054"/>
                    </a:lnTo>
                    <a:lnTo>
                      <a:pt x="16546" y="19117"/>
                    </a:lnTo>
                    <a:lnTo>
                      <a:pt x="14837" y="20181"/>
                    </a:lnTo>
                    <a:lnTo>
                      <a:pt x="12895" y="20713"/>
                    </a:lnTo>
                    <a:lnTo>
                      <a:pt x="10862" y="2089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1" name="AutoShape 35"/>
              <p:cNvSpPr>
                <a:spLocks/>
              </p:cNvSpPr>
              <p:nvPr/>
            </p:nvSpPr>
            <p:spPr bwMode="auto">
              <a:xfrm>
                <a:off x="3733800" y="542925"/>
                <a:ext cx="863600" cy="1169988"/>
              </a:xfrm>
              <a:custGeom>
                <a:avLst/>
                <a:gdLst>
                  <a:gd name="T0" fmla="*/ 431800 w 21600"/>
                  <a:gd name="T1" fmla="*/ 584994 h 21600"/>
                  <a:gd name="T2" fmla="*/ 431800 w 21600"/>
                  <a:gd name="T3" fmla="*/ 584994 h 21600"/>
                  <a:gd name="T4" fmla="*/ 431800 w 21600"/>
                  <a:gd name="T5" fmla="*/ 584994 h 21600"/>
                  <a:gd name="T6" fmla="*/ 431800 w 21600"/>
                  <a:gd name="T7" fmla="*/ 584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2" y="11781"/>
                    </a:moveTo>
                    <a:lnTo>
                      <a:pt x="1429" y="9671"/>
                    </a:lnTo>
                    <a:lnTo>
                      <a:pt x="2620" y="7737"/>
                    </a:lnTo>
                    <a:lnTo>
                      <a:pt x="4288" y="5978"/>
                    </a:lnTo>
                    <a:lnTo>
                      <a:pt x="6869" y="4396"/>
                    </a:lnTo>
                    <a:lnTo>
                      <a:pt x="9966" y="2989"/>
                    </a:lnTo>
                    <a:lnTo>
                      <a:pt x="13301" y="1758"/>
                    </a:lnTo>
                    <a:lnTo>
                      <a:pt x="17311" y="879"/>
                    </a:lnTo>
                    <a:lnTo>
                      <a:pt x="21600" y="351"/>
                    </a:lnTo>
                    <a:lnTo>
                      <a:pt x="21600" y="0"/>
                    </a:lnTo>
                    <a:lnTo>
                      <a:pt x="17073" y="527"/>
                    </a:lnTo>
                    <a:lnTo>
                      <a:pt x="13063" y="1406"/>
                    </a:lnTo>
                    <a:lnTo>
                      <a:pt x="9251" y="2637"/>
                    </a:lnTo>
                    <a:lnTo>
                      <a:pt x="6154" y="4044"/>
                    </a:lnTo>
                    <a:lnTo>
                      <a:pt x="3573" y="5802"/>
                    </a:lnTo>
                    <a:lnTo>
                      <a:pt x="1667" y="7561"/>
                    </a:lnTo>
                    <a:lnTo>
                      <a:pt x="476" y="9671"/>
                    </a:lnTo>
                    <a:lnTo>
                      <a:pt x="0" y="11781"/>
                    </a:lnTo>
                    <a:lnTo>
                      <a:pt x="238" y="13335"/>
                    </a:lnTo>
                    <a:lnTo>
                      <a:pt x="714" y="14741"/>
                    </a:lnTo>
                    <a:lnTo>
                      <a:pt x="1667" y="15972"/>
                    </a:lnTo>
                    <a:lnTo>
                      <a:pt x="3097" y="17379"/>
                    </a:lnTo>
                    <a:lnTo>
                      <a:pt x="4526" y="18610"/>
                    </a:lnTo>
                    <a:lnTo>
                      <a:pt x="6392" y="19665"/>
                    </a:lnTo>
                    <a:lnTo>
                      <a:pt x="8774" y="20720"/>
                    </a:lnTo>
                    <a:lnTo>
                      <a:pt x="11157" y="21600"/>
                    </a:lnTo>
                    <a:lnTo>
                      <a:pt x="12825" y="21600"/>
                    </a:lnTo>
                    <a:lnTo>
                      <a:pt x="10204" y="20720"/>
                    </a:lnTo>
                    <a:lnTo>
                      <a:pt x="5916" y="18610"/>
                    </a:lnTo>
                    <a:lnTo>
                      <a:pt x="4288" y="17379"/>
                    </a:lnTo>
                    <a:lnTo>
                      <a:pt x="2858" y="16148"/>
                    </a:lnTo>
                    <a:lnTo>
                      <a:pt x="1905" y="14741"/>
                    </a:lnTo>
                    <a:lnTo>
                      <a:pt x="1191" y="13335"/>
                    </a:lnTo>
                    <a:lnTo>
                      <a:pt x="952" y="11781"/>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2" name="AutoShape 36"/>
              <p:cNvSpPr>
                <a:spLocks/>
              </p:cNvSpPr>
              <p:nvPr/>
            </p:nvSpPr>
            <p:spPr bwMode="auto">
              <a:xfrm>
                <a:off x="4787900" y="533400"/>
                <a:ext cx="966788" cy="400050"/>
              </a:xfrm>
              <a:custGeom>
                <a:avLst/>
                <a:gdLst>
                  <a:gd name="T0" fmla="*/ 483394 w 21600"/>
                  <a:gd name="T1" fmla="*/ 200025 h 21600"/>
                  <a:gd name="T2" fmla="*/ 483394 w 21600"/>
                  <a:gd name="T3" fmla="*/ 200025 h 21600"/>
                  <a:gd name="T4" fmla="*/ 483394 w 21600"/>
                  <a:gd name="T5" fmla="*/ 200025 h 21600"/>
                  <a:gd name="T6" fmla="*/ 483394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5" y="1028"/>
                    </a:moveTo>
                    <a:lnTo>
                      <a:pt x="4007" y="1542"/>
                    </a:lnTo>
                    <a:lnTo>
                      <a:pt x="7200" y="2571"/>
                    </a:lnTo>
                    <a:lnTo>
                      <a:pt x="10356" y="4114"/>
                    </a:lnTo>
                    <a:lnTo>
                      <a:pt x="13335" y="6685"/>
                    </a:lnTo>
                    <a:lnTo>
                      <a:pt x="15889" y="9771"/>
                    </a:lnTo>
                    <a:lnTo>
                      <a:pt x="18230" y="13371"/>
                    </a:lnTo>
                    <a:lnTo>
                      <a:pt x="20110" y="16971"/>
                    </a:lnTo>
                    <a:lnTo>
                      <a:pt x="21599" y="21600"/>
                    </a:lnTo>
                    <a:lnTo>
                      <a:pt x="21599" y="18514"/>
                    </a:lnTo>
                    <a:lnTo>
                      <a:pt x="19897" y="14400"/>
                    </a:lnTo>
                    <a:lnTo>
                      <a:pt x="17804" y="10800"/>
                    </a:lnTo>
                    <a:lnTo>
                      <a:pt x="15464" y="7714"/>
                    </a:lnTo>
                    <a:lnTo>
                      <a:pt x="12910" y="5142"/>
                    </a:lnTo>
                    <a:lnTo>
                      <a:pt x="10143" y="3085"/>
                    </a:lnTo>
                    <a:lnTo>
                      <a:pt x="6987" y="1542"/>
                    </a:lnTo>
                    <a:lnTo>
                      <a:pt x="3795" y="514"/>
                    </a:lnTo>
                    <a:lnTo>
                      <a:pt x="425" y="0"/>
                    </a:lnTo>
                    <a:lnTo>
                      <a:pt x="0" y="0"/>
                    </a:lnTo>
                    <a:lnTo>
                      <a:pt x="0" y="1028"/>
                    </a:lnTo>
                    <a:lnTo>
                      <a:pt x="425" y="1028"/>
                    </a:lnTo>
                    <a:close/>
                  </a:path>
                </a:pathLst>
              </a:custGeom>
              <a:gradFill rotWithShape="0">
                <a:gsLst>
                  <a:gs pos="0">
                    <a:srgbClr val="0F8FE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3" name="AutoShape 37"/>
              <p:cNvSpPr>
                <a:spLocks/>
              </p:cNvSpPr>
              <p:nvPr/>
            </p:nvSpPr>
            <p:spPr bwMode="auto">
              <a:xfrm>
                <a:off x="5508625" y="1560512"/>
                <a:ext cx="114300" cy="85726"/>
              </a:xfrm>
              <a:custGeom>
                <a:avLst/>
                <a:gdLst>
                  <a:gd name="T0" fmla="*/ 57150 w 21600"/>
                  <a:gd name="T1" fmla="*/ 42863 h 21600"/>
                  <a:gd name="T2" fmla="*/ 57150 w 21600"/>
                  <a:gd name="T3" fmla="*/ 42863 h 21600"/>
                  <a:gd name="T4" fmla="*/ 57150 w 21600"/>
                  <a:gd name="T5" fmla="*/ 42863 h 21600"/>
                  <a:gd name="T6" fmla="*/ 57150 w 21600"/>
                  <a:gd name="T7" fmla="*/ 4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10800" y="12000"/>
                    </a:lnTo>
                    <a:lnTo>
                      <a:pt x="0" y="21600"/>
                    </a:lnTo>
                    <a:lnTo>
                      <a:pt x="10800" y="21600"/>
                    </a:lnTo>
                    <a:lnTo>
                      <a:pt x="16200" y="16800"/>
                    </a:lnTo>
                    <a:lnTo>
                      <a:pt x="21600" y="9600"/>
                    </a:lnTo>
                    <a:lnTo>
                      <a:pt x="21600" y="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4" name="AutoShape 38"/>
              <p:cNvSpPr>
                <a:spLocks/>
              </p:cNvSpPr>
              <p:nvPr/>
            </p:nvSpPr>
            <p:spPr bwMode="auto">
              <a:xfrm>
                <a:off x="4332287" y="1665287"/>
                <a:ext cx="1119188" cy="171451"/>
              </a:xfrm>
              <a:custGeom>
                <a:avLst/>
                <a:gdLst>
                  <a:gd name="T0" fmla="*/ 559594 w 21600"/>
                  <a:gd name="T1" fmla="*/ 85726 h 21600"/>
                  <a:gd name="T2" fmla="*/ 559594 w 21600"/>
                  <a:gd name="T3" fmla="*/ 85726 h 21600"/>
                  <a:gd name="T4" fmla="*/ 559594 w 21600"/>
                  <a:gd name="T5" fmla="*/ 85726 h 21600"/>
                  <a:gd name="T6" fmla="*/ 559594 w 21600"/>
                  <a:gd name="T7" fmla="*/ 857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60" y="18000"/>
                    </a:moveTo>
                    <a:lnTo>
                      <a:pt x="6771" y="18000"/>
                    </a:lnTo>
                    <a:lnTo>
                      <a:pt x="4381" y="15600"/>
                    </a:lnTo>
                    <a:lnTo>
                      <a:pt x="0" y="9600"/>
                    </a:lnTo>
                    <a:lnTo>
                      <a:pt x="0" y="13200"/>
                    </a:lnTo>
                    <a:lnTo>
                      <a:pt x="4381" y="19200"/>
                    </a:lnTo>
                    <a:lnTo>
                      <a:pt x="6771" y="21600"/>
                    </a:lnTo>
                    <a:lnTo>
                      <a:pt x="9160" y="21600"/>
                    </a:lnTo>
                    <a:lnTo>
                      <a:pt x="12622" y="20400"/>
                    </a:lnTo>
                    <a:lnTo>
                      <a:pt x="15931" y="16800"/>
                    </a:lnTo>
                    <a:lnTo>
                      <a:pt x="18842" y="12000"/>
                    </a:lnTo>
                    <a:lnTo>
                      <a:pt x="21600" y="4800"/>
                    </a:lnTo>
                    <a:lnTo>
                      <a:pt x="21600" y="0"/>
                    </a:lnTo>
                    <a:lnTo>
                      <a:pt x="18842" y="8400"/>
                    </a:lnTo>
                    <a:lnTo>
                      <a:pt x="15931" y="13200"/>
                    </a:lnTo>
                    <a:lnTo>
                      <a:pt x="12622" y="16800"/>
                    </a:lnTo>
                    <a:lnTo>
                      <a:pt x="9160" y="1800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5" name="AutoShape 39"/>
              <p:cNvSpPr>
                <a:spLocks/>
              </p:cNvSpPr>
              <p:nvPr/>
            </p:nvSpPr>
            <p:spPr bwMode="auto">
              <a:xfrm>
                <a:off x="5651500" y="1000125"/>
                <a:ext cx="227013" cy="541338"/>
              </a:xfrm>
              <a:custGeom>
                <a:avLst/>
                <a:gdLst>
                  <a:gd name="T0" fmla="*/ 113506 w 21600"/>
                  <a:gd name="T1" fmla="*/ 270669 h 21600"/>
                  <a:gd name="T2" fmla="*/ 113506 w 21600"/>
                  <a:gd name="T3" fmla="*/ 270669 h 21600"/>
                  <a:gd name="T4" fmla="*/ 113506 w 21600"/>
                  <a:gd name="T5" fmla="*/ 270669 h 21600"/>
                  <a:gd name="T6" fmla="*/ 113506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74" y="7221"/>
                    </a:moveTo>
                    <a:lnTo>
                      <a:pt x="17068" y="10958"/>
                    </a:lnTo>
                    <a:lnTo>
                      <a:pt x="13443" y="15139"/>
                    </a:lnTo>
                    <a:lnTo>
                      <a:pt x="7099" y="18559"/>
                    </a:lnTo>
                    <a:lnTo>
                      <a:pt x="0" y="21600"/>
                    </a:lnTo>
                    <a:lnTo>
                      <a:pt x="4380" y="21600"/>
                    </a:lnTo>
                    <a:lnTo>
                      <a:pt x="11630" y="18179"/>
                    </a:lnTo>
                    <a:lnTo>
                      <a:pt x="17068" y="14758"/>
                    </a:lnTo>
                    <a:lnTo>
                      <a:pt x="20693" y="10958"/>
                    </a:lnTo>
                    <a:lnTo>
                      <a:pt x="21599" y="7221"/>
                    </a:lnTo>
                    <a:lnTo>
                      <a:pt x="20693" y="3800"/>
                    </a:lnTo>
                    <a:lnTo>
                      <a:pt x="17974" y="0"/>
                    </a:lnTo>
                    <a:lnTo>
                      <a:pt x="13443" y="0"/>
                    </a:lnTo>
                    <a:lnTo>
                      <a:pt x="17068" y="3800"/>
                    </a:lnTo>
                    <a:lnTo>
                      <a:pt x="17974" y="7221"/>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6" name="AutoShape 40"/>
              <p:cNvSpPr>
                <a:spLocks/>
              </p:cNvSpPr>
              <p:nvPr/>
            </p:nvSpPr>
            <p:spPr bwMode="auto">
              <a:xfrm>
                <a:off x="5214937" y="952500"/>
                <a:ext cx="131763" cy="142875"/>
              </a:xfrm>
              <a:custGeom>
                <a:avLst/>
                <a:gdLst>
                  <a:gd name="T0" fmla="*/ 65882 w 21600"/>
                  <a:gd name="T1" fmla="*/ 71438 h 21600"/>
                  <a:gd name="T2" fmla="*/ 65882 w 21600"/>
                  <a:gd name="T3" fmla="*/ 71438 h 21600"/>
                  <a:gd name="T4" fmla="*/ 65882 w 21600"/>
                  <a:gd name="T5" fmla="*/ 71438 h 21600"/>
                  <a:gd name="T6" fmla="*/ 65882 w 21600"/>
                  <a:gd name="T7" fmla="*/ 71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54" y="21600"/>
                    </a:moveTo>
                    <a:lnTo>
                      <a:pt x="21600" y="20160"/>
                    </a:lnTo>
                    <a:lnTo>
                      <a:pt x="18477" y="14400"/>
                    </a:lnTo>
                    <a:lnTo>
                      <a:pt x="13792" y="10080"/>
                    </a:lnTo>
                    <a:lnTo>
                      <a:pt x="1561" y="0"/>
                    </a:lnTo>
                    <a:lnTo>
                      <a:pt x="0" y="4320"/>
                    </a:lnTo>
                    <a:lnTo>
                      <a:pt x="9108" y="11520"/>
                    </a:lnTo>
                    <a:lnTo>
                      <a:pt x="15354" y="21600"/>
                    </a:lnTo>
                    <a:close/>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7" name="AutoShape 41"/>
              <p:cNvSpPr>
                <a:spLocks/>
              </p:cNvSpPr>
              <p:nvPr/>
            </p:nvSpPr>
            <p:spPr bwMode="auto">
              <a:xfrm>
                <a:off x="4237037" y="838200"/>
                <a:ext cx="1138238" cy="684213"/>
              </a:xfrm>
              <a:custGeom>
                <a:avLst/>
                <a:gdLst>
                  <a:gd name="T0" fmla="*/ 569119 w 21600"/>
                  <a:gd name="T1" fmla="*/ 342107 h 21600"/>
                  <a:gd name="T2" fmla="*/ 569119 w 21600"/>
                  <a:gd name="T3" fmla="*/ 342107 h 21600"/>
                  <a:gd name="T4" fmla="*/ 569119 w 21600"/>
                  <a:gd name="T5" fmla="*/ 342107 h 21600"/>
                  <a:gd name="T6" fmla="*/ 569119 w 21600"/>
                  <a:gd name="T7" fmla="*/ 342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876" y="10825"/>
                    </a:moveTo>
                    <a:lnTo>
                      <a:pt x="20696" y="12879"/>
                    </a:lnTo>
                    <a:lnTo>
                      <a:pt x="20153" y="14683"/>
                    </a:lnTo>
                    <a:lnTo>
                      <a:pt x="19069" y="16488"/>
                    </a:lnTo>
                    <a:lnTo>
                      <a:pt x="18015" y="17991"/>
                    </a:lnTo>
                    <a:lnTo>
                      <a:pt x="16388" y="19194"/>
                    </a:lnTo>
                    <a:lnTo>
                      <a:pt x="14761" y="20096"/>
                    </a:lnTo>
                    <a:lnTo>
                      <a:pt x="12773" y="20697"/>
                    </a:lnTo>
                    <a:lnTo>
                      <a:pt x="10815" y="20998"/>
                    </a:lnTo>
                    <a:lnTo>
                      <a:pt x="8826" y="20697"/>
                    </a:lnTo>
                    <a:lnTo>
                      <a:pt x="6838" y="20096"/>
                    </a:lnTo>
                    <a:lnTo>
                      <a:pt x="5211" y="19194"/>
                    </a:lnTo>
                    <a:lnTo>
                      <a:pt x="3584" y="17991"/>
                    </a:lnTo>
                    <a:lnTo>
                      <a:pt x="2530" y="16488"/>
                    </a:lnTo>
                    <a:lnTo>
                      <a:pt x="1446" y="14683"/>
                    </a:lnTo>
                    <a:lnTo>
                      <a:pt x="903" y="12879"/>
                    </a:lnTo>
                    <a:lnTo>
                      <a:pt x="723" y="10825"/>
                    </a:lnTo>
                    <a:lnTo>
                      <a:pt x="903" y="8720"/>
                    </a:lnTo>
                    <a:lnTo>
                      <a:pt x="1446" y="6916"/>
                    </a:lnTo>
                    <a:lnTo>
                      <a:pt x="2530" y="5111"/>
                    </a:lnTo>
                    <a:lnTo>
                      <a:pt x="3584" y="3608"/>
                    </a:lnTo>
                    <a:lnTo>
                      <a:pt x="5211" y="2405"/>
                    </a:lnTo>
                    <a:lnTo>
                      <a:pt x="6838" y="1503"/>
                    </a:lnTo>
                    <a:lnTo>
                      <a:pt x="8826" y="902"/>
                    </a:lnTo>
                    <a:lnTo>
                      <a:pt x="10815" y="601"/>
                    </a:lnTo>
                    <a:lnTo>
                      <a:pt x="12592" y="902"/>
                    </a:lnTo>
                    <a:lnTo>
                      <a:pt x="14399" y="1503"/>
                    </a:lnTo>
                    <a:lnTo>
                      <a:pt x="16026" y="2405"/>
                    </a:lnTo>
                    <a:lnTo>
                      <a:pt x="17472" y="3307"/>
                    </a:lnTo>
                    <a:lnTo>
                      <a:pt x="17653" y="2405"/>
                    </a:lnTo>
                    <a:lnTo>
                      <a:pt x="14399" y="601"/>
                    </a:lnTo>
                    <a:lnTo>
                      <a:pt x="12592" y="300"/>
                    </a:lnTo>
                    <a:lnTo>
                      <a:pt x="10815" y="0"/>
                    </a:lnTo>
                    <a:lnTo>
                      <a:pt x="8646" y="300"/>
                    </a:lnTo>
                    <a:lnTo>
                      <a:pt x="6657" y="902"/>
                    </a:lnTo>
                    <a:lnTo>
                      <a:pt x="4850" y="1804"/>
                    </a:lnTo>
                    <a:lnTo>
                      <a:pt x="3223" y="3307"/>
                    </a:lnTo>
                    <a:lnTo>
                      <a:pt x="1807" y="4811"/>
                    </a:lnTo>
                    <a:lnTo>
                      <a:pt x="903" y="6615"/>
                    </a:lnTo>
                    <a:lnTo>
                      <a:pt x="180" y="8720"/>
                    </a:lnTo>
                    <a:lnTo>
                      <a:pt x="0" y="10825"/>
                    </a:lnTo>
                    <a:lnTo>
                      <a:pt x="180" y="12879"/>
                    </a:lnTo>
                    <a:lnTo>
                      <a:pt x="903" y="14984"/>
                    </a:lnTo>
                    <a:lnTo>
                      <a:pt x="1807" y="16788"/>
                    </a:lnTo>
                    <a:lnTo>
                      <a:pt x="3223" y="18593"/>
                    </a:lnTo>
                    <a:lnTo>
                      <a:pt x="4850" y="19795"/>
                    </a:lnTo>
                    <a:lnTo>
                      <a:pt x="6657" y="20697"/>
                    </a:lnTo>
                    <a:lnTo>
                      <a:pt x="8646" y="21299"/>
                    </a:lnTo>
                    <a:lnTo>
                      <a:pt x="10815" y="21599"/>
                    </a:lnTo>
                    <a:lnTo>
                      <a:pt x="12953" y="21299"/>
                    </a:lnTo>
                    <a:lnTo>
                      <a:pt x="14942" y="20697"/>
                    </a:lnTo>
                    <a:lnTo>
                      <a:pt x="16930" y="19795"/>
                    </a:lnTo>
                    <a:lnTo>
                      <a:pt x="18376" y="18593"/>
                    </a:lnTo>
                    <a:lnTo>
                      <a:pt x="19792" y="16788"/>
                    </a:lnTo>
                    <a:lnTo>
                      <a:pt x="20696" y="14984"/>
                    </a:lnTo>
                    <a:lnTo>
                      <a:pt x="21419" y="12879"/>
                    </a:lnTo>
                    <a:lnTo>
                      <a:pt x="21599" y="10825"/>
                    </a:lnTo>
                    <a:lnTo>
                      <a:pt x="21599" y="10223"/>
                    </a:lnTo>
                    <a:lnTo>
                      <a:pt x="21419" y="9622"/>
                    </a:lnTo>
                    <a:lnTo>
                      <a:pt x="20696" y="9922"/>
                    </a:lnTo>
                    <a:lnTo>
                      <a:pt x="20876" y="10524"/>
                    </a:lnTo>
                    <a:lnTo>
                      <a:pt x="20876" y="10825"/>
                    </a:lnTo>
                    <a:close/>
                  </a:path>
                </a:pathLst>
              </a:custGeom>
              <a:gradFill rotWithShape="0">
                <a:gsLst>
                  <a:gs pos="0">
                    <a:srgbClr val="0088E4"/>
                  </a:gs>
                  <a:gs pos="100000">
                    <a:srgbClr val="0083DC"/>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8" name="AutoShape 42"/>
              <p:cNvSpPr>
                <a:spLocks/>
              </p:cNvSpPr>
              <p:nvPr/>
            </p:nvSpPr>
            <p:spPr bwMode="auto">
              <a:xfrm>
                <a:off x="4084637" y="771525"/>
                <a:ext cx="1443038" cy="846138"/>
              </a:xfrm>
              <a:custGeom>
                <a:avLst/>
                <a:gdLst>
                  <a:gd name="T0" fmla="*/ 721519 w 21600"/>
                  <a:gd name="T1" fmla="*/ 423069 h 21600"/>
                  <a:gd name="T2" fmla="*/ 721519 w 21600"/>
                  <a:gd name="T3" fmla="*/ 423069 h 21600"/>
                  <a:gd name="T4" fmla="*/ 721519 w 21600"/>
                  <a:gd name="T5" fmla="*/ 423069 h 21600"/>
                  <a:gd name="T6" fmla="*/ 721519 w 21600"/>
                  <a:gd name="T7" fmla="*/ 423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37" y="0"/>
                    </a:moveTo>
                    <a:lnTo>
                      <a:pt x="14637" y="729"/>
                    </a:lnTo>
                    <a:lnTo>
                      <a:pt x="17203" y="2431"/>
                    </a:lnTo>
                    <a:lnTo>
                      <a:pt x="18178" y="3404"/>
                    </a:lnTo>
                    <a:lnTo>
                      <a:pt x="19176" y="4619"/>
                    </a:lnTo>
                    <a:lnTo>
                      <a:pt x="19889" y="5835"/>
                    </a:lnTo>
                    <a:lnTo>
                      <a:pt x="20459" y="7294"/>
                    </a:lnTo>
                    <a:lnTo>
                      <a:pt x="20744" y="8753"/>
                    </a:lnTo>
                    <a:lnTo>
                      <a:pt x="20887" y="10455"/>
                    </a:lnTo>
                    <a:lnTo>
                      <a:pt x="20744" y="12603"/>
                    </a:lnTo>
                    <a:lnTo>
                      <a:pt x="20031" y="14548"/>
                    </a:lnTo>
                    <a:lnTo>
                      <a:pt x="19176" y="16250"/>
                    </a:lnTo>
                    <a:lnTo>
                      <a:pt x="17893" y="17952"/>
                    </a:lnTo>
                    <a:lnTo>
                      <a:pt x="16491" y="19168"/>
                    </a:lnTo>
                    <a:lnTo>
                      <a:pt x="14780" y="20141"/>
                    </a:lnTo>
                    <a:lnTo>
                      <a:pt x="12784" y="20627"/>
                    </a:lnTo>
                    <a:lnTo>
                      <a:pt x="10811" y="20870"/>
                    </a:lnTo>
                    <a:lnTo>
                      <a:pt x="8815" y="20627"/>
                    </a:lnTo>
                    <a:lnTo>
                      <a:pt x="6819" y="20141"/>
                    </a:lnTo>
                    <a:lnTo>
                      <a:pt x="5108" y="19168"/>
                    </a:lnTo>
                    <a:lnTo>
                      <a:pt x="3706" y="17952"/>
                    </a:lnTo>
                    <a:lnTo>
                      <a:pt x="2423" y="16250"/>
                    </a:lnTo>
                    <a:lnTo>
                      <a:pt x="1568" y="14548"/>
                    </a:lnTo>
                    <a:lnTo>
                      <a:pt x="855" y="12603"/>
                    </a:lnTo>
                    <a:lnTo>
                      <a:pt x="712" y="10455"/>
                    </a:lnTo>
                    <a:lnTo>
                      <a:pt x="855" y="8996"/>
                    </a:lnTo>
                    <a:lnTo>
                      <a:pt x="1140" y="7537"/>
                    </a:lnTo>
                    <a:lnTo>
                      <a:pt x="1568" y="6321"/>
                    </a:lnTo>
                    <a:lnTo>
                      <a:pt x="2138" y="5106"/>
                    </a:lnTo>
                    <a:lnTo>
                      <a:pt x="1568" y="4619"/>
                    </a:lnTo>
                    <a:lnTo>
                      <a:pt x="855" y="5835"/>
                    </a:lnTo>
                    <a:lnTo>
                      <a:pt x="427" y="7294"/>
                    </a:lnTo>
                    <a:lnTo>
                      <a:pt x="142" y="8753"/>
                    </a:lnTo>
                    <a:lnTo>
                      <a:pt x="0" y="10455"/>
                    </a:lnTo>
                    <a:lnTo>
                      <a:pt x="285" y="12603"/>
                    </a:lnTo>
                    <a:lnTo>
                      <a:pt x="855" y="14791"/>
                    </a:lnTo>
                    <a:lnTo>
                      <a:pt x="1853" y="16736"/>
                    </a:lnTo>
                    <a:lnTo>
                      <a:pt x="3136" y="18195"/>
                    </a:lnTo>
                    <a:lnTo>
                      <a:pt x="4823" y="19654"/>
                    </a:lnTo>
                    <a:lnTo>
                      <a:pt x="6534" y="20627"/>
                    </a:lnTo>
                    <a:lnTo>
                      <a:pt x="8673" y="21356"/>
                    </a:lnTo>
                    <a:lnTo>
                      <a:pt x="10811" y="21600"/>
                    </a:lnTo>
                    <a:lnTo>
                      <a:pt x="12926" y="21356"/>
                    </a:lnTo>
                    <a:lnTo>
                      <a:pt x="15065" y="20627"/>
                    </a:lnTo>
                    <a:lnTo>
                      <a:pt x="16918" y="19654"/>
                    </a:lnTo>
                    <a:lnTo>
                      <a:pt x="18463" y="18195"/>
                    </a:lnTo>
                    <a:lnTo>
                      <a:pt x="19746" y="16736"/>
                    </a:lnTo>
                    <a:lnTo>
                      <a:pt x="20744" y="14791"/>
                    </a:lnTo>
                    <a:lnTo>
                      <a:pt x="21314" y="12603"/>
                    </a:lnTo>
                    <a:lnTo>
                      <a:pt x="21600" y="10455"/>
                    </a:lnTo>
                    <a:lnTo>
                      <a:pt x="21457" y="8753"/>
                    </a:lnTo>
                    <a:lnTo>
                      <a:pt x="21029" y="7051"/>
                    </a:lnTo>
                    <a:lnTo>
                      <a:pt x="20459" y="5349"/>
                    </a:lnTo>
                    <a:lnTo>
                      <a:pt x="19603" y="4133"/>
                    </a:lnTo>
                    <a:lnTo>
                      <a:pt x="18605" y="2674"/>
                    </a:lnTo>
                    <a:lnTo>
                      <a:pt x="17465" y="1702"/>
                    </a:lnTo>
                    <a:lnTo>
                      <a:pt x="14637" y="0"/>
                    </a:lnTo>
                    <a:close/>
                  </a:path>
                </a:pathLst>
              </a:custGeom>
              <a:gradFill rotWithShape="0">
                <a:gsLst>
                  <a:gs pos="0">
                    <a:srgbClr val="088CE5"/>
                  </a:gs>
                  <a:gs pos="100000">
                    <a:srgbClr val="0088E4"/>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39" name="AutoShape 43"/>
              <p:cNvSpPr>
                <a:spLocks/>
              </p:cNvSpPr>
              <p:nvPr/>
            </p:nvSpPr>
            <p:spPr bwMode="auto">
              <a:xfrm>
                <a:off x="4425950" y="742950"/>
                <a:ext cx="579438" cy="104775"/>
              </a:xfrm>
              <a:custGeom>
                <a:avLst/>
                <a:gdLst>
                  <a:gd name="T0" fmla="*/ 289719 w 21600"/>
                  <a:gd name="T1" fmla="*/ 52388 h 21600"/>
                  <a:gd name="T2" fmla="*/ 289719 w 21600"/>
                  <a:gd name="T3" fmla="*/ 52388 h 21600"/>
                  <a:gd name="T4" fmla="*/ 289719 w 21600"/>
                  <a:gd name="T5" fmla="*/ 52388 h 21600"/>
                  <a:gd name="T6" fmla="*/ 289719 w 21600"/>
                  <a:gd name="T7" fmla="*/ 52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02" y="5890"/>
                    </a:moveTo>
                    <a:lnTo>
                      <a:pt x="17694" y="7854"/>
                    </a:lnTo>
                    <a:lnTo>
                      <a:pt x="21244" y="9818"/>
                    </a:lnTo>
                    <a:lnTo>
                      <a:pt x="21599" y="3927"/>
                    </a:lnTo>
                    <a:lnTo>
                      <a:pt x="18049" y="1963"/>
                    </a:lnTo>
                    <a:lnTo>
                      <a:pt x="14202" y="0"/>
                    </a:lnTo>
                    <a:lnTo>
                      <a:pt x="10296" y="1963"/>
                    </a:lnTo>
                    <a:lnTo>
                      <a:pt x="6746" y="3927"/>
                    </a:lnTo>
                    <a:lnTo>
                      <a:pt x="0" y="13745"/>
                    </a:lnTo>
                    <a:lnTo>
                      <a:pt x="0" y="21600"/>
                    </a:lnTo>
                    <a:lnTo>
                      <a:pt x="3195" y="15709"/>
                    </a:lnTo>
                    <a:lnTo>
                      <a:pt x="6746" y="9818"/>
                    </a:lnTo>
                    <a:lnTo>
                      <a:pt x="10296" y="7854"/>
                    </a:lnTo>
                    <a:lnTo>
                      <a:pt x="14202" y="589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0" name="AutoShape 44"/>
              <p:cNvSpPr>
                <a:spLocks/>
              </p:cNvSpPr>
              <p:nvPr/>
            </p:nvSpPr>
            <p:spPr bwMode="auto">
              <a:xfrm>
                <a:off x="4265612" y="847725"/>
                <a:ext cx="104776" cy="76200"/>
              </a:xfrm>
              <a:custGeom>
                <a:avLst/>
                <a:gdLst>
                  <a:gd name="T0" fmla="*/ 52388 w 21600"/>
                  <a:gd name="T1" fmla="*/ 38100 h 21600"/>
                  <a:gd name="T2" fmla="*/ 52388 w 21600"/>
                  <a:gd name="T3" fmla="*/ 38100 h 21600"/>
                  <a:gd name="T4" fmla="*/ 52388 w 21600"/>
                  <a:gd name="T5" fmla="*/ 38100 h 21600"/>
                  <a:gd name="T6" fmla="*/ 52388 w 21600"/>
                  <a:gd name="T7" fmla="*/ 38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00"/>
                    </a:moveTo>
                    <a:lnTo>
                      <a:pt x="15709" y="0"/>
                    </a:lnTo>
                    <a:lnTo>
                      <a:pt x="7854" y="5400"/>
                    </a:lnTo>
                    <a:lnTo>
                      <a:pt x="0" y="13500"/>
                    </a:lnTo>
                    <a:lnTo>
                      <a:pt x="3927" y="21600"/>
                    </a:lnTo>
                    <a:lnTo>
                      <a:pt x="13745" y="13500"/>
                    </a:lnTo>
                    <a:lnTo>
                      <a:pt x="21600" y="8100"/>
                    </a:lnTo>
                    <a:close/>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1" name="AutoShape 45"/>
              <p:cNvSpPr>
                <a:spLocks/>
              </p:cNvSpPr>
              <p:nvPr/>
            </p:nvSpPr>
            <p:spPr bwMode="auto">
              <a:xfrm>
                <a:off x="5562600" y="257175"/>
                <a:ext cx="608013" cy="152400"/>
              </a:xfrm>
              <a:custGeom>
                <a:avLst/>
                <a:gdLst>
                  <a:gd name="T0" fmla="*/ 304007 w 21600"/>
                  <a:gd name="T1" fmla="*/ 76200 h 21600"/>
                  <a:gd name="T2" fmla="*/ 304007 w 21600"/>
                  <a:gd name="T3" fmla="*/ 76200 h 21600"/>
                  <a:gd name="T4" fmla="*/ 304007 w 21600"/>
                  <a:gd name="T5" fmla="*/ 76200 h 21600"/>
                  <a:gd name="T6" fmla="*/ 304007 w 21600"/>
                  <a:gd name="T7" fmla="*/ 7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17" y="21600"/>
                    </a:moveTo>
                    <a:lnTo>
                      <a:pt x="8085" y="20250"/>
                    </a:lnTo>
                    <a:lnTo>
                      <a:pt x="4693" y="14850"/>
                    </a:lnTo>
                    <a:lnTo>
                      <a:pt x="1979" y="8100"/>
                    </a:lnTo>
                    <a:lnTo>
                      <a:pt x="339" y="0"/>
                    </a:lnTo>
                    <a:lnTo>
                      <a:pt x="0" y="1350"/>
                    </a:lnTo>
                    <a:lnTo>
                      <a:pt x="1639" y="9450"/>
                    </a:lnTo>
                    <a:lnTo>
                      <a:pt x="4353" y="16200"/>
                    </a:lnTo>
                    <a:lnTo>
                      <a:pt x="7746" y="20250"/>
                    </a:lnTo>
                    <a:lnTo>
                      <a:pt x="11817" y="21600"/>
                    </a:lnTo>
                    <a:lnTo>
                      <a:pt x="14871" y="20250"/>
                    </a:lnTo>
                    <a:lnTo>
                      <a:pt x="17585" y="18900"/>
                    </a:lnTo>
                    <a:lnTo>
                      <a:pt x="19903" y="14850"/>
                    </a:lnTo>
                    <a:lnTo>
                      <a:pt x="21600" y="9450"/>
                    </a:lnTo>
                    <a:lnTo>
                      <a:pt x="21260" y="9450"/>
                    </a:lnTo>
                    <a:lnTo>
                      <a:pt x="19564" y="14850"/>
                    </a:lnTo>
                    <a:lnTo>
                      <a:pt x="17246" y="17550"/>
                    </a:lnTo>
                    <a:lnTo>
                      <a:pt x="14871" y="20250"/>
                    </a:lnTo>
                    <a:lnTo>
                      <a:pt x="11817" y="2160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2" name="AutoShape 46"/>
              <p:cNvSpPr>
                <a:spLocks/>
              </p:cNvSpPr>
              <p:nvPr/>
            </p:nvSpPr>
            <p:spPr bwMode="auto">
              <a:xfrm>
                <a:off x="5618162" y="0"/>
                <a:ext cx="409576" cy="85725"/>
              </a:xfrm>
              <a:custGeom>
                <a:avLst/>
                <a:gdLst>
                  <a:gd name="T0" fmla="*/ 204788 w 21600"/>
                  <a:gd name="T1" fmla="*/ 42863 h 21600"/>
                  <a:gd name="T2" fmla="*/ 204788 w 21600"/>
                  <a:gd name="T3" fmla="*/ 42863 h 21600"/>
                  <a:gd name="T4" fmla="*/ 204788 w 21600"/>
                  <a:gd name="T5" fmla="*/ 42863 h 21600"/>
                  <a:gd name="T6" fmla="*/ 204788 w 21600"/>
                  <a:gd name="T7" fmla="*/ 4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567" y="0"/>
                    </a:moveTo>
                    <a:lnTo>
                      <a:pt x="21600" y="4800"/>
                    </a:lnTo>
                    <a:lnTo>
                      <a:pt x="21097" y="2400"/>
                    </a:lnTo>
                    <a:lnTo>
                      <a:pt x="18083" y="0"/>
                    </a:lnTo>
                    <a:lnTo>
                      <a:pt x="14567" y="0"/>
                    </a:lnTo>
                    <a:lnTo>
                      <a:pt x="10046" y="2400"/>
                    </a:lnTo>
                    <a:lnTo>
                      <a:pt x="6530" y="4800"/>
                    </a:lnTo>
                    <a:lnTo>
                      <a:pt x="3013" y="12000"/>
                    </a:lnTo>
                    <a:lnTo>
                      <a:pt x="0" y="19200"/>
                    </a:lnTo>
                    <a:lnTo>
                      <a:pt x="502" y="21600"/>
                    </a:lnTo>
                    <a:lnTo>
                      <a:pt x="3013" y="14400"/>
                    </a:lnTo>
                    <a:lnTo>
                      <a:pt x="6530" y="7200"/>
                    </a:lnTo>
                    <a:lnTo>
                      <a:pt x="10046" y="2400"/>
                    </a:lnTo>
                    <a:lnTo>
                      <a:pt x="14567" y="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3" name="AutoShape 47"/>
              <p:cNvSpPr>
                <a:spLocks/>
              </p:cNvSpPr>
              <p:nvPr/>
            </p:nvSpPr>
            <p:spPr bwMode="auto">
              <a:xfrm>
                <a:off x="6142037" y="66675"/>
                <a:ext cx="95251" cy="247650"/>
              </a:xfrm>
              <a:custGeom>
                <a:avLst/>
                <a:gdLst>
                  <a:gd name="T0" fmla="*/ 47626 w 21600"/>
                  <a:gd name="T1" fmla="*/ 123825 h 21600"/>
                  <a:gd name="T2" fmla="*/ 47626 w 21600"/>
                  <a:gd name="T3" fmla="*/ 123825 h 21600"/>
                  <a:gd name="T4" fmla="*/ 47626 w 21600"/>
                  <a:gd name="T5" fmla="*/ 123825 h 21600"/>
                  <a:gd name="T6" fmla="*/ 47626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40" y="12461"/>
                    </a:moveTo>
                    <a:lnTo>
                      <a:pt x="17280" y="17446"/>
                    </a:lnTo>
                    <a:lnTo>
                      <a:pt x="8640" y="21599"/>
                    </a:lnTo>
                    <a:lnTo>
                      <a:pt x="10800" y="21599"/>
                    </a:lnTo>
                    <a:lnTo>
                      <a:pt x="19440" y="17446"/>
                    </a:lnTo>
                    <a:lnTo>
                      <a:pt x="21600" y="12461"/>
                    </a:lnTo>
                    <a:lnTo>
                      <a:pt x="17280" y="5815"/>
                    </a:lnTo>
                    <a:lnTo>
                      <a:pt x="10800" y="2492"/>
                    </a:lnTo>
                    <a:lnTo>
                      <a:pt x="2160" y="0"/>
                    </a:lnTo>
                    <a:lnTo>
                      <a:pt x="0" y="830"/>
                    </a:lnTo>
                    <a:lnTo>
                      <a:pt x="8640" y="3323"/>
                    </a:lnTo>
                    <a:lnTo>
                      <a:pt x="15120" y="5815"/>
                    </a:lnTo>
                    <a:lnTo>
                      <a:pt x="19440" y="12461"/>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4" name="AutoShape 48"/>
              <p:cNvSpPr>
                <a:spLocks/>
              </p:cNvSpPr>
              <p:nvPr/>
            </p:nvSpPr>
            <p:spPr bwMode="auto">
              <a:xfrm>
                <a:off x="5713412" y="352425"/>
                <a:ext cx="304801" cy="28575"/>
              </a:xfrm>
              <a:custGeom>
                <a:avLst/>
                <a:gdLst>
                  <a:gd name="T0" fmla="*/ 152401 w 21600"/>
                  <a:gd name="T1" fmla="*/ 14288 h 21600"/>
                  <a:gd name="T2" fmla="*/ 152401 w 21600"/>
                  <a:gd name="T3" fmla="*/ 14288 h 21600"/>
                  <a:gd name="T4" fmla="*/ 152401 w 21600"/>
                  <a:gd name="T5" fmla="*/ 14288 h 21600"/>
                  <a:gd name="T6" fmla="*/ 152401 w 21600"/>
                  <a:gd name="T7" fmla="*/ 14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25" y="14400"/>
                    </a:moveTo>
                    <a:lnTo>
                      <a:pt x="3375" y="0"/>
                    </a:lnTo>
                    <a:lnTo>
                      <a:pt x="0" y="0"/>
                    </a:lnTo>
                    <a:lnTo>
                      <a:pt x="6075" y="14400"/>
                    </a:lnTo>
                    <a:lnTo>
                      <a:pt x="12825" y="21600"/>
                    </a:lnTo>
                    <a:lnTo>
                      <a:pt x="17550" y="21600"/>
                    </a:lnTo>
                    <a:lnTo>
                      <a:pt x="21600" y="14400"/>
                    </a:lnTo>
                    <a:lnTo>
                      <a:pt x="20925" y="0"/>
                    </a:lnTo>
                    <a:lnTo>
                      <a:pt x="12825" y="14400"/>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5" name="AutoShape 49"/>
              <p:cNvSpPr>
                <a:spLocks/>
              </p:cNvSpPr>
              <p:nvPr/>
            </p:nvSpPr>
            <p:spPr bwMode="auto">
              <a:xfrm>
                <a:off x="5600700" y="28575"/>
                <a:ext cx="255588" cy="295275"/>
              </a:xfrm>
              <a:custGeom>
                <a:avLst/>
                <a:gdLst>
                  <a:gd name="T0" fmla="*/ 127794 w 21600"/>
                  <a:gd name="T1" fmla="*/ 147638 h 21600"/>
                  <a:gd name="T2" fmla="*/ 127794 w 21600"/>
                  <a:gd name="T3" fmla="*/ 147638 h 21600"/>
                  <a:gd name="T4" fmla="*/ 127794 w 21600"/>
                  <a:gd name="T5" fmla="*/ 147638 h 21600"/>
                  <a:gd name="T6" fmla="*/ 127794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75" y="13238"/>
                    </a:moveTo>
                    <a:lnTo>
                      <a:pt x="3085" y="9058"/>
                    </a:lnTo>
                    <a:lnTo>
                      <a:pt x="7110" y="4877"/>
                    </a:lnTo>
                    <a:lnTo>
                      <a:pt x="13550" y="2090"/>
                    </a:lnTo>
                    <a:lnTo>
                      <a:pt x="20795" y="696"/>
                    </a:lnTo>
                    <a:lnTo>
                      <a:pt x="21599" y="0"/>
                    </a:lnTo>
                    <a:lnTo>
                      <a:pt x="12745" y="1393"/>
                    </a:lnTo>
                    <a:lnTo>
                      <a:pt x="6305" y="4180"/>
                    </a:lnTo>
                    <a:lnTo>
                      <a:pt x="1475" y="8361"/>
                    </a:lnTo>
                    <a:lnTo>
                      <a:pt x="670" y="10451"/>
                    </a:lnTo>
                    <a:lnTo>
                      <a:pt x="0" y="13238"/>
                    </a:lnTo>
                    <a:lnTo>
                      <a:pt x="1475" y="17419"/>
                    </a:lnTo>
                    <a:lnTo>
                      <a:pt x="3085" y="19509"/>
                    </a:lnTo>
                    <a:lnTo>
                      <a:pt x="5500" y="21600"/>
                    </a:lnTo>
                    <a:lnTo>
                      <a:pt x="8720" y="21600"/>
                    </a:lnTo>
                    <a:lnTo>
                      <a:pt x="5500" y="19509"/>
                    </a:lnTo>
                    <a:lnTo>
                      <a:pt x="3085" y="17419"/>
                    </a:lnTo>
                    <a:lnTo>
                      <a:pt x="1475" y="13238"/>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6" name="AutoShape 50"/>
              <p:cNvSpPr>
                <a:spLocks/>
              </p:cNvSpPr>
              <p:nvPr/>
            </p:nvSpPr>
            <p:spPr bwMode="auto">
              <a:xfrm>
                <a:off x="5894387" y="28575"/>
                <a:ext cx="295276" cy="333375"/>
              </a:xfrm>
              <a:custGeom>
                <a:avLst/>
                <a:gdLst>
                  <a:gd name="T0" fmla="*/ 147638 w 21600"/>
                  <a:gd name="T1" fmla="*/ 166688 h 21600"/>
                  <a:gd name="T2" fmla="*/ 147638 w 21600"/>
                  <a:gd name="T3" fmla="*/ 166688 h 21600"/>
                  <a:gd name="T4" fmla="*/ 147638 w 21600"/>
                  <a:gd name="T5" fmla="*/ 166688 h 21600"/>
                  <a:gd name="T6" fmla="*/ 147638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17"/>
                    </a:moveTo>
                    <a:lnTo>
                      <a:pt x="7705" y="1234"/>
                    </a:lnTo>
                    <a:lnTo>
                      <a:pt x="13894" y="3702"/>
                    </a:lnTo>
                    <a:lnTo>
                      <a:pt x="18097" y="7405"/>
                    </a:lnTo>
                    <a:lnTo>
                      <a:pt x="18797" y="9257"/>
                    </a:lnTo>
                    <a:lnTo>
                      <a:pt x="19498" y="11725"/>
                    </a:lnTo>
                    <a:lnTo>
                      <a:pt x="18797" y="14194"/>
                    </a:lnTo>
                    <a:lnTo>
                      <a:pt x="17396" y="16662"/>
                    </a:lnTo>
                    <a:lnTo>
                      <a:pt x="13894" y="18514"/>
                    </a:lnTo>
                    <a:lnTo>
                      <a:pt x="10508" y="20365"/>
                    </a:lnTo>
                    <a:lnTo>
                      <a:pt x="11208" y="21599"/>
                    </a:lnTo>
                    <a:lnTo>
                      <a:pt x="15295" y="19748"/>
                    </a:lnTo>
                    <a:lnTo>
                      <a:pt x="18797" y="17279"/>
                    </a:lnTo>
                    <a:lnTo>
                      <a:pt x="20899" y="14811"/>
                    </a:lnTo>
                    <a:lnTo>
                      <a:pt x="21600" y="11725"/>
                    </a:lnTo>
                    <a:lnTo>
                      <a:pt x="20198" y="6788"/>
                    </a:lnTo>
                    <a:lnTo>
                      <a:pt x="18097" y="4937"/>
                    </a:lnTo>
                    <a:lnTo>
                      <a:pt x="15295" y="3085"/>
                    </a:lnTo>
                    <a:lnTo>
                      <a:pt x="8406" y="617"/>
                    </a:lnTo>
                    <a:lnTo>
                      <a:pt x="0" y="0"/>
                    </a:lnTo>
                    <a:lnTo>
                      <a:pt x="0" y="617"/>
                    </a:lnTo>
                    <a:close/>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7" name="AutoShape 51"/>
              <p:cNvSpPr>
                <a:spLocks/>
              </p:cNvSpPr>
              <p:nvPr/>
            </p:nvSpPr>
            <p:spPr bwMode="auto">
              <a:xfrm>
                <a:off x="5665787" y="53975"/>
                <a:ext cx="474663" cy="295275"/>
              </a:xfrm>
              <a:custGeom>
                <a:avLst/>
                <a:gdLst>
                  <a:gd name="T0" fmla="*/ 237332 w 21600"/>
                  <a:gd name="T1" fmla="*/ 147638 h 21600"/>
                  <a:gd name="T2" fmla="*/ 237332 w 21600"/>
                  <a:gd name="T3" fmla="*/ 147638 h 21600"/>
                  <a:gd name="T4" fmla="*/ 237332 w 21600"/>
                  <a:gd name="T5" fmla="*/ 147638 h 21600"/>
                  <a:gd name="T6" fmla="*/ 237332 w 21600"/>
                  <a:gd name="T7" fmla="*/ 14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36" y="0"/>
                    </a:moveTo>
                    <a:lnTo>
                      <a:pt x="6501" y="696"/>
                    </a:lnTo>
                    <a:lnTo>
                      <a:pt x="3034" y="3483"/>
                    </a:lnTo>
                    <a:lnTo>
                      <a:pt x="866" y="6270"/>
                    </a:lnTo>
                    <a:lnTo>
                      <a:pt x="0" y="10451"/>
                    </a:lnTo>
                    <a:lnTo>
                      <a:pt x="866" y="14632"/>
                    </a:lnTo>
                    <a:lnTo>
                      <a:pt x="3034" y="18116"/>
                    </a:lnTo>
                    <a:lnTo>
                      <a:pt x="6501" y="20903"/>
                    </a:lnTo>
                    <a:lnTo>
                      <a:pt x="10836" y="21600"/>
                    </a:lnTo>
                    <a:lnTo>
                      <a:pt x="15098" y="20903"/>
                    </a:lnTo>
                    <a:lnTo>
                      <a:pt x="18565" y="18116"/>
                    </a:lnTo>
                    <a:lnTo>
                      <a:pt x="20733" y="14632"/>
                    </a:lnTo>
                    <a:lnTo>
                      <a:pt x="21599" y="12541"/>
                    </a:lnTo>
                    <a:lnTo>
                      <a:pt x="21599" y="8361"/>
                    </a:lnTo>
                    <a:lnTo>
                      <a:pt x="20733" y="6270"/>
                    </a:lnTo>
                    <a:lnTo>
                      <a:pt x="18565" y="3483"/>
                    </a:lnTo>
                    <a:lnTo>
                      <a:pt x="15098" y="696"/>
                    </a:lnTo>
                    <a:lnTo>
                      <a:pt x="10836" y="0"/>
                    </a:lnTo>
                    <a:close/>
                    <a:moveTo>
                      <a:pt x="10836" y="20903"/>
                    </a:moveTo>
                    <a:lnTo>
                      <a:pt x="6935" y="20206"/>
                    </a:lnTo>
                    <a:lnTo>
                      <a:pt x="3467" y="18116"/>
                    </a:lnTo>
                    <a:lnTo>
                      <a:pt x="1300" y="14632"/>
                    </a:lnTo>
                    <a:lnTo>
                      <a:pt x="433" y="10451"/>
                    </a:lnTo>
                    <a:lnTo>
                      <a:pt x="1300" y="6270"/>
                    </a:lnTo>
                    <a:lnTo>
                      <a:pt x="3467" y="3483"/>
                    </a:lnTo>
                    <a:lnTo>
                      <a:pt x="6935" y="1393"/>
                    </a:lnTo>
                    <a:lnTo>
                      <a:pt x="10836" y="696"/>
                    </a:lnTo>
                    <a:lnTo>
                      <a:pt x="14664" y="1393"/>
                    </a:lnTo>
                    <a:lnTo>
                      <a:pt x="18132" y="3483"/>
                    </a:lnTo>
                    <a:lnTo>
                      <a:pt x="20299" y="6270"/>
                    </a:lnTo>
                    <a:lnTo>
                      <a:pt x="21166" y="8361"/>
                    </a:lnTo>
                    <a:lnTo>
                      <a:pt x="21166" y="12541"/>
                    </a:lnTo>
                    <a:lnTo>
                      <a:pt x="20299" y="14632"/>
                    </a:lnTo>
                    <a:lnTo>
                      <a:pt x="18132" y="18116"/>
                    </a:lnTo>
                    <a:lnTo>
                      <a:pt x="14664" y="20206"/>
                    </a:lnTo>
                    <a:lnTo>
                      <a:pt x="10836" y="20903"/>
                    </a:lnTo>
                    <a:close/>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48" name="AutoShape 52"/>
              <p:cNvSpPr>
                <a:spLocks/>
              </p:cNvSpPr>
              <p:nvPr/>
            </p:nvSpPr>
            <p:spPr bwMode="auto">
              <a:xfrm>
                <a:off x="3387725" y="1466850"/>
                <a:ext cx="133350" cy="84138"/>
              </a:xfrm>
              <a:custGeom>
                <a:avLst/>
                <a:gdLst>
                  <a:gd name="T0" fmla="*/ 66672 w 19679"/>
                  <a:gd name="T1" fmla="*/ 46176 h 19679"/>
                  <a:gd name="T2" fmla="*/ 66672 w 19679"/>
                  <a:gd name="T3" fmla="*/ 46176 h 19679"/>
                  <a:gd name="T4" fmla="*/ 66672 w 19679"/>
                  <a:gd name="T5" fmla="*/ 46176 h 19679"/>
                  <a:gd name="T6" fmla="*/ 66672 w 19679"/>
                  <a:gd name="T7" fmla="*/ 461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nvGrpSpPr>
              <p:cNvPr id="3121" name="Group 53"/>
              <p:cNvGrpSpPr>
                <a:grpSpLocks/>
              </p:cNvGrpSpPr>
              <p:nvPr/>
            </p:nvGrpSpPr>
            <p:grpSpPr bwMode="auto">
              <a:xfrm>
                <a:off x="4397375" y="927100"/>
                <a:ext cx="822325" cy="506413"/>
                <a:chOff x="0" y="0"/>
                <a:chExt cx="822325" cy="506413"/>
              </a:xfrm>
            </p:grpSpPr>
            <p:sp>
              <p:nvSpPr>
                <p:cNvPr id="4150" name="AutoShape 54"/>
                <p:cNvSpPr>
                  <a:spLocks/>
                </p:cNvSpPr>
                <p:nvPr/>
              </p:nvSpPr>
              <p:spPr bwMode="auto">
                <a:xfrm>
                  <a:off x="0" y="0"/>
                  <a:ext cx="822325" cy="506413"/>
                </a:xfrm>
                <a:custGeom>
                  <a:avLst/>
                  <a:gdLst>
                    <a:gd name="T0" fmla="*/ 411142 w 19679"/>
                    <a:gd name="T1" fmla="*/ 277924 h 19679"/>
                    <a:gd name="T2" fmla="*/ 411142 w 19679"/>
                    <a:gd name="T3" fmla="*/ 277924 h 19679"/>
                    <a:gd name="T4" fmla="*/ 411142 w 19679"/>
                    <a:gd name="T5" fmla="*/ 277924 h 19679"/>
                    <a:gd name="T6" fmla="*/ 411142 w 19679"/>
                    <a:gd name="T7" fmla="*/ 2779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1" name="AutoShape 55"/>
                <p:cNvSpPr>
                  <a:spLocks/>
                </p:cNvSpPr>
                <p:nvPr/>
              </p:nvSpPr>
              <p:spPr bwMode="auto">
                <a:xfrm>
                  <a:off x="50800" y="34925"/>
                  <a:ext cx="708025" cy="430213"/>
                </a:xfrm>
                <a:custGeom>
                  <a:avLst/>
                  <a:gdLst>
                    <a:gd name="T0" fmla="*/ 353995 w 19679"/>
                    <a:gd name="T1" fmla="*/ 236104 h 19679"/>
                    <a:gd name="T2" fmla="*/ 353995 w 19679"/>
                    <a:gd name="T3" fmla="*/ 236104 h 19679"/>
                    <a:gd name="T4" fmla="*/ 353995 w 19679"/>
                    <a:gd name="T5" fmla="*/ 236104 h 19679"/>
                    <a:gd name="T6" fmla="*/ 353995 w 19679"/>
                    <a:gd name="T7" fmla="*/ 236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88CE5"/>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2" name="AutoShape 56"/>
                <p:cNvSpPr>
                  <a:spLocks/>
                </p:cNvSpPr>
                <p:nvPr/>
              </p:nvSpPr>
              <p:spPr bwMode="auto">
                <a:xfrm>
                  <a:off x="101600" y="66675"/>
                  <a:ext cx="612775" cy="369888"/>
                </a:xfrm>
                <a:custGeom>
                  <a:avLst/>
                  <a:gdLst>
                    <a:gd name="T0" fmla="*/ 306372 w 19679"/>
                    <a:gd name="T1" fmla="*/ 202998 h 19679"/>
                    <a:gd name="T2" fmla="*/ 306372 w 19679"/>
                    <a:gd name="T3" fmla="*/ 202998 h 19679"/>
                    <a:gd name="T4" fmla="*/ 306372 w 19679"/>
                    <a:gd name="T5" fmla="*/ 202998 h 19679"/>
                    <a:gd name="T6" fmla="*/ 306372 w 19679"/>
                    <a:gd name="T7" fmla="*/ 202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3" name="AutoShape 57"/>
                <p:cNvSpPr>
                  <a:spLocks/>
                </p:cNvSpPr>
                <p:nvPr/>
              </p:nvSpPr>
              <p:spPr bwMode="auto">
                <a:xfrm>
                  <a:off x="171450" y="111125"/>
                  <a:ext cx="473075" cy="280988"/>
                </a:xfrm>
                <a:custGeom>
                  <a:avLst/>
                  <a:gdLst>
                    <a:gd name="T0" fmla="*/ 236525 w 19679"/>
                    <a:gd name="T1" fmla="*/ 154209 h 19679"/>
                    <a:gd name="T2" fmla="*/ 236525 w 19679"/>
                    <a:gd name="T3" fmla="*/ 154209 h 19679"/>
                    <a:gd name="T4" fmla="*/ 236525 w 19679"/>
                    <a:gd name="T5" fmla="*/ 154209 h 19679"/>
                    <a:gd name="T6" fmla="*/ 236525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0D6"/>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4" name="AutoShape 58"/>
                <p:cNvSpPr>
                  <a:spLocks/>
                </p:cNvSpPr>
                <p:nvPr/>
              </p:nvSpPr>
              <p:spPr bwMode="auto">
                <a:xfrm>
                  <a:off x="228600" y="142875"/>
                  <a:ext cx="352425" cy="220663"/>
                </a:xfrm>
                <a:custGeom>
                  <a:avLst/>
                  <a:gdLst>
                    <a:gd name="T0" fmla="*/ 176204 w 19679"/>
                    <a:gd name="T1" fmla="*/ 121102 h 19679"/>
                    <a:gd name="T2" fmla="*/ 176204 w 19679"/>
                    <a:gd name="T3" fmla="*/ 121102 h 19679"/>
                    <a:gd name="T4" fmla="*/ 176204 w 19679"/>
                    <a:gd name="T5" fmla="*/ 121102 h 19679"/>
                    <a:gd name="T6" fmla="*/ 176204 w 19679"/>
                    <a:gd name="T7" fmla="*/ 1211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0080D6"/>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5" name="AutoShape 59"/>
                <p:cNvSpPr>
                  <a:spLocks/>
                </p:cNvSpPr>
                <p:nvPr/>
              </p:nvSpPr>
              <p:spPr bwMode="auto">
                <a:xfrm>
                  <a:off x="304800" y="190500"/>
                  <a:ext cx="200025" cy="128588"/>
                </a:xfrm>
                <a:custGeom>
                  <a:avLst/>
                  <a:gdLst>
                    <a:gd name="T0" fmla="*/ 100007 w 19679"/>
                    <a:gd name="T1" fmla="*/ 70570 h 19679"/>
                    <a:gd name="T2" fmla="*/ 100007 w 19679"/>
                    <a:gd name="T3" fmla="*/ 70570 h 19679"/>
                    <a:gd name="T4" fmla="*/ 100007 w 19679"/>
                    <a:gd name="T5" fmla="*/ 70570 h 19679"/>
                    <a:gd name="T6" fmla="*/ 100007 w 19679"/>
                    <a:gd name="T7" fmla="*/ 705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3DC"/>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grpSp>
            <p:nvGrpSpPr>
              <p:cNvPr id="3122" name="Group 60"/>
              <p:cNvGrpSpPr>
                <a:grpSpLocks/>
              </p:cNvGrpSpPr>
              <p:nvPr/>
            </p:nvGrpSpPr>
            <p:grpSpPr bwMode="auto">
              <a:xfrm>
                <a:off x="5722937" y="96837"/>
                <a:ext cx="360363" cy="209551"/>
                <a:chOff x="0" y="0"/>
                <a:chExt cx="360363" cy="209550"/>
              </a:xfrm>
            </p:grpSpPr>
            <p:sp>
              <p:nvSpPr>
                <p:cNvPr id="4157" name="AutoShape 61"/>
                <p:cNvSpPr>
                  <a:spLocks/>
                </p:cNvSpPr>
                <p:nvPr/>
              </p:nvSpPr>
              <p:spPr bwMode="auto">
                <a:xfrm>
                  <a:off x="0" y="0"/>
                  <a:ext cx="360363" cy="209550"/>
                </a:xfrm>
                <a:custGeom>
                  <a:avLst/>
                  <a:gdLst>
                    <a:gd name="T0" fmla="*/ 180172 w 19679"/>
                    <a:gd name="T1" fmla="*/ 115003 h 19679"/>
                    <a:gd name="T2" fmla="*/ 180172 w 19679"/>
                    <a:gd name="T3" fmla="*/ 115003 h 19679"/>
                    <a:gd name="T4" fmla="*/ 180172 w 19679"/>
                    <a:gd name="T5" fmla="*/ 115003 h 19679"/>
                    <a:gd name="T6" fmla="*/ 180172 w 19679"/>
                    <a:gd name="T7" fmla="*/ 1150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8" name="AutoShape 62"/>
                <p:cNvSpPr>
                  <a:spLocks/>
                </p:cNvSpPr>
                <p:nvPr/>
              </p:nvSpPr>
              <p:spPr bwMode="auto">
                <a:xfrm>
                  <a:off x="34925" y="22225"/>
                  <a:ext cx="288925" cy="161925"/>
                </a:xfrm>
                <a:custGeom>
                  <a:avLst/>
                  <a:gdLst>
                    <a:gd name="T0" fmla="*/ 144455 w 19679"/>
                    <a:gd name="T1" fmla="*/ 88866 h 19679"/>
                    <a:gd name="T2" fmla="*/ 144455 w 19679"/>
                    <a:gd name="T3" fmla="*/ 88866 h 19679"/>
                    <a:gd name="T4" fmla="*/ 144455 w 19679"/>
                    <a:gd name="T5" fmla="*/ 88866 h 19679"/>
                    <a:gd name="T6" fmla="*/ 144455 w 19679"/>
                    <a:gd name="T7" fmla="*/ 888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59" name="AutoShape 63"/>
                <p:cNvSpPr>
                  <a:spLocks/>
                </p:cNvSpPr>
                <p:nvPr/>
              </p:nvSpPr>
              <p:spPr bwMode="auto">
                <a:xfrm>
                  <a:off x="79375" y="38100"/>
                  <a:ext cx="198438" cy="130175"/>
                </a:xfrm>
                <a:custGeom>
                  <a:avLst/>
                  <a:gdLst>
                    <a:gd name="T0" fmla="*/ 99214 w 19679"/>
                    <a:gd name="T1" fmla="*/ 71441 h 19679"/>
                    <a:gd name="T2" fmla="*/ 99214 w 19679"/>
                    <a:gd name="T3" fmla="*/ 71441 h 19679"/>
                    <a:gd name="T4" fmla="*/ 99214 w 19679"/>
                    <a:gd name="T5" fmla="*/ 71441 h 19679"/>
                    <a:gd name="T6" fmla="*/ 99214 w 19679"/>
                    <a:gd name="T7" fmla="*/ 714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gradFill rotWithShape="0">
                  <a:gsLst>
                    <a:gs pos="0">
                      <a:srgbClr val="C900CB"/>
                    </a:gs>
                    <a:gs pos="100000">
                      <a:srgbClr val="0088E4"/>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sp>
              <p:nvSpPr>
                <p:cNvPr id="4160" name="AutoShape 64"/>
                <p:cNvSpPr>
                  <a:spLocks/>
                </p:cNvSpPr>
                <p:nvPr/>
              </p:nvSpPr>
              <p:spPr bwMode="auto">
                <a:xfrm>
                  <a:off x="122237" y="63500"/>
                  <a:ext cx="115888" cy="74613"/>
                </a:xfrm>
                <a:custGeom>
                  <a:avLst/>
                  <a:gdLst>
                    <a:gd name="T0" fmla="*/ 57941 w 19679"/>
                    <a:gd name="T1" fmla="*/ 40948 h 19679"/>
                    <a:gd name="T2" fmla="*/ 57941 w 19679"/>
                    <a:gd name="T3" fmla="*/ 40948 h 19679"/>
                    <a:gd name="T4" fmla="*/ 57941 w 19679"/>
                    <a:gd name="T5" fmla="*/ 40948 h 19679"/>
                    <a:gd name="T6" fmla="*/ 57941 w 19679"/>
                    <a:gd name="T7" fmla="*/ 409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88E4"/>
                    </a:gs>
                    <a:gs pos="100000">
                      <a:srgbClr val="C900CB"/>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en-GB"/>
                </a:p>
              </p:txBody>
            </p:sp>
          </p:grpSp>
        </p:grpSp>
      </p:grpSp>
      <p:sp>
        <p:nvSpPr>
          <p:cNvPr id="4161" name="Rectangle 65"/>
          <p:cNvSpPr>
            <a:spLocks noGrp="1"/>
          </p:cNvSpPr>
          <p:nvPr>
            <p:ph type="sldNum" sz="quarter" idx="2"/>
          </p:nvPr>
        </p:nvSpPr>
        <p:spPr bwMode="auto">
          <a:xfrm>
            <a:off x="6553200" y="6248400"/>
            <a:ext cx="2133600" cy="225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10EB1D62-2622-4387-94E1-EC151D0C5CF8}" type="slidenum">
              <a:rPr lang="en-US" altLang="en-US"/>
              <a:pPr/>
              <a:t>‹#›</a:t>
            </a:fld>
            <a:endParaRPr lang="en-US" altLang="en-US" sz="1000">
              <a:solidFill>
                <a:srgbClr val="FFFFFF"/>
              </a:solidFill>
              <a:effectLst>
                <a:outerShdw blurRad="38100" dist="38100" dir="2700000" algn="tl">
                  <a:srgbClr val="000000"/>
                </a:outerShdw>
              </a:effectLst>
            </a:endParaRPr>
          </a:p>
        </p:txBody>
      </p:sp>
      <p:sp>
        <p:nvSpPr>
          <p:cNvPr id="4162" name="Rectangle 66"/>
          <p:cNvSpPr>
            <a:spLocks noGrp="1"/>
          </p:cNvSpPr>
          <p:nvPr>
            <p:ph type="title"/>
          </p:nvPr>
        </p:nvSpPr>
        <p:spPr bwMode="auto">
          <a:xfrm>
            <a:off x="457200" y="95250"/>
            <a:ext cx="8229600" cy="1504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4163" name="Rectangle 67"/>
          <p:cNvSpPr>
            <a:spLocks noGrp="1"/>
          </p:cNvSpPr>
          <p:nvPr>
            <p:ph type="body" idx="1"/>
          </p:nvPr>
        </p:nvSpPr>
        <p:spPr bwMode="auto">
          <a:xfrm>
            <a:off x="457200" y="1600200"/>
            <a:ext cx="8229600" cy="525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3464956336"/>
      </p:ext>
    </p:extLst>
  </p:cSld>
  <p:clrMap bg1="lt1" tx1="dk1" bg2="lt2" tx2="dk2" accent1="accent1" accent2="accent2" accent3="accent3" accent4="accent4" accent5="accent5" accent6="accent6" hlink="hlink" folHlink="folHlink"/>
  <p:sldLayoutIdLst>
    <p:sldLayoutId id="2147486829" r:id="rId1"/>
    <p:sldLayoutId id="2147486830" r:id="rId2"/>
    <p:sldLayoutId id="2147486831" r:id="rId3"/>
    <p:sldLayoutId id="2147486832" r:id="rId4"/>
    <p:sldLayoutId id="2147486833" r:id="rId5"/>
    <p:sldLayoutId id="2147486834" r:id="rId6"/>
    <p:sldLayoutId id="2147486835" r:id="rId7"/>
    <p:sldLayoutId id="2147486836" r:id="rId8"/>
    <p:sldLayoutId id="2147486837" r:id="rId9"/>
    <p:sldLayoutId id="2147486838" r:id="rId10"/>
    <p:sldLayoutId id="2147486839"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grpSp>
          <p:nvGrpSpPr>
            <p:cNvPr id="25609" name="Group 4"/>
            <p:cNvGrpSpPr>
              <a:grpSpLocks/>
            </p:cNvGrpSpPr>
            <p:nvPr/>
          </p:nvGrpSpPr>
          <p:grpSpPr bwMode="auto">
            <a:xfrm>
              <a:off x="1776" y="3024"/>
              <a:ext cx="3929" cy="1290"/>
              <a:chOff x="1776" y="3024"/>
              <a:chExt cx="3929" cy="1290"/>
            </a:xfrm>
          </p:grpSpPr>
          <p:grpSp>
            <p:nvGrpSpPr>
              <p:cNvPr id="25610"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hangingPunct="1">
                  <a:defRPr/>
                </a:pPr>
                <a:endParaRPr lang="en-US" sz="4400" b="1">
                  <a:solidFill>
                    <a:srgbClr val="000203"/>
                  </a:solidFill>
                  <a:effectLst>
                    <a:outerShdw blurRad="38100" dist="38100" dir="2700000" algn="tl">
                      <a:srgbClr val="000000">
                        <a:alpha val="43137"/>
                      </a:srgbClr>
                    </a:outerShdw>
                  </a:effectLst>
                  <a:latin typeface="Engravers MT" charset="0"/>
                  <a:ea typeface="ＭＳ Ｐゴシック" charset="0"/>
                  <a:cs typeface="ＭＳ Ｐゴシック" charset="0"/>
                  <a:sym typeface="Arial" charset="0"/>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nvGrpSpPr>
              <p:cNvPr id="25651"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nvGrpSpPr>
              <p:cNvPr id="25652"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eaLnBrk="1" hangingPunct="1"/>
                  <a:endParaRPr lang="en-US" altLang="en-US" sz="4400" b="1">
                    <a:solidFill>
                      <a:srgbClr val="000203"/>
                    </a:solidFill>
                    <a:effectLst>
                      <a:outerShdw blurRad="38100" dist="38100" dir="2700000" algn="tl">
                        <a:srgbClr val="FFFFFF"/>
                      </a:outerShdw>
                    </a:effectLst>
                    <a:latin typeface="Engravers MT" pitchFamily="18" charset="0"/>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hangingPunct="1">
              <a:defRPr sz="1000">
                <a:solidFill>
                  <a:srgbClr val="FFFFFF"/>
                </a:solidFill>
                <a:effectLst>
                  <a:outerShdw blurRad="38100" dist="38100" dir="2700000" algn="tl">
                    <a:srgbClr val="000000"/>
                  </a:outerShdw>
                </a:effectLst>
              </a:defRPr>
            </a:lvl1pPr>
          </a:lstStyle>
          <a:p>
            <a:endParaRPr lang="en-US" altLang="en-US"/>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hangingPunct="1">
              <a:defRPr sz="1000">
                <a:solidFill>
                  <a:srgbClr val="FFFFFF"/>
                </a:solidFill>
                <a:effectLst>
                  <a:outerShdw blurRad="38100" dist="38100" dir="2700000" algn="tl">
                    <a:srgbClr val="000000"/>
                  </a:outerShdw>
                </a:effectLst>
              </a:defRPr>
            </a:lvl1pPr>
          </a:lstStyle>
          <a:p>
            <a:endParaRPr lang="en-US" altLang="en-US"/>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hangingPunct="1">
              <a:defRPr sz="1000">
                <a:solidFill>
                  <a:srgbClr val="FFFFFF"/>
                </a:solidFill>
                <a:effectLst>
                  <a:outerShdw blurRad="38100" dist="38100" dir="2700000" algn="tl">
                    <a:srgbClr val="000000"/>
                  </a:outerShdw>
                </a:effectLst>
              </a:defRPr>
            </a:lvl1pPr>
          </a:lstStyle>
          <a:p>
            <a:fld id="{E8C047CC-4A9B-4867-B7C3-CF61805B628D}" type="slidenum">
              <a:rPr lang="en-US" altLang="en-US"/>
              <a:pPr/>
              <a:t>‹#›</a:t>
            </a:fld>
            <a:endParaRPr lang="en-US" altLang="en-US"/>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59029023"/>
      </p:ext>
    </p:extLst>
  </p:cSld>
  <p:clrMap bg1="dk2" tx1="lt1" bg2="dk1" tx2="lt2" accent1="accent1" accent2="accent2" accent3="accent3" accent4="accent4" accent5="accent5" accent6="accent6" hlink="hlink" folHlink="folHlink"/>
  <p:sldLayoutIdLst>
    <p:sldLayoutId id="2147486853" r:id="rId1"/>
    <p:sldLayoutId id="2147486854" r:id="rId2"/>
    <p:sldLayoutId id="2147486855" r:id="rId3"/>
    <p:sldLayoutId id="2147486856" r:id="rId4"/>
    <p:sldLayoutId id="2147486857" r:id="rId5"/>
    <p:sldLayoutId id="2147486858" r:id="rId6"/>
    <p:sldLayoutId id="2147486859" r:id="rId7"/>
    <p:sldLayoutId id="2147486860" r:id="rId8"/>
    <p:sldLayoutId id="2147486861" r:id="rId9"/>
    <p:sldLayoutId id="2147486862" r:id="rId10"/>
    <p:sldLayoutId id="214748686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grpSp>
        <p:nvGrpSpPr>
          <p:cNvPr id="1026" name="Group 1"/>
          <p:cNvGrpSpPr>
            <a:grpSpLocks/>
          </p:cNvGrpSpPr>
          <p:nvPr/>
        </p:nvGrpSpPr>
        <p:grpSpPr bwMode="auto">
          <a:xfrm>
            <a:off x="0" y="-331788"/>
            <a:ext cx="9144000" cy="7189788"/>
            <a:chOff x="0" y="-1"/>
            <a:chExt cx="9144001" cy="7190915"/>
          </a:xfrm>
        </p:grpSpPr>
        <p:sp>
          <p:nvSpPr>
            <p:cNvPr id="2" name="AutoShape 2"/>
            <p:cNvSpPr>
              <a:spLocks/>
            </p:cNvSpPr>
            <p:nvPr/>
          </p:nvSpPr>
          <p:spPr bwMode="auto">
            <a:xfrm>
              <a:off x="0" y="810750"/>
              <a:ext cx="9144001" cy="1154114"/>
            </a:xfrm>
            <a:custGeom>
              <a:avLst/>
              <a:gdLst>
                <a:gd name="T0" fmla="*/ 4572001 w 21600"/>
                <a:gd name="T1" fmla="*/ 577057 h 21600"/>
                <a:gd name="T2" fmla="*/ 4572001 w 21600"/>
                <a:gd name="T3" fmla="*/ 577057 h 21600"/>
                <a:gd name="T4" fmla="*/ 4572001 w 21600"/>
                <a:gd name="T5" fmla="*/ 577057 h 21600"/>
                <a:gd name="T6" fmla="*/ 4572001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FFCC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27" name="AutoShape 3" descr="Cacback.png"/>
            <p:cNvSpPr>
              <a:spLocks/>
            </p:cNvSpPr>
            <p:nvPr/>
          </p:nvSpPr>
          <p:spPr bwMode="auto">
            <a:xfrm>
              <a:off x="0" y="332913"/>
              <a:ext cx="1776413" cy="6858001"/>
            </a:xfrm>
            <a:custGeom>
              <a:avLst/>
              <a:gdLst>
                <a:gd name="T0" fmla="*/ 888207 w 21600"/>
                <a:gd name="T1" fmla="*/ 3429001 h 21600"/>
                <a:gd name="T2" fmla="*/ 888207 w 21600"/>
                <a:gd name="T3" fmla="*/ 3429001 h 21600"/>
                <a:gd name="T4" fmla="*/ 888207 w 21600"/>
                <a:gd name="T5" fmla="*/ 3429001 h 21600"/>
                <a:gd name="T6" fmla="*/ 888207 w 21600"/>
                <a:gd name="T7" fmla="*/ 3429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dpi="0" rotWithShape="0">
              <a:blip r:embed="rId13"/>
              <a:srcRect/>
              <a:tile tx="0" ty="0" sx="100000" sy="100000" flip="none" algn="tl"/>
            </a:bli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1032" name="Group 4"/>
            <p:cNvGrpSpPr>
              <a:grpSpLocks/>
            </p:cNvGrpSpPr>
            <p:nvPr/>
          </p:nvGrpSpPr>
          <p:grpSpPr bwMode="auto">
            <a:xfrm>
              <a:off x="97113" y="-1"/>
              <a:ext cx="7917001" cy="1667505"/>
              <a:chOff x="0" y="-1"/>
              <a:chExt cx="7917000" cy="1667505"/>
            </a:xfrm>
          </p:grpSpPr>
          <p:sp>
            <p:nvSpPr>
              <p:cNvPr id="1029" name="AutoShape 5"/>
              <p:cNvSpPr>
                <a:spLocks/>
              </p:cNvSpPr>
              <p:nvPr/>
            </p:nvSpPr>
            <p:spPr bwMode="auto">
              <a:xfrm rot="-507431">
                <a:off x="11546" y="1154968"/>
                <a:ext cx="1547850" cy="271464"/>
              </a:xfrm>
              <a:custGeom>
                <a:avLst/>
                <a:gdLst>
                  <a:gd name="T0" fmla="*/ 773886 w 19887"/>
                  <a:gd name="T1" fmla="*/ 135732 h 21474"/>
                  <a:gd name="T2" fmla="*/ 773886 w 19887"/>
                  <a:gd name="T3" fmla="*/ 135732 h 21474"/>
                  <a:gd name="T4" fmla="*/ 773886 w 19887"/>
                  <a:gd name="T5" fmla="*/ 135732 h 21474"/>
                  <a:gd name="T6" fmla="*/ 773886 w 19887"/>
                  <a:gd name="T7" fmla="*/ 135732 h 214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87" h="21474">
                    <a:moveTo>
                      <a:pt x="19887" y="0"/>
                    </a:moveTo>
                    <a:cubicBezTo>
                      <a:pt x="9362" y="5651"/>
                      <a:pt x="4222" y="14065"/>
                      <a:pt x="1285" y="18083"/>
                    </a:cubicBezTo>
                    <a:cubicBezTo>
                      <a:pt x="-1713" y="21600"/>
                      <a:pt x="1407" y="18460"/>
                      <a:pt x="1897" y="21474"/>
                    </a:cubicBezTo>
                    <a:cubicBezTo>
                      <a:pt x="4997" y="18962"/>
                      <a:pt x="5201" y="12432"/>
                      <a:pt x="19887" y="3013"/>
                    </a:cubicBezTo>
                    <a:cubicBezTo>
                      <a:pt x="19887" y="3013"/>
                      <a:pt x="19887" y="0"/>
                      <a:pt x="19887" y="0"/>
                    </a:cubicBezTo>
                    <a:close/>
                  </a:path>
                </a:pathLst>
              </a:custGeom>
              <a:gradFill rotWithShape="0">
                <a:gsLst>
                  <a:gs pos="0">
                    <a:srgbClr val="F5EBC1"/>
                  </a:gs>
                  <a:gs pos="100000">
                    <a:srgbClr val="006600"/>
                  </a:gs>
                </a:gsLst>
                <a:lin ang="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0" name="AutoShape 6"/>
              <p:cNvSpPr>
                <a:spLocks/>
              </p:cNvSpPr>
              <p:nvPr/>
            </p:nvSpPr>
            <p:spPr bwMode="auto">
              <a:xfrm rot="-507431">
                <a:off x="1760079" y="446809"/>
                <a:ext cx="6133360" cy="773885"/>
              </a:xfrm>
              <a:custGeom>
                <a:avLst/>
                <a:gdLst>
                  <a:gd name="T0" fmla="*/ 3066680 w 20246"/>
                  <a:gd name="T1" fmla="*/ 613172 h 16714"/>
                  <a:gd name="T2" fmla="*/ 3066680 w 20246"/>
                  <a:gd name="T3" fmla="*/ 613172 h 16714"/>
                  <a:gd name="T4" fmla="*/ 3066680 w 20246"/>
                  <a:gd name="T5" fmla="*/ 613172 h 16714"/>
                  <a:gd name="T6" fmla="*/ 3066680 w 20246"/>
                  <a:gd name="T7" fmla="*/ 613172 h 167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6" h="16714">
                    <a:moveTo>
                      <a:pt x="0" y="2108"/>
                    </a:moveTo>
                    <a:cubicBezTo>
                      <a:pt x="1336" y="1902"/>
                      <a:pt x="8834" y="-4886"/>
                      <a:pt x="18571" y="7045"/>
                    </a:cubicBezTo>
                    <a:cubicBezTo>
                      <a:pt x="21600" y="11022"/>
                      <a:pt x="19671" y="16165"/>
                      <a:pt x="19283" y="16713"/>
                    </a:cubicBezTo>
                    <a:cubicBezTo>
                      <a:pt x="19283" y="16713"/>
                      <a:pt x="19084" y="16576"/>
                      <a:pt x="18948" y="16508"/>
                    </a:cubicBezTo>
                    <a:cubicBezTo>
                      <a:pt x="19273" y="16096"/>
                      <a:pt x="21579" y="11845"/>
                      <a:pt x="18518" y="7731"/>
                    </a:cubicBezTo>
                    <a:cubicBezTo>
                      <a:pt x="10632" y="-1526"/>
                      <a:pt x="3647" y="462"/>
                      <a:pt x="89" y="3034"/>
                    </a:cubicBezTo>
                    <a:cubicBezTo>
                      <a:pt x="89" y="3034"/>
                      <a:pt x="0" y="2108"/>
                      <a:pt x="0" y="2108"/>
                    </a:cubicBezTo>
                    <a:close/>
                  </a:path>
                </a:pathLst>
              </a:custGeom>
              <a:solidFill>
                <a:srgbClr val="0066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nvGrpSpPr>
              <p:cNvPr id="1036" name="Group 7"/>
              <p:cNvGrpSpPr>
                <a:grpSpLocks/>
              </p:cNvGrpSpPr>
              <p:nvPr/>
            </p:nvGrpSpPr>
            <p:grpSpPr bwMode="auto">
              <a:xfrm>
                <a:off x="1487211" y="850438"/>
                <a:ext cx="304801" cy="304801"/>
                <a:chOff x="0" y="0"/>
                <a:chExt cx="304800" cy="304800"/>
              </a:xfrm>
            </p:grpSpPr>
            <p:sp>
              <p:nvSpPr>
                <p:cNvPr id="3" name="AutoShape 8"/>
                <p:cNvSpPr>
                  <a:spLocks/>
                </p:cNvSpPr>
                <p:nvPr/>
              </p:nvSpPr>
              <p:spPr bwMode="auto">
                <a:xfrm>
                  <a:off x="0" y="0"/>
                  <a:ext cx="304800" cy="304800"/>
                </a:xfrm>
                <a:custGeom>
                  <a:avLst/>
                  <a:gdLst>
                    <a:gd name="T0" fmla="*/ 152392 w 19679"/>
                    <a:gd name="T1" fmla="*/ 167277 h 19679"/>
                    <a:gd name="T2" fmla="*/ 152392 w 19679"/>
                    <a:gd name="T3" fmla="*/ 167277 h 19679"/>
                    <a:gd name="T4" fmla="*/ 152392 w 19679"/>
                    <a:gd name="T5" fmla="*/ 167277 h 19679"/>
                    <a:gd name="T6" fmla="*/ 152392 w 19679"/>
                    <a:gd name="T7" fmla="*/ 16727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006600"/>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3" name="AutoShape 9"/>
                <p:cNvSpPr>
                  <a:spLocks/>
                </p:cNvSpPr>
                <p:nvPr/>
              </p:nvSpPr>
              <p:spPr bwMode="auto">
                <a:xfrm>
                  <a:off x="152400" y="809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4" name="AutoShape 10"/>
                <p:cNvSpPr>
                  <a:spLocks/>
                </p:cNvSpPr>
                <p:nvPr/>
              </p:nvSpPr>
              <p:spPr bwMode="auto">
                <a:xfrm>
                  <a:off x="47625" y="381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5" name="AutoShape 11"/>
                <p:cNvSpPr>
                  <a:spLocks/>
                </p:cNvSpPr>
                <p:nvPr/>
              </p:nvSpPr>
              <p:spPr bwMode="auto">
                <a:xfrm>
                  <a:off x="47625" y="1238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4" name="AutoShape 12"/>
                <p:cNvSpPr>
                  <a:spLocks/>
                </p:cNvSpPr>
                <p:nvPr/>
              </p:nvSpPr>
              <p:spPr bwMode="auto">
                <a:xfrm>
                  <a:off x="119062" y="152400"/>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66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7" name="AutoShape 13"/>
                <p:cNvSpPr>
                  <a:spLocks/>
                </p:cNvSpPr>
                <p:nvPr/>
              </p:nvSpPr>
              <p:spPr bwMode="auto">
                <a:xfrm>
                  <a:off x="214312" y="14287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8" name="AutoShape 14"/>
                <p:cNvSpPr>
                  <a:spLocks/>
                </p:cNvSpPr>
                <p:nvPr/>
              </p:nvSpPr>
              <p:spPr bwMode="auto">
                <a:xfrm>
                  <a:off x="138112" y="21431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39" name="AutoShape 15"/>
                <p:cNvSpPr>
                  <a:spLocks/>
                </p:cNvSpPr>
                <p:nvPr/>
              </p:nvSpPr>
              <p:spPr bwMode="auto">
                <a:xfrm>
                  <a:off x="47625" y="200025"/>
                  <a:ext cx="74613" cy="76200"/>
                </a:xfrm>
                <a:custGeom>
                  <a:avLst/>
                  <a:gdLst>
                    <a:gd name="T0" fmla="*/ 37305 w 19679"/>
                    <a:gd name="T1" fmla="*/ 41819 h 19679"/>
                    <a:gd name="T2" fmla="*/ 37305 w 19679"/>
                    <a:gd name="T3" fmla="*/ 41819 h 19679"/>
                    <a:gd name="T4" fmla="*/ 37305 w 19679"/>
                    <a:gd name="T5" fmla="*/ 41819 h 19679"/>
                    <a:gd name="T6" fmla="*/ 37305 w 19679"/>
                    <a:gd name="T7" fmla="*/ 4181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sp>
              <p:nvSpPr>
                <p:cNvPr id="1040" name="AutoShape 16"/>
                <p:cNvSpPr>
                  <a:spLocks/>
                </p:cNvSpPr>
                <p:nvPr/>
              </p:nvSpPr>
              <p:spPr bwMode="auto">
                <a:xfrm>
                  <a:off x="133350" y="4762"/>
                  <a:ext cx="74613" cy="76201"/>
                </a:xfrm>
                <a:custGeom>
                  <a:avLst/>
                  <a:gdLst>
                    <a:gd name="T0" fmla="*/ 37305 w 19679"/>
                    <a:gd name="T1" fmla="*/ 41820 h 19679"/>
                    <a:gd name="T2" fmla="*/ 37305 w 19679"/>
                    <a:gd name="T3" fmla="*/ 41820 h 19679"/>
                    <a:gd name="T4" fmla="*/ 37305 w 19679"/>
                    <a:gd name="T5" fmla="*/ 41820 h 19679"/>
                    <a:gd name="T6" fmla="*/ 37305 w 19679"/>
                    <a:gd name="T7" fmla="*/ 41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gradFill rotWithShape="0">
                  <a:gsLst>
                    <a:gs pos="0">
                      <a:srgbClr val="FFFFCC"/>
                    </a:gs>
                    <a:gs pos="100000">
                      <a:srgbClr val="000000"/>
                    </a:gs>
                  </a:gsLst>
                  <a:path path="rect">
                    <a:fillToRect l="37720" t="-19635" r="62280" b="119635"/>
                  </a:path>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grpSp>
        <p:sp>
          <p:nvSpPr>
            <p:cNvPr id="1041" name="AutoShape 17"/>
            <p:cNvSpPr>
              <a:spLocks/>
            </p:cNvSpPr>
            <p:nvPr/>
          </p:nvSpPr>
          <p:spPr bwMode="auto">
            <a:xfrm>
              <a:off x="676275" y="2214100"/>
              <a:ext cx="1112838" cy="4976814"/>
            </a:xfrm>
            <a:custGeom>
              <a:avLst/>
              <a:gdLst>
                <a:gd name="T0" fmla="*/ 556419 w 21600"/>
                <a:gd name="T1" fmla="*/ 2488407 h 21600"/>
                <a:gd name="T2" fmla="*/ 556419 w 21600"/>
                <a:gd name="T3" fmla="*/ 2488407 h 21600"/>
                <a:gd name="T4" fmla="*/ 556419 w 21600"/>
                <a:gd name="T5" fmla="*/ 2488407 h 21600"/>
                <a:gd name="T6" fmla="*/ 556419 w 21600"/>
                <a:gd name="T7" fmla="*/ 248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en-GB"/>
            </a:p>
          </p:txBody>
        </p:sp>
      </p:grpSp>
      <p:sp>
        <p:nvSpPr>
          <p:cNvPr id="1042" name="Rectangle 18"/>
          <p:cNvSpPr>
            <a:spLocks noGrp="1"/>
          </p:cNvSpPr>
          <p:nvPr>
            <p:ph type="sldNum" sz="quarter" idx="2"/>
          </p:nvPr>
        </p:nvSpPr>
        <p:spPr bwMode="auto">
          <a:xfrm>
            <a:off x="6553200" y="6248400"/>
            <a:ext cx="1905000" cy="293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lvl1pPr algn="r">
              <a:defRPr/>
            </a:lvl1pPr>
          </a:lstStyle>
          <a:p>
            <a:fld id="{8D6AC018-ACDB-4350-B27E-2C3C062FE070}" type="slidenum">
              <a:rPr lang="en-US" altLang="en-US"/>
              <a:pPr/>
              <a:t>‹#›</a:t>
            </a:fld>
            <a:endParaRPr lang="en-US" altLang="en-US" sz="1400">
              <a:latin typeface="Arial Narrow" pitchFamily="34" charset="0"/>
              <a:sym typeface="Arial Narrow" pitchFamily="34" charset="0"/>
            </a:endParaRPr>
          </a:p>
        </p:txBody>
      </p:sp>
      <p:sp>
        <p:nvSpPr>
          <p:cNvPr id="1043" name="Rectangle 19"/>
          <p:cNvSpPr>
            <a:spLocks noGrp="1"/>
          </p:cNvSpPr>
          <p:nvPr>
            <p:ph type="title"/>
          </p:nvPr>
        </p:nvSpPr>
        <p:spPr bwMode="auto">
          <a:xfrm>
            <a:off x="1154113" y="76200"/>
            <a:ext cx="7772400" cy="1903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ctr" anchorCtr="0" compatLnSpc="1">
            <a:prstTxWarp prst="textNoShape">
              <a:avLst/>
            </a:prstTxWarp>
          </a:bodyPr>
          <a:lstStyle/>
          <a:p>
            <a:pPr lvl="0"/>
            <a:r>
              <a:rPr lang="en-US">
                <a:sym typeface="Helvetica" charset="0"/>
              </a:rPr>
              <a:t>Click to edit Master title style</a:t>
            </a:r>
          </a:p>
        </p:txBody>
      </p:sp>
      <p:sp>
        <p:nvSpPr>
          <p:cNvPr id="1044" name="Rectangle 20"/>
          <p:cNvSpPr>
            <a:spLocks noGrp="1"/>
          </p:cNvSpPr>
          <p:nvPr>
            <p:ph type="body" idx="1"/>
          </p:nvPr>
        </p:nvSpPr>
        <p:spPr bwMode="auto">
          <a:xfrm>
            <a:off x="685800" y="1981200"/>
            <a:ext cx="7772400" cy="487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45719" tIns="45719" rIns="45719" bIns="45719" numCol="1" anchor="t" anchorCtr="0" compatLnSpc="1">
            <a:prstTxWarp prst="textNoShape">
              <a:avLst/>
            </a:prstTxWarp>
          </a:bodyPr>
          <a:lstStyle/>
          <a:p>
            <a:pPr lvl="0"/>
            <a:r>
              <a:rPr lang="en-US">
                <a:sym typeface="Helvetica" charset="0"/>
              </a:rPr>
              <a:t>Click to edit Master text styles</a:t>
            </a:r>
          </a:p>
          <a:p>
            <a:pPr lvl="1"/>
            <a:r>
              <a:rPr lang="en-US">
                <a:sym typeface="Helvetica" charset="0"/>
              </a:rPr>
              <a:t>Second level</a:t>
            </a:r>
          </a:p>
          <a:p>
            <a:pPr lvl="2"/>
            <a:r>
              <a:rPr lang="en-US">
                <a:sym typeface="Helvetica" charset="0"/>
              </a:rPr>
              <a:t>Third level</a:t>
            </a:r>
          </a:p>
          <a:p>
            <a:pPr lvl="3"/>
            <a:r>
              <a:rPr lang="en-US">
                <a:sym typeface="Helvetica" charset="0"/>
              </a:rPr>
              <a:t>Fourth level</a:t>
            </a:r>
          </a:p>
          <a:p>
            <a:pPr lvl="4"/>
            <a:r>
              <a:rPr lang="en-US">
                <a:sym typeface="Helvetica" charset="0"/>
              </a:rPr>
              <a:t>Fifth level</a:t>
            </a:r>
          </a:p>
        </p:txBody>
      </p:sp>
    </p:spTree>
    <p:extLst>
      <p:ext uri="{BB962C8B-B14F-4D97-AF65-F5344CB8AC3E}">
        <p14:creationId xmlns:p14="http://schemas.microsoft.com/office/powerpoint/2010/main" val="122055951"/>
      </p:ext>
    </p:extLst>
  </p:cSld>
  <p:clrMap bg1="lt1" tx1="dk1" bg2="lt2" tx2="dk2" accent1="accent1" accent2="accent2" accent3="accent3" accent4="accent4" accent5="accent5" accent6="accent6" hlink="hlink" folHlink="folHlink"/>
  <p:sldLayoutIdLst>
    <p:sldLayoutId id="2147486865" r:id="rId1"/>
    <p:sldLayoutId id="2147486866" r:id="rId2"/>
    <p:sldLayoutId id="2147486867" r:id="rId3"/>
    <p:sldLayoutId id="2147486868" r:id="rId4"/>
    <p:sldLayoutId id="2147486869" r:id="rId5"/>
    <p:sldLayoutId id="2147486870" r:id="rId6"/>
    <p:sldLayoutId id="2147486871" r:id="rId7"/>
    <p:sldLayoutId id="2147486872" r:id="rId8"/>
    <p:sldLayoutId id="2147486873" r:id="rId9"/>
    <p:sldLayoutId id="2147486874" r:id="rId10"/>
    <p:sldLayoutId id="2147486875" r:id="rId11"/>
  </p:sldLayoutIdLst>
  <p:txStyles>
    <p:titleStyle>
      <a:lvl1pPr algn="l" defTabSz="457200" rtl="0" eaLnBrk="0" fontAlgn="base" hangingPunct="0">
        <a:spcBef>
          <a:spcPct val="0"/>
        </a:spcBef>
        <a:spcAft>
          <a:spcPct val="0"/>
        </a:spcAft>
        <a:defRPr sz="1200">
          <a:solidFill>
            <a:srgbClr val="000000"/>
          </a:solidFill>
          <a:latin typeface="+mj-lt"/>
          <a:ea typeface="MS PGothic" pitchFamily="34" charset="-128"/>
          <a:cs typeface="+mj-cs"/>
          <a:sym typeface="Helvetica" pitchFamily="2" charset="0"/>
        </a:defRPr>
      </a:lvl1pPr>
      <a:lvl2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2pPr>
      <a:lvl3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3pPr>
      <a:lvl4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4pPr>
      <a:lvl5pPr algn="l" defTabSz="457200" rtl="0" eaLnBrk="0" fontAlgn="base" hangingPunct="0">
        <a:spcBef>
          <a:spcPct val="0"/>
        </a:spcBef>
        <a:spcAft>
          <a:spcPct val="0"/>
        </a:spcAft>
        <a:defRPr sz="1200">
          <a:solidFill>
            <a:srgbClr val="000000"/>
          </a:solidFill>
          <a:latin typeface="Helvetica" charset="0"/>
          <a:ea typeface="MS PGothic" pitchFamily="34" charset="-128"/>
          <a:cs typeface="Helvetica" charset="0"/>
          <a:sym typeface="Helvetica" pitchFamily="2" charset="0"/>
        </a:defRPr>
      </a:lvl5pPr>
      <a:lvl6pPr marL="4572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6pPr>
      <a:lvl7pPr marL="9144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7pPr>
      <a:lvl8pPr marL="13716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8pPr>
      <a:lvl9pPr marL="1828800" algn="l" defTabSz="457200" rtl="0" fontAlgn="base" hangingPunct="0">
        <a:spcBef>
          <a:spcPct val="0"/>
        </a:spcBef>
        <a:spcAft>
          <a:spcPct val="0"/>
        </a:spcAft>
        <a:defRPr sz="1200">
          <a:solidFill>
            <a:srgbClr val="000000"/>
          </a:solidFill>
          <a:latin typeface="Helvetica" charset="0"/>
          <a:ea typeface="ＭＳ Ｐゴシック" charset="0"/>
          <a:cs typeface="Helvetica" charset="0"/>
          <a:sym typeface="Helvetica" charset="0"/>
        </a:defRPr>
      </a:lvl9pPr>
    </p:titleStyle>
    <p:bodyStyle>
      <a:lvl1pPr marL="342900" indent="-342900" algn="l" defTabSz="457200" rtl="0" eaLnBrk="0" fontAlgn="base" hangingPunct="0">
        <a:spcBef>
          <a:spcPct val="0"/>
        </a:spcBef>
        <a:spcAft>
          <a:spcPct val="0"/>
        </a:spcAft>
        <a:defRPr sz="1200">
          <a:solidFill>
            <a:srgbClr val="000000"/>
          </a:solidFill>
          <a:latin typeface="+mn-lt"/>
          <a:ea typeface="MS PGothic" pitchFamily="34" charset="-128"/>
          <a:cs typeface="+mn-cs"/>
          <a:sym typeface="Helvetica" pitchFamily="2" charset="0"/>
        </a:defRPr>
      </a:lvl1pPr>
      <a:lvl2pPr marL="228600" indent="2286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2pPr>
      <a:lvl3pPr marL="457200" indent="4572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3pPr>
      <a:lvl4pPr marL="685800" indent="6858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4pPr>
      <a:lvl5pPr marL="914400" indent="914400" algn="l" defTabSz="457200" rtl="0" eaLnBrk="0" fontAlgn="base" hangingPunct="0">
        <a:spcBef>
          <a:spcPct val="0"/>
        </a:spcBef>
        <a:spcAft>
          <a:spcPct val="0"/>
        </a:spcAft>
        <a:defRPr sz="1200">
          <a:solidFill>
            <a:srgbClr val="000000"/>
          </a:solidFill>
          <a:latin typeface="+mn-lt"/>
          <a:ea typeface="Helvetica" charset="0"/>
          <a:cs typeface="+mn-cs"/>
          <a:sym typeface="Helvetica" pitchFamily="2" charset="0"/>
        </a:defRPr>
      </a:lvl5pPr>
      <a:lvl6pPr marL="13716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6pPr>
      <a:lvl7pPr marL="18288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7pPr>
      <a:lvl8pPr marL="22860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8pPr>
      <a:lvl9pPr marL="2743200" algn="l" defTabSz="457200" rtl="0" fontAlgn="base" hangingPunct="0">
        <a:spcBef>
          <a:spcPct val="0"/>
        </a:spcBef>
        <a:spcAft>
          <a:spcPct val="0"/>
        </a:spcAft>
        <a:defRPr sz="1200">
          <a:solidFill>
            <a:srgbClr val="000000"/>
          </a:solidFill>
          <a:latin typeface="+mn-lt"/>
          <a:ea typeface="Helvetica" charset="0"/>
          <a:cs typeface="+mn-cs"/>
          <a:sym typeface="Helvetica"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0.xml"/><Relationship Id="rId1" Type="http://schemas.openxmlformats.org/officeDocument/2006/relationships/slideLayout" Target="../slideLayouts/slideLayout243.xml"/></Relationships>
</file>

<file path=ppt/slides/_rels/slide10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98.xml"/><Relationship Id="rId1" Type="http://schemas.openxmlformats.org/officeDocument/2006/relationships/slideLayout" Target="../slideLayouts/slideLayout515.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jpeg"/></Relationships>
</file>

<file path=ppt/slides/_rels/slide10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99.xml"/><Relationship Id="rId1" Type="http://schemas.openxmlformats.org/officeDocument/2006/relationships/slideLayout" Target="../slideLayouts/slideLayout515.xml"/></Relationships>
</file>

<file path=ppt/slides/_rels/slide102.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0.xml"/><Relationship Id="rId1" Type="http://schemas.openxmlformats.org/officeDocument/2006/relationships/slideLayout" Target="../slideLayouts/slideLayout515.xml"/></Relationships>
</file>

<file path=ppt/slides/_rels/slide10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1.xml"/><Relationship Id="rId1" Type="http://schemas.openxmlformats.org/officeDocument/2006/relationships/slideLayout" Target="../slideLayouts/slideLayout515.xml"/></Relationships>
</file>

<file path=ppt/slides/_rels/slide104.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02.xml"/><Relationship Id="rId1" Type="http://schemas.openxmlformats.org/officeDocument/2006/relationships/slideLayout" Target="../slideLayouts/slideLayout495.xml"/><Relationship Id="rId4" Type="http://schemas.openxmlformats.org/officeDocument/2006/relationships/image" Target="../media/image137.jpeg"/></Relationships>
</file>

<file path=ppt/slides/_rels/slide10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03.xml"/><Relationship Id="rId1" Type="http://schemas.openxmlformats.org/officeDocument/2006/relationships/slideLayout" Target="../slideLayouts/slideLayout520.xml"/></Relationships>
</file>

<file path=ppt/slides/_rels/slide106.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04.xml"/><Relationship Id="rId1" Type="http://schemas.openxmlformats.org/officeDocument/2006/relationships/slideLayout" Target="../slideLayouts/slideLayout520.xml"/></Relationships>
</file>

<file path=ppt/slides/_rels/slide107.xml.rels><?xml version="1.0" encoding="UTF-8" standalone="yes"?>
<Relationships xmlns="http://schemas.openxmlformats.org/package/2006/relationships"><Relationship Id="rId3" Type="http://schemas.openxmlformats.org/officeDocument/2006/relationships/image" Target="../media/image140.jpeg"/><Relationship Id="rId7" Type="http://schemas.openxmlformats.org/officeDocument/2006/relationships/image" Target="../media/image144.jpeg"/><Relationship Id="rId2" Type="http://schemas.openxmlformats.org/officeDocument/2006/relationships/notesSlide" Target="../notesSlides/notesSlide105.xml"/><Relationship Id="rId1" Type="http://schemas.openxmlformats.org/officeDocument/2006/relationships/slideLayout" Target="../slideLayouts/slideLayout520.xml"/><Relationship Id="rId6" Type="http://schemas.openxmlformats.org/officeDocument/2006/relationships/image" Target="../media/image143.jpeg"/><Relationship Id="rId5" Type="http://schemas.openxmlformats.org/officeDocument/2006/relationships/image" Target="../media/image142.jpeg"/><Relationship Id="rId4" Type="http://schemas.openxmlformats.org/officeDocument/2006/relationships/image" Target="../media/image141.png"/></Relationships>
</file>

<file path=ppt/slides/_rels/slide108.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06.xml"/><Relationship Id="rId1" Type="http://schemas.openxmlformats.org/officeDocument/2006/relationships/slideLayout" Target="../slideLayouts/slideLayout540.xml"/></Relationships>
</file>

<file path=ppt/slides/_rels/slide10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7.xml"/><Relationship Id="rId1" Type="http://schemas.openxmlformats.org/officeDocument/2006/relationships/slideLayout" Target="../slideLayouts/slideLayout540.xml"/></Relationships>
</file>

<file path=ppt/slides/_rels/slide1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1.xml"/><Relationship Id="rId1" Type="http://schemas.openxmlformats.org/officeDocument/2006/relationships/slideLayout" Target="../slideLayouts/slideLayout254.xml"/></Relationships>
</file>

<file path=ppt/slides/_rels/slide110.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901.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889.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12.xml"/></Relationships>
</file>

<file path=ppt/slides/_rels/slide113.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912.xml"/></Relationships>
</file>

<file path=ppt/slides/_rels/slide114.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92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12.xml"/></Relationships>
</file>

<file path=ppt/slides/_rels/slide11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50.png"/><Relationship Id="rId1" Type="http://schemas.openxmlformats.org/officeDocument/2006/relationships/slideLayout" Target="../slideLayouts/slideLayout93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912.xml"/></Relationships>
</file>

<file path=ppt/slides/_rels/slide118.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923.xml"/></Relationships>
</file>

<file path=ppt/slides/_rels/slide119.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09.xml"/><Relationship Id="rId1" Type="http://schemas.openxmlformats.org/officeDocument/2006/relationships/slideLayout" Target="../slideLayouts/slideLayout944.xml"/></Relationships>
</file>

<file path=ppt/slides/_rels/slide1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xml"/><Relationship Id="rId1" Type="http://schemas.openxmlformats.org/officeDocument/2006/relationships/slideLayout" Target="../slideLayouts/slideLayout26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56.xml"/></Relationships>
</file>

<file path=ppt/slides/_rels/slide121.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955.xml"/></Relationships>
</file>

<file path=ppt/slides/_rels/slide122.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967.xml"/></Relationships>
</file>

<file path=ppt/slides/_rels/slide123.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967.xml"/></Relationships>
</file>

<file path=ppt/slides/_rels/slide12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image" Target="../media/image156.jpeg"/><Relationship Id="rId1" Type="http://schemas.openxmlformats.org/officeDocument/2006/relationships/slideLayout" Target="../slideLayouts/slideLayout95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956.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1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95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95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956.xml"/></Relationships>
</file>

<file path=ppt/slides/_rels/slide1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3.xml"/><Relationship Id="rId1" Type="http://schemas.openxmlformats.org/officeDocument/2006/relationships/slideLayout" Target="../slideLayouts/slideLayout260.xml"/><Relationship Id="rId4" Type="http://schemas.openxmlformats.org/officeDocument/2006/relationships/image" Target="../media/image57.jpeg"/></Relationships>
</file>

<file path=ppt/slides/_rels/slide130.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956.xml"/></Relationships>
</file>

<file path=ppt/slides/_rels/slide131.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982.xml"/></Relationships>
</file>

<file path=ppt/slides/_rels/slide13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jpeg"/><Relationship Id="rId1" Type="http://schemas.openxmlformats.org/officeDocument/2006/relationships/slideLayout" Target="../slideLayouts/slideLayout96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912.xml"/></Relationships>
</file>

<file path=ppt/slides/_rels/slide134.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989.xml"/></Relationships>
</file>

<file path=ppt/slides/_rels/slide135.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989.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989.xml"/></Relationships>
</file>

<file path=ppt/slides/_rels/slide13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11.xml"/><Relationship Id="rId1" Type="http://schemas.openxmlformats.org/officeDocument/2006/relationships/slideLayout" Target="../slideLayouts/slideLayout551.xml"/></Relationships>
</file>

<file path=ppt/slides/_rels/slide13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12.xml"/><Relationship Id="rId1" Type="http://schemas.openxmlformats.org/officeDocument/2006/relationships/slideLayout" Target="../slideLayouts/slideLayout557.xml"/></Relationships>
</file>

<file path=ppt/slides/_rels/slide13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13.xml"/><Relationship Id="rId1" Type="http://schemas.openxmlformats.org/officeDocument/2006/relationships/slideLayout" Target="../slideLayouts/slideLayout573.xml"/></Relationships>
</file>

<file path=ppt/slides/_rels/slide1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4.xml"/><Relationship Id="rId1" Type="http://schemas.openxmlformats.org/officeDocument/2006/relationships/slideLayout" Target="../slideLayouts/slideLayout260.xml"/></Relationships>
</file>

<file path=ppt/slides/_rels/slide140.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14.xml"/><Relationship Id="rId1" Type="http://schemas.openxmlformats.org/officeDocument/2006/relationships/slideLayout" Target="../slideLayouts/slideLayout573.xml"/></Relationships>
</file>

<file path=ppt/slides/_rels/slide141.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15.xml"/><Relationship Id="rId1" Type="http://schemas.openxmlformats.org/officeDocument/2006/relationships/slideLayout" Target="../slideLayouts/slideLayout582.xml"/><Relationship Id="rId4" Type="http://schemas.openxmlformats.org/officeDocument/2006/relationships/image" Target="../media/image165.jpeg"/></Relationships>
</file>

<file path=ppt/slides/_rels/slide14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6.xml"/><Relationship Id="rId1" Type="http://schemas.openxmlformats.org/officeDocument/2006/relationships/slideLayout" Target="../slideLayouts/slideLayout594.xml"/></Relationships>
</file>

<file path=ppt/slides/_rels/slide143.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7.xml"/><Relationship Id="rId1" Type="http://schemas.openxmlformats.org/officeDocument/2006/relationships/slideLayout" Target="../slideLayouts/slideLayout573.xml"/></Relationships>
</file>

<file path=ppt/slides/_rels/slide144.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8.xml"/><Relationship Id="rId1" Type="http://schemas.openxmlformats.org/officeDocument/2006/relationships/slideLayout" Target="../slideLayouts/slideLayout573.xml"/></Relationships>
</file>

<file path=ppt/slides/_rels/slide145.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19.xml"/><Relationship Id="rId1" Type="http://schemas.openxmlformats.org/officeDocument/2006/relationships/slideLayout" Target="../slideLayouts/slideLayout578.xml"/></Relationships>
</file>

<file path=ppt/slides/_rels/slide14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20.xml"/><Relationship Id="rId1" Type="http://schemas.openxmlformats.org/officeDocument/2006/relationships/slideLayout" Target="../slideLayouts/slideLayout736.xml"/></Relationships>
</file>

<file path=ppt/slides/_rels/slide14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21.xml"/><Relationship Id="rId1" Type="http://schemas.openxmlformats.org/officeDocument/2006/relationships/slideLayout" Target="../slideLayouts/slideLayout557.xml"/></Relationships>
</file>

<file path=ppt/slides/_rels/slide148.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22.xml"/><Relationship Id="rId1" Type="http://schemas.openxmlformats.org/officeDocument/2006/relationships/slideLayout" Target="../slideLayouts/slideLayout55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86.xml"/></Relationships>
</file>

<file path=ppt/slides/_rels/slide1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5.xml"/><Relationship Id="rId1" Type="http://schemas.openxmlformats.org/officeDocument/2006/relationships/slideLayout" Target="../slideLayouts/slideLayout260.xml"/></Relationships>
</file>

<file path=ppt/slides/_rels/slide15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4.xml"/><Relationship Id="rId1" Type="http://schemas.openxmlformats.org/officeDocument/2006/relationships/slideLayout" Target="../slideLayouts/slideLayout594.xml"/></Relationships>
</file>

<file path=ppt/slides/_rels/slide151.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5.xml"/><Relationship Id="rId1" Type="http://schemas.openxmlformats.org/officeDocument/2006/relationships/slideLayout" Target="../slideLayouts/slideLayout594.xml"/></Relationships>
</file>

<file path=ppt/slides/_rels/slide152.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6.xml"/><Relationship Id="rId1" Type="http://schemas.openxmlformats.org/officeDocument/2006/relationships/slideLayout" Target="../slideLayouts/slideLayout573.xml"/></Relationships>
</file>

<file path=ppt/slides/_rels/slide153.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27.xml"/><Relationship Id="rId1" Type="http://schemas.openxmlformats.org/officeDocument/2006/relationships/slideLayout" Target="../slideLayouts/slideLayout561.xml"/><Relationship Id="rId4" Type="http://schemas.openxmlformats.org/officeDocument/2006/relationships/image" Target="../media/image171.jpeg"/></Relationships>
</file>

<file path=ppt/slides/_rels/slide154.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28.xml"/><Relationship Id="rId1" Type="http://schemas.openxmlformats.org/officeDocument/2006/relationships/slideLayout" Target="../slideLayouts/slideLayout578.xml"/><Relationship Id="rId4" Type="http://schemas.openxmlformats.org/officeDocument/2006/relationships/image" Target="../media/image173.emf"/></Relationships>
</file>

<file path=ppt/slides/_rels/slide155.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129.xml"/><Relationship Id="rId1" Type="http://schemas.openxmlformats.org/officeDocument/2006/relationships/slideLayout" Target="../slideLayouts/slideLayout578.xml"/></Relationships>
</file>

<file path=ppt/slides/_rels/slide156.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30.xml"/><Relationship Id="rId1" Type="http://schemas.openxmlformats.org/officeDocument/2006/relationships/slideLayout" Target="../slideLayouts/slideLayout578.xml"/><Relationship Id="rId4" Type="http://schemas.openxmlformats.org/officeDocument/2006/relationships/image" Target="../media/image176.jpeg"/></Relationships>
</file>

<file path=ppt/slides/_rels/slide157.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131.xml"/><Relationship Id="rId1" Type="http://schemas.openxmlformats.org/officeDocument/2006/relationships/slideLayout" Target="../slideLayouts/slideLayout578.xml"/></Relationships>
</file>

<file path=ppt/slides/_rels/slide158.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32.xml"/><Relationship Id="rId1" Type="http://schemas.openxmlformats.org/officeDocument/2006/relationships/slideLayout" Target="../slideLayouts/slideLayout573.xml"/></Relationships>
</file>

<file path=ppt/slides/_rels/slide15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33.xml"/><Relationship Id="rId1" Type="http://schemas.openxmlformats.org/officeDocument/2006/relationships/slideLayout" Target="../slideLayouts/slideLayout578.xml"/><Relationship Id="rId4" Type="http://schemas.openxmlformats.org/officeDocument/2006/relationships/image" Target="../media/image173.emf"/></Relationships>
</file>

<file path=ppt/slides/_rels/slide1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6.xml"/><Relationship Id="rId1" Type="http://schemas.openxmlformats.org/officeDocument/2006/relationships/slideLayout" Target="../slideLayouts/slideLayout260.xml"/></Relationships>
</file>

<file path=ppt/slides/_rels/slide160.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134.xml"/><Relationship Id="rId1" Type="http://schemas.openxmlformats.org/officeDocument/2006/relationships/slideLayout" Target="../slideLayouts/slideLayout578.xml"/></Relationships>
</file>

<file path=ppt/slides/_rels/slide161.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35.xml"/><Relationship Id="rId1" Type="http://schemas.openxmlformats.org/officeDocument/2006/relationships/slideLayout" Target="../slideLayouts/slideLayout562.xml"/></Relationships>
</file>

<file path=ppt/slides/_rels/slide16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36.xml"/><Relationship Id="rId1" Type="http://schemas.openxmlformats.org/officeDocument/2006/relationships/slideLayout" Target="../slideLayouts/slideLayout573.xml"/></Relationships>
</file>

<file path=ppt/slides/_rels/slide163.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7.xml"/><Relationship Id="rId1" Type="http://schemas.openxmlformats.org/officeDocument/2006/relationships/slideLayout" Target="../slideLayouts/slideLayout594.xml"/></Relationships>
</file>

<file path=ppt/slides/_rels/slide16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8.xml"/><Relationship Id="rId1" Type="http://schemas.openxmlformats.org/officeDocument/2006/relationships/slideLayout" Target="../slideLayouts/slideLayout594.xml"/></Relationships>
</file>

<file path=ppt/slides/_rels/slide165.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39.xml"/><Relationship Id="rId1" Type="http://schemas.openxmlformats.org/officeDocument/2006/relationships/slideLayout" Target="../slideLayouts/slideLayout573.xml"/></Relationships>
</file>

<file path=ppt/slides/_rels/slide166.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140.xml"/><Relationship Id="rId1" Type="http://schemas.openxmlformats.org/officeDocument/2006/relationships/slideLayout" Target="../slideLayouts/slideLayout578.xml"/></Relationships>
</file>

<file path=ppt/slides/_rels/slide167.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41.xml"/><Relationship Id="rId1" Type="http://schemas.openxmlformats.org/officeDocument/2006/relationships/slideLayout" Target="../slideLayouts/slideLayout557.xml"/></Relationships>
</file>

<file path=ppt/slides/_rels/slide16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2.xml"/><Relationship Id="rId1" Type="http://schemas.openxmlformats.org/officeDocument/2006/relationships/slideLayout" Target="../slideLayouts/slideLayout594.xml"/></Relationships>
</file>

<file path=ppt/slides/_rels/slide16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3.xml"/><Relationship Id="rId1" Type="http://schemas.openxmlformats.org/officeDocument/2006/relationships/slideLayout" Target="../slideLayouts/slideLayout594.xml"/></Relationships>
</file>

<file path=ppt/slides/_rels/slide1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7.xml"/><Relationship Id="rId1" Type="http://schemas.openxmlformats.org/officeDocument/2006/relationships/slideLayout" Target="../slideLayouts/slideLayout254.xml"/></Relationships>
</file>

<file path=ppt/slides/_rels/slide170.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4.xml"/><Relationship Id="rId1" Type="http://schemas.openxmlformats.org/officeDocument/2006/relationships/slideLayout" Target="../slideLayouts/slideLayout573.xml"/></Relationships>
</file>

<file path=ppt/slides/_rels/slide17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5.xml"/><Relationship Id="rId1" Type="http://schemas.openxmlformats.org/officeDocument/2006/relationships/slideLayout" Target="../slideLayouts/slideLayout573.xml"/></Relationships>
</file>

<file path=ppt/slides/_rels/slide172.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6.xml"/><Relationship Id="rId1" Type="http://schemas.openxmlformats.org/officeDocument/2006/relationships/slideLayout" Target="../slideLayouts/slideLayout573.xml"/></Relationships>
</file>

<file path=ppt/slides/_rels/slide173.xml.rels><?xml version="1.0" encoding="UTF-8" standalone="yes"?>
<Relationships xmlns="http://schemas.openxmlformats.org/package/2006/relationships"><Relationship Id="rId8" Type="http://schemas.openxmlformats.org/officeDocument/2006/relationships/image" Target="../media/image183.jpeg"/><Relationship Id="rId3" Type="http://schemas.openxmlformats.org/officeDocument/2006/relationships/hyperlink" Target="http://images.google.com.sg/imgres?imgurl=www.baruchhashem.com/resources/PesachMatzah.jpg&amp;imgrefurl=http://www.baruchhashem.com/resources/passover.html&amp;h=376&amp;w=577&amp;prev=/images?q=Feast+of+Unleavened+Bread&amp;svnum=10&amp;hl=en&amp;lr=&amp;ie=UTF-8&amp;oe=UTF-8" TargetMode="External"/><Relationship Id="rId7" Type="http://schemas.openxmlformats.org/officeDocument/2006/relationships/hyperlink" Target="http://www.foodsubs.com/Photos/yeast-breadmachine.jpg" TargetMode="External"/><Relationship Id="rId2" Type="http://schemas.openxmlformats.org/officeDocument/2006/relationships/notesSlide" Target="../notesSlides/notesSlide147.xml"/><Relationship Id="rId1" Type="http://schemas.openxmlformats.org/officeDocument/2006/relationships/slideLayout" Target="../slideLayouts/slideLayout557.xml"/><Relationship Id="rId6" Type="http://schemas.openxmlformats.org/officeDocument/2006/relationships/image" Target="../media/image182.png"/><Relationship Id="rId5" Type="http://schemas.openxmlformats.org/officeDocument/2006/relationships/hyperlink" Target="http://www.globalgourmet.com/food/foodday/fd0397/art/bdyeast.gif" TargetMode="External"/><Relationship Id="rId10" Type="http://schemas.openxmlformats.org/officeDocument/2006/relationships/image" Target="../media/image184.jpeg"/><Relationship Id="rId4" Type="http://schemas.openxmlformats.org/officeDocument/2006/relationships/image" Target="../media/image181.jpeg"/><Relationship Id="rId9"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s>
</file>

<file path=ppt/slides/_rels/slide17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48.xml"/><Relationship Id="rId1" Type="http://schemas.openxmlformats.org/officeDocument/2006/relationships/slideLayout" Target="../slideLayouts/slideLayout557.xml"/></Relationships>
</file>

<file path=ppt/slides/_rels/slide17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49.xml"/><Relationship Id="rId1" Type="http://schemas.openxmlformats.org/officeDocument/2006/relationships/slideLayout" Target="../slideLayouts/slideLayout603.xml"/></Relationships>
</file>

<file path=ppt/slides/_rels/slide17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50.xml"/><Relationship Id="rId1" Type="http://schemas.openxmlformats.org/officeDocument/2006/relationships/slideLayout" Target="../slideLayouts/slideLayout573.xml"/></Relationships>
</file>

<file path=ppt/slides/_rels/slide177.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51.xml"/><Relationship Id="rId1" Type="http://schemas.openxmlformats.org/officeDocument/2006/relationships/slideLayout" Target="../slideLayouts/slideLayout594.xml"/></Relationships>
</file>

<file path=ppt/slides/_rels/slide178.xml.rels><?xml version="1.0" encoding="UTF-8" standalone="yes"?>
<Relationships xmlns="http://schemas.openxmlformats.org/package/2006/relationships"><Relationship Id="rId3" Type="http://schemas.openxmlformats.org/officeDocument/2006/relationships/image" Target="../media/image187.emf"/><Relationship Id="rId2" Type="http://schemas.openxmlformats.org/officeDocument/2006/relationships/notesSlide" Target="../notesSlides/notesSlide152.xml"/><Relationship Id="rId1" Type="http://schemas.openxmlformats.org/officeDocument/2006/relationships/slideLayout" Target="../slideLayouts/slideLayout578.xml"/></Relationships>
</file>

<file path=ppt/slides/_rels/slide17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53.xml"/><Relationship Id="rId1" Type="http://schemas.openxmlformats.org/officeDocument/2006/relationships/slideLayout" Target="../slideLayouts/slideLayout594.xml"/></Relationships>
</file>

<file path=ppt/slides/_rels/slide1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8.xml"/><Relationship Id="rId1" Type="http://schemas.openxmlformats.org/officeDocument/2006/relationships/slideLayout" Target="../slideLayouts/slideLayout260.xml"/></Relationships>
</file>

<file path=ppt/slides/_rels/slide18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54.xml"/><Relationship Id="rId1" Type="http://schemas.openxmlformats.org/officeDocument/2006/relationships/slideLayout" Target="../slideLayouts/slideLayout594.xml"/></Relationships>
</file>

<file path=ppt/slides/_rels/slide181.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55.xml"/><Relationship Id="rId1" Type="http://schemas.openxmlformats.org/officeDocument/2006/relationships/slideLayout" Target="../slideLayouts/slideLayout594.xml"/></Relationships>
</file>

<file path=ppt/slides/_rels/slide182.xml.rels><?xml version="1.0" encoding="UTF-8" standalone="yes"?>
<Relationships xmlns="http://schemas.openxmlformats.org/package/2006/relationships"><Relationship Id="rId2" Type="http://schemas.openxmlformats.org/officeDocument/2006/relationships/slideLayout" Target="../slideLayouts/slideLayout659.xml"/><Relationship Id="rId1" Type="http://schemas.openxmlformats.org/officeDocument/2006/relationships/themeOverride" Target="../theme/themeOverride2.xml"/></Relationships>
</file>

<file path=ppt/slides/_rels/slide18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56.xml"/><Relationship Id="rId1" Type="http://schemas.openxmlformats.org/officeDocument/2006/relationships/slideLayout" Target="../slideLayouts/slideLayout50.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6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6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8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0.xml"/><Relationship Id="rId1" Type="http://schemas.openxmlformats.org/officeDocument/2006/relationships/slideLayout" Target="../slideLayouts/slideLayout56.xml"/></Relationships>
</file>

<file path=ppt/slides/_rels/slide1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9.xml"/><Relationship Id="rId1" Type="http://schemas.openxmlformats.org/officeDocument/2006/relationships/slideLayout" Target="../slideLayouts/slideLayout626.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4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6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6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7.xml"/></Relationships>
</file>

<file path=ppt/slides/_rels/slide19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66.xml"/><Relationship Id="rId1" Type="http://schemas.openxmlformats.org/officeDocument/2006/relationships/slideLayout" Target="../slideLayouts/slideLayout67.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6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67.xml"/></Relationships>
</file>

<file path=ppt/slides/_rels/slide198.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69.xml"/><Relationship Id="rId1" Type="http://schemas.openxmlformats.org/officeDocument/2006/relationships/slideLayout" Target="../slideLayouts/slideLayout6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67.xml"/></Relationships>
</file>

<file path=ppt/slides/_rels/slide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xml"/><Relationship Id="rId1" Type="http://schemas.openxmlformats.org/officeDocument/2006/relationships/slideLayout" Target="../slideLayouts/slideLayout34.xml"/></Relationships>
</file>

<file path=ppt/slides/_rels/slide2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0.xml"/><Relationship Id="rId1" Type="http://schemas.openxmlformats.org/officeDocument/2006/relationships/slideLayout" Target="../slideLayouts/slideLayout626.xml"/></Relationships>
</file>

<file path=ppt/slides/_rels/slide20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71.xml"/><Relationship Id="rId1" Type="http://schemas.openxmlformats.org/officeDocument/2006/relationships/slideLayout" Target="../slideLayouts/slideLayout67.xml"/></Relationships>
</file>

<file path=ppt/slides/_rels/slide20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2.xml"/><Relationship Id="rId1" Type="http://schemas.openxmlformats.org/officeDocument/2006/relationships/slideLayout" Target="../slideLayouts/slideLayout51.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67.xml"/></Relationships>
</file>

<file path=ppt/slides/_rels/slide20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4.xml"/><Relationship Id="rId1" Type="http://schemas.openxmlformats.org/officeDocument/2006/relationships/slideLayout" Target="../slideLayouts/slideLayout89.xml"/></Relationships>
</file>

<file path=ppt/slides/_rels/slide204.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75.xml"/><Relationship Id="rId1" Type="http://schemas.openxmlformats.org/officeDocument/2006/relationships/slideLayout" Target="../slideLayouts/slideLayout89.xml"/><Relationship Id="rId4" Type="http://schemas.openxmlformats.org/officeDocument/2006/relationships/image" Target="../media/image194.jpeg"/></Relationships>
</file>

<file path=ppt/slides/_rels/slide20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6.xml"/><Relationship Id="rId1" Type="http://schemas.openxmlformats.org/officeDocument/2006/relationships/slideLayout" Target="../slideLayouts/slideLayout83.xml"/></Relationships>
</file>

<file path=ppt/slides/_rels/slide206.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7.xml"/><Relationship Id="rId1" Type="http://schemas.openxmlformats.org/officeDocument/2006/relationships/slideLayout" Target="../slideLayouts/slideLayout83.xml"/></Relationships>
</file>

<file path=ppt/slides/_rels/slide207.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8.xml"/><Relationship Id="rId1" Type="http://schemas.openxmlformats.org/officeDocument/2006/relationships/slideLayout" Target="../slideLayouts/slideLayout83.xml"/></Relationships>
</file>

<file path=ppt/slides/_rels/slide208.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9.xml"/><Relationship Id="rId1" Type="http://schemas.openxmlformats.org/officeDocument/2006/relationships/slideLayout" Target="../slideLayouts/slideLayout83.xml"/></Relationships>
</file>

<file path=ppt/slides/_rels/slide20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80.xml"/><Relationship Id="rId1" Type="http://schemas.openxmlformats.org/officeDocument/2006/relationships/slideLayout" Target="../slideLayouts/slideLayout10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37.xml"/></Relationships>
</file>

<file path=ppt/slides/_rels/slide210.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81.xml"/><Relationship Id="rId1" Type="http://schemas.openxmlformats.org/officeDocument/2006/relationships/slideLayout" Target="../slideLayouts/slideLayout100.xml"/></Relationships>
</file>

<file path=ppt/slides/_rels/slide211.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82.xml"/><Relationship Id="rId1" Type="http://schemas.openxmlformats.org/officeDocument/2006/relationships/slideLayout" Target="../slideLayouts/slideLayout111.xml"/></Relationships>
</file>

<file path=ppt/slides/_rels/slide212.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83.xml"/><Relationship Id="rId1" Type="http://schemas.openxmlformats.org/officeDocument/2006/relationships/slideLayout" Target="../slideLayouts/slideLayout122.xml"/></Relationships>
</file>

<file path=ppt/slides/_rels/slide213.xml.rels><?xml version="1.0" encoding="UTF-8" standalone="yes"?>
<Relationships xmlns="http://schemas.openxmlformats.org/package/2006/relationships"><Relationship Id="rId3" Type="http://schemas.openxmlformats.org/officeDocument/2006/relationships/image" Target="../media/image200.emf"/><Relationship Id="rId2" Type="http://schemas.openxmlformats.org/officeDocument/2006/relationships/notesSlide" Target="../notesSlides/notesSlide184.xml"/><Relationship Id="rId1" Type="http://schemas.openxmlformats.org/officeDocument/2006/relationships/slideLayout" Target="../slideLayouts/slideLayout133.xml"/></Relationships>
</file>

<file path=ppt/slides/_rels/slide214.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185.xml"/><Relationship Id="rId1" Type="http://schemas.openxmlformats.org/officeDocument/2006/relationships/slideLayout" Target="../slideLayouts/slideLayout111.xml"/><Relationship Id="rId5" Type="http://schemas.openxmlformats.org/officeDocument/2006/relationships/image" Target="../media/image203.png"/><Relationship Id="rId4" Type="http://schemas.openxmlformats.org/officeDocument/2006/relationships/image" Target="../media/image202.jpeg"/></Relationships>
</file>

<file path=ppt/slides/_rels/slide215.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86.xml"/><Relationship Id="rId1" Type="http://schemas.openxmlformats.org/officeDocument/2006/relationships/slideLayout" Target="../slideLayouts/slideLayout144.xml"/></Relationships>
</file>

<file path=ppt/slides/_rels/slide216.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87.xml"/><Relationship Id="rId1" Type="http://schemas.openxmlformats.org/officeDocument/2006/relationships/slideLayout" Target="../slideLayouts/slideLayout144.xml"/></Relationships>
</file>

<file path=ppt/slides/_rels/slide217.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88.xml"/><Relationship Id="rId1" Type="http://schemas.openxmlformats.org/officeDocument/2006/relationships/slideLayout" Target="../slideLayouts/slideLayout144.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55.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58.xml"/></Relationships>
</file>

<file path=ppt/slides/_rels/slide2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2.xml"/><Relationship Id="rId1" Type="http://schemas.openxmlformats.org/officeDocument/2006/relationships/slideLayout" Target="../slideLayouts/slideLayout276.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69.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69.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11.xml"/></Relationships>
</file>

<file path=ppt/slides/_rels/slide22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94.xml"/><Relationship Id="rId1" Type="http://schemas.openxmlformats.org/officeDocument/2006/relationships/slideLayout" Target="../slideLayouts/slideLayout111.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11.xml"/></Relationships>
</file>

<file path=ppt/slides/_rels/slide22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jpeg"/><Relationship Id="rId1" Type="http://schemas.openxmlformats.org/officeDocument/2006/relationships/slideLayout" Target="../slideLayouts/slideLayout111.xml"/><Relationship Id="rId6" Type="http://schemas.openxmlformats.org/officeDocument/2006/relationships/image" Target="../media/image212.jpeg"/><Relationship Id="rId5" Type="http://schemas.openxmlformats.org/officeDocument/2006/relationships/image" Target="../media/image211.jpeg"/><Relationship Id="rId4" Type="http://schemas.openxmlformats.org/officeDocument/2006/relationships/image" Target="../media/image210.jpeg"/></Relationships>
</file>

<file path=ppt/slides/_rels/slide226.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166.xml"/></Relationships>
</file>

<file path=ppt/slides/_rels/slide227.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96.xml"/><Relationship Id="rId1" Type="http://schemas.openxmlformats.org/officeDocument/2006/relationships/slideLayout" Target="../slideLayouts/slideLayout111.xml"/><Relationship Id="rId4" Type="http://schemas.openxmlformats.org/officeDocument/2006/relationships/image" Target="../media/image215.png"/></Relationships>
</file>

<file path=ppt/slides/_rels/slide22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16.jpeg"/><Relationship Id="rId1" Type="http://schemas.openxmlformats.org/officeDocument/2006/relationships/slideLayout" Target="../slideLayouts/slideLayout177.xml"/><Relationship Id="rId6" Type="http://schemas.openxmlformats.org/officeDocument/2006/relationships/image" Target="../media/image209.png"/><Relationship Id="rId5" Type="http://schemas.openxmlformats.org/officeDocument/2006/relationships/image" Target="../media/image212.jpeg"/><Relationship Id="rId4" Type="http://schemas.openxmlformats.org/officeDocument/2006/relationships/image" Target="../media/image218.jpeg"/></Relationships>
</file>

<file path=ppt/slides/_rels/slide229.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197.xml"/><Relationship Id="rId1" Type="http://schemas.openxmlformats.org/officeDocument/2006/relationships/slideLayout" Target="../slideLayouts/slideLayout166.xml"/></Relationships>
</file>

<file path=ppt/slides/_rels/slide2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3.xml"/><Relationship Id="rId1" Type="http://schemas.openxmlformats.org/officeDocument/2006/relationships/slideLayout" Target="../slideLayouts/slideLayout287.xml"/></Relationships>
</file>

<file path=ppt/slides/_rels/slide230.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198.xml"/><Relationship Id="rId1" Type="http://schemas.openxmlformats.org/officeDocument/2006/relationships/slideLayout" Target="../slideLayouts/slideLayout166.xml"/></Relationships>
</file>

<file path=ppt/slides/_rels/slide231.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199.xml"/><Relationship Id="rId1" Type="http://schemas.openxmlformats.org/officeDocument/2006/relationships/slideLayout" Target="../slideLayouts/slideLayout166.xml"/></Relationships>
</file>

<file path=ppt/slides/_rels/slide232.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200.xml"/><Relationship Id="rId1" Type="http://schemas.openxmlformats.org/officeDocument/2006/relationships/slideLayout" Target="../slideLayouts/slideLayout166.xml"/></Relationships>
</file>

<file path=ppt/slides/_rels/slide233.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201.xml"/><Relationship Id="rId1" Type="http://schemas.openxmlformats.org/officeDocument/2006/relationships/slideLayout" Target="../slideLayouts/slideLayout166.xml"/></Relationships>
</file>

<file path=ppt/slides/_rels/slide234.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202.xml"/><Relationship Id="rId1" Type="http://schemas.openxmlformats.org/officeDocument/2006/relationships/slideLayout" Target="../slideLayouts/slideLayout166.xml"/></Relationships>
</file>

<file path=ppt/slides/_rels/slide235.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03.xml"/><Relationship Id="rId1" Type="http://schemas.openxmlformats.org/officeDocument/2006/relationships/slideLayout" Target="../slideLayouts/slideLayout111.xml"/></Relationships>
</file>

<file path=ppt/slides/_rels/slide236.xml.rels><?xml version="1.0" encoding="UTF-8" standalone="yes"?>
<Relationships xmlns="http://schemas.openxmlformats.org/package/2006/relationships"><Relationship Id="rId3" Type="http://schemas.openxmlformats.org/officeDocument/2006/relationships/image" Target="../media/image221.gif"/><Relationship Id="rId2" Type="http://schemas.openxmlformats.org/officeDocument/2006/relationships/notesSlide" Target="../notesSlides/notesSlide204.xml"/><Relationship Id="rId1" Type="http://schemas.openxmlformats.org/officeDocument/2006/relationships/slideLayout" Target="../slideLayouts/slideLayout188.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188.xml"/></Relationships>
</file>

<file path=ppt/slides/_rels/slide238.xml.rels><?xml version="1.0" encoding="UTF-8" standalone="yes"?>
<Relationships xmlns="http://schemas.openxmlformats.org/package/2006/relationships"><Relationship Id="rId3" Type="http://schemas.openxmlformats.org/officeDocument/2006/relationships/image" Target="../media/image222.emf"/><Relationship Id="rId2" Type="http://schemas.openxmlformats.org/officeDocument/2006/relationships/notesSlide" Target="../notesSlides/notesSlide206.xml"/><Relationship Id="rId1" Type="http://schemas.openxmlformats.org/officeDocument/2006/relationships/slideLayout" Target="../slideLayouts/slideLayout188.xml"/><Relationship Id="rId4" Type="http://schemas.openxmlformats.org/officeDocument/2006/relationships/image" Target="../media/image223.emf"/></Relationships>
</file>

<file path=ppt/slides/_rels/slide239.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07.xml"/><Relationship Id="rId1" Type="http://schemas.openxmlformats.org/officeDocument/2006/relationships/slideLayout" Target="../slideLayouts/slideLayout111.xml"/></Relationships>
</file>

<file path=ppt/slides/_rels/slide2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4.xml"/><Relationship Id="rId1" Type="http://schemas.openxmlformats.org/officeDocument/2006/relationships/slideLayout" Target="../slideLayouts/slideLayout287.xml"/></Relationships>
</file>

<file path=ppt/slides/_rels/slide240.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08.xml"/><Relationship Id="rId1" Type="http://schemas.openxmlformats.org/officeDocument/2006/relationships/slideLayout" Target="../slideLayouts/slideLayout11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670.xml"/></Relationships>
</file>

<file path=ppt/slides/_rels/slide24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09.xml"/><Relationship Id="rId1" Type="http://schemas.openxmlformats.org/officeDocument/2006/relationships/slideLayout" Target="../slideLayouts/slideLayout194.xml"/></Relationships>
</file>

<file path=ppt/slides/_rels/slide243.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10.xml"/><Relationship Id="rId1" Type="http://schemas.openxmlformats.org/officeDocument/2006/relationships/slideLayout" Target="../slideLayouts/slideLayout193.xml"/></Relationships>
</file>

<file path=ppt/slides/_rels/slide244.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11.xml"/><Relationship Id="rId1" Type="http://schemas.openxmlformats.org/officeDocument/2006/relationships/slideLayout" Target="../slideLayouts/slideLayout193.xml"/></Relationships>
</file>

<file path=ppt/slides/_rels/slide24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12.xml"/><Relationship Id="rId1" Type="http://schemas.openxmlformats.org/officeDocument/2006/relationships/slideLayout" Target="../slideLayouts/slideLayout193.xml"/></Relationships>
</file>

<file path=ppt/slides/_rels/slide24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13.xml"/><Relationship Id="rId1" Type="http://schemas.openxmlformats.org/officeDocument/2006/relationships/slideLayout" Target="../slideLayouts/slideLayout194.xml"/></Relationships>
</file>

<file path=ppt/slides/_rels/slide24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14.xml"/><Relationship Id="rId1" Type="http://schemas.openxmlformats.org/officeDocument/2006/relationships/slideLayout" Target="../slideLayouts/slideLayout194.xml"/></Relationships>
</file>

<file path=ppt/slides/_rels/slide24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15.xml"/><Relationship Id="rId1" Type="http://schemas.openxmlformats.org/officeDocument/2006/relationships/slideLayout" Target="../slideLayouts/slideLayout194.xml"/></Relationships>
</file>

<file path=ppt/slides/_rels/slide249.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16.xml"/><Relationship Id="rId1" Type="http://schemas.openxmlformats.org/officeDocument/2006/relationships/slideLayout" Target="../slideLayouts/slideLayout194.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76.xml"/><Relationship Id="rId1" Type="http://schemas.openxmlformats.org/officeDocument/2006/relationships/themeOverride" Target="../theme/themeOverride1.xml"/><Relationship Id="rId4" Type="http://schemas.openxmlformats.org/officeDocument/2006/relationships/image" Target="../media/image64.jpeg"/></Relationships>
</file>

<file path=ppt/slides/_rels/slide25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17.xml"/><Relationship Id="rId1" Type="http://schemas.openxmlformats.org/officeDocument/2006/relationships/slideLayout" Target="../slideLayouts/slideLayout193.xml"/></Relationships>
</file>

<file path=ppt/slides/_rels/slide251.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18.xml"/><Relationship Id="rId1" Type="http://schemas.openxmlformats.org/officeDocument/2006/relationships/slideLayout" Target="../slideLayouts/slideLayout193.xml"/></Relationships>
</file>

<file path=ppt/slides/_rels/slide252.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19.xml"/><Relationship Id="rId1" Type="http://schemas.openxmlformats.org/officeDocument/2006/relationships/slideLayout" Target="../slideLayouts/slideLayout232.xml"/></Relationships>
</file>

<file path=ppt/slides/_rels/slide253.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20.xml"/><Relationship Id="rId1" Type="http://schemas.openxmlformats.org/officeDocument/2006/relationships/slideLayout" Target="../slideLayouts/slideLayout232.xml"/></Relationships>
</file>

<file path=ppt/slides/_rels/slide254.xml.rels><?xml version="1.0" encoding="UTF-8" standalone="yes"?>
<Relationships xmlns="http://schemas.openxmlformats.org/package/2006/relationships"><Relationship Id="rId3" Type="http://schemas.openxmlformats.org/officeDocument/2006/relationships/notesSlide" Target="../notesSlides/notesSlide221.xml"/><Relationship Id="rId2" Type="http://schemas.openxmlformats.org/officeDocument/2006/relationships/slideLayout" Target="../slideLayouts/slideLayout232.xml"/><Relationship Id="rId1" Type="http://schemas.openxmlformats.org/officeDocument/2006/relationships/themeOverride" Target="../theme/themeOverride3.xml"/><Relationship Id="rId4" Type="http://schemas.openxmlformats.org/officeDocument/2006/relationships/image" Target="../media/image236.jpeg"/></Relationships>
</file>

<file path=ppt/slides/_rels/slide255.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22.xml"/><Relationship Id="rId1" Type="http://schemas.openxmlformats.org/officeDocument/2006/relationships/slideLayout" Target="../slideLayouts/slideLayout232.xml"/></Relationships>
</file>

<file path=ppt/slides/_rels/slide256.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23.xml"/><Relationship Id="rId1" Type="http://schemas.openxmlformats.org/officeDocument/2006/relationships/slideLayout" Target="../slideLayouts/slideLayout194.xml"/></Relationships>
</file>

<file path=ppt/slides/_rels/slide257.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4.xml"/><Relationship Id="rId1" Type="http://schemas.openxmlformats.org/officeDocument/2006/relationships/slideLayout" Target="../slideLayouts/slideLayout194.xml"/></Relationships>
</file>

<file path=ppt/slides/_rels/slide258.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25.xml"/><Relationship Id="rId1" Type="http://schemas.openxmlformats.org/officeDocument/2006/relationships/slideLayout" Target="../slideLayouts/slideLayout210.xml"/></Relationships>
</file>

<file path=ppt/slides/_rels/slide259.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6.xml"/><Relationship Id="rId1" Type="http://schemas.openxmlformats.org/officeDocument/2006/relationships/slideLayout" Target="../slideLayouts/slideLayout194.xml"/></Relationships>
</file>

<file path=ppt/slides/_rels/slide2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6.xml"/><Relationship Id="rId1" Type="http://schemas.openxmlformats.org/officeDocument/2006/relationships/slideLayout" Target="../slideLayouts/slideLayout276.xml"/></Relationships>
</file>

<file path=ppt/slides/_rels/slide260.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27.xml"/><Relationship Id="rId1" Type="http://schemas.openxmlformats.org/officeDocument/2006/relationships/slideLayout" Target="../slideLayouts/slideLayout193.xml"/></Relationships>
</file>

<file path=ppt/slides/_rels/slide261.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8.xml"/><Relationship Id="rId1" Type="http://schemas.openxmlformats.org/officeDocument/2006/relationships/slideLayout" Target="../slideLayouts/slideLayout194.xml"/></Relationships>
</file>

<file path=ppt/slides/_rels/slide262.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29.xml"/><Relationship Id="rId1" Type="http://schemas.openxmlformats.org/officeDocument/2006/relationships/slideLayout" Target="../slideLayouts/slideLayout193.xml"/></Relationships>
</file>

<file path=ppt/slides/_rels/slide26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30.xml"/><Relationship Id="rId1" Type="http://schemas.openxmlformats.org/officeDocument/2006/relationships/slideLayout" Target="../slideLayouts/slideLayout194.xml"/></Relationships>
</file>

<file path=ppt/slides/_rels/slide264.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31.xml"/><Relationship Id="rId1" Type="http://schemas.openxmlformats.org/officeDocument/2006/relationships/slideLayout" Target="../slideLayouts/slideLayout194.xml"/></Relationships>
</file>

<file path=ppt/slides/_rels/slide26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32.xml"/><Relationship Id="rId1" Type="http://schemas.openxmlformats.org/officeDocument/2006/relationships/slideLayout" Target="../slideLayouts/slideLayout194.xml"/><Relationship Id="rId6" Type="http://schemas.openxmlformats.org/officeDocument/2006/relationships/image" Target="../media/image247.jpeg"/><Relationship Id="rId5" Type="http://schemas.openxmlformats.org/officeDocument/2006/relationships/image" Target="../media/image246.jpeg"/><Relationship Id="rId4" Type="http://schemas.openxmlformats.org/officeDocument/2006/relationships/image" Target="../media/image245.jpeg"/></Relationships>
</file>

<file path=ppt/slides/_rels/slide266.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33.xml"/><Relationship Id="rId1" Type="http://schemas.openxmlformats.org/officeDocument/2006/relationships/slideLayout" Target="../slideLayouts/slideLayout194.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216.xml"/></Relationships>
</file>

<file path=ppt/slides/_rels/slide268.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35.xml"/><Relationship Id="rId1" Type="http://schemas.openxmlformats.org/officeDocument/2006/relationships/slideLayout" Target="../slideLayouts/slideLayout215.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7.xml"/><Relationship Id="rId1" Type="http://schemas.openxmlformats.org/officeDocument/2006/relationships/slideLayout" Target="../slideLayouts/slideLayout29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39.xml"/><Relationship Id="rId1" Type="http://schemas.openxmlformats.org/officeDocument/2006/relationships/slideLayout" Target="../slideLayouts/slideLayout210.xml"/></Relationships>
</file>

<file path=ppt/slides/_rels/slide273.xml.rels><?xml version="1.0" encoding="UTF-8" standalone="yes"?>
<Relationships xmlns="http://schemas.openxmlformats.org/package/2006/relationships"><Relationship Id="rId3" Type="http://schemas.openxmlformats.org/officeDocument/2006/relationships/notesSlide" Target="../notesSlides/notesSlide240.xml"/><Relationship Id="rId2" Type="http://schemas.openxmlformats.org/officeDocument/2006/relationships/slideLayout" Target="../slideLayouts/slideLayout216.xml"/><Relationship Id="rId1" Type="http://schemas.openxmlformats.org/officeDocument/2006/relationships/themeOverride" Target="../theme/themeOverride4.xml"/><Relationship Id="rId5" Type="http://schemas.openxmlformats.org/officeDocument/2006/relationships/image" Target="../media/image250.jpeg"/><Relationship Id="rId4" Type="http://schemas.openxmlformats.org/officeDocument/2006/relationships/image" Target="../media/image16.jpeg"/></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216.xml"/></Relationships>
</file>

<file path=ppt/slides/_rels/slide276.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43.xml"/><Relationship Id="rId1" Type="http://schemas.openxmlformats.org/officeDocument/2006/relationships/slideLayout" Target="../slideLayouts/slideLayout205.xml"/></Relationships>
</file>

<file path=ppt/slides/_rels/slide277.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44.xml"/><Relationship Id="rId1" Type="http://schemas.openxmlformats.org/officeDocument/2006/relationships/slideLayout" Target="../slideLayouts/slideLayout204.xml"/><Relationship Id="rId4" Type="http://schemas.openxmlformats.org/officeDocument/2006/relationships/image" Target="../media/image253.png"/></Relationships>
</file>

<file path=ppt/slides/_rels/slide278.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45.xml"/><Relationship Id="rId1" Type="http://schemas.openxmlformats.org/officeDocument/2006/relationships/slideLayout" Target="../slideLayouts/slideLayout210.xml"/></Relationships>
</file>

<file path=ppt/slides/_rels/slide279.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46.xml"/><Relationship Id="rId1" Type="http://schemas.openxmlformats.org/officeDocument/2006/relationships/slideLayout" Target="../slideLayouts/slideLayout210.xml"/></Relationships>
</file>

<file path=ppt/slides/_rels/slide2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xml"/><Relationship Id="rId1" Type="http://schemas.openxmlformats.org/officeDocument/2006/relationships/slideLayout" Target="../slideLayouts/slideLayout309.xml"/></Relationships>
</file>

<file path=ppt/slides/_rels/slide280.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47.xml"/><Relationship Id="rId1" Type="http://schemas.openxmlformats.org/officeDocument/2006/relationships/slideLayout" Target="../slideLayouts/slideLayout199.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681.xml"/></Relationships>
</file>

<file path=ppt/slides/_rels/slide282.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48.xml"/><Relationship Id="rId1" Type="http://schemas.openxmlformats.org/officeDocument/2006/relationships/slideLayout" Target="../slideLayouts/slideLayout809.xml"/></Relationships>
</file>

<file path=ppt/slides/_rels/slide283.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49.xml"/><Relationship Id="rId1" Type="http://schemas.openxmlformats.org/officeDocument/2006/relationships/slideLayout" Target="../slideLayouts/slideLayout809.xml"/></Relationships>
</file>

<file path=ppt/slides/_rels/slide284.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250.xml"/><Relationship Id="rId1" Type="http://schemas.openxmlformats.org/officeDocument/2006/relationships/slideLayout" Target="../slideLayouts/slideLayout796.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12.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12.xml"/></Relationships>
</file>

<file path=ppt/slides/_rels/slide287.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53.xml"/><Relationship Id="rId1" Type="http://schemas.openxmlformats.org/officeDocument/2006/relationships/slideLayout" Target="../slideLayouts/slideLayout816.xml"/></Relationships>
</file>

<file path=ppt/slides/_rels/slide288.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54.xml"/><Relationship Id="rId1" Type="http://schemas.openxmlformats.org/officeDocument/2006/relationships/slideLayout" Target="../slideLayouts/slideLayout816.xml"/></Relationships>
</file>

<file path=ppt/slides/_rels/slide289.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55.xml"/><Relationship Id="rId1" Type="http://schemas.openxmlformats.org/officeDocument/2006/relationships/slideLayout" Target="../slideLayouts/slideLayout816.xml"/></Relationships>
</file>

<file path=ppt/slides/_rels/slide2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9.xml"/><Relationship Id="rId1" Type="http://schemas.openxmlformats.org/officeDocument/2006/relationships/slideLayout" Target="../slideLayouts/slideLayout293.xml"/><Relationship Id="rId5" Type="http://schemas.openxmlformats.org/officeDocument/2006/relationships/image" Target="../media/image69.jpeg"/><Relationship Id="rId4" Type="http://schemas.openxmlformats.org/officeDocument/2006/relationships/image" Target="../media/image68.png"/></Relationships>
</file>

<file path=ppt/slides/_rels/slide290.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56.xml"/><Relationship Id="rId1" Type="http://schemas.openxmlformats.org/officeDocument/2006/relationships/slideLayout" Target="../slideLayouts/slideLayout816.xml"/><Relationship Id="rId4" Type="http://schemas.openxmlformats.org/officeDocument/2006/relationships/image" Target="../media/image263.jpeg"/></Relationships>
</file>

<file path=ppt/slides/_rels/slide291.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57.xml"/><Relationship Id="rId1" Type="http://schemas.openxmlformats.org/officeDocument/2006/relationships/slideLayout" Target="../slideLayouts/slideLayout816.xml"/></Relationships>
</file>

<file path=ppt/slides/_rels/slide292.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58.xml"/><Relationship Id="rId1" Type="http://schemas.openxmlformats.org/officeDocument/2006/relationships/slideLayout" Target="../slideLayouts/slideLayout816.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822.xml"/></Relationships>
</file>

<file path=ppt/slides/_rels/slide294.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60.xml"/><Relationship Id="rId1" Type="http://schemas.openxmlformats.org/officeDocument/2006/relationships/slideLayout" Target="../slideLayouts/slideLayout839.xml"/></Relationships>
</file>

<file path=ppt/slides/_rels/slide295.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61.xml"/><Relationship Id="rId1" Type="http://schemas.openxmlformats.org/officeDocument/2006/relationships/slideLayout" Target="../slideLayouts/slideLayout850.xml"/><Relationship Id="rId5" Type="http://schemas.openxmlformats.org/officeDocument/2006/relationships/image" Target="../media/image269.jpeg"/><Relationship Id="rId4" Type="http://schemas.openxmlformats.org/officeDocument/2006/relationships/image" Target="../media/image268.jpeg"/></Relationships>
</file>

<file path=ppt/slides/_rels/slide296.xml.rels><?xml version="1.0" encoding="UTF-8" standalone="yes"?>
<Relationships xmlns="http://schemas.openxmlformats.org/package/2006/relationships"><Relationship Id="rId3" Type="http://schemas.openxmlformats.org/officeDocument/2006/relationships/hyperlink" Target="file:///SBC%20/Course%20DVD%20&amp;%20CD%20Stuff%20not%20for%20Duping/%20PPT%20Formats.ppt#-1,22,Open Hands" TargetMode="External"/><Relationship Id="rId2" Type="http://schemas.openxmlformats.org/officeDocument/2006/relationships/notesSlide" Target="../notesSlides/notesSlide262.xml"/><Relationship Id="rId1" Type="http://schemas.openxmlformats.org/officeDocument/2006/relationships/slideLayout" Target="../slideLayouts/slideLayout857.xml"/><Relationship Id="rId4" Type="http://schemas.openxmlformats.org/officeDocument/2006/relationships/image" Target="../media/image270.jpeg"/></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12.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xml"/><Relationship Id="rId1" Type="http://schemas.openxmlformats.org/officeDocument/2006/relationships/slideLayout" Target="../slideLayouts/slideLayout29.xml"/><Relationship Id="rId4" Type="http://schemas.openxmlformats.org/officeDocument/2006/relationships/image" Target="../media/image41.jpeg"/></Relationships>
</file>

<file path=ppt/slides/_rels/slide3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0.xml"/><Relationship Id="rId1" Type="http://schemas.openxmlformats.org/officeDocument/2006/relationships/slideLayout" Target="../slideLayouts/slideLayout293.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780.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780.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780.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692.xml"/></Relationships>
</file>

<file path=ppt/slides/_rels/slide304.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69.xml"/><Relationship Id="rId1" Type="http://schemas.openxmlformats.org/officeDocument/2006/relationships/slideLayout" Target="../slideLayouts/slideLayout14.xml"/></Relationships>
</file>

<file path=ppt/slides/_rels/slide305.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70.xml"/><Relationship Id="rId1" Type="http://schemas.openxmlformats.org/officeDocument/2006/relationships/slideLayout" Target="../slideLayouts/slideLayout13.xml"/></Relationships>
</file>

<file path=ppt/slides/_rels/slide306.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71.xml"/><Relationship Id="rId1" Type="http://schemas.openxmlformats.org/officeDocument/2006/relationships/slideLayout" Target="../slideLayouts/slideLayout13.xml"/></Relationships>
</file>

<file path=ppt/slides/_rels/slide307.xml.rels><?xml version="1.0" encoding="UTF-8" standalone="yes"?>
<Relationships xmlns="http://schemas.openxmlformats.org/package/2006/relationships"><Relationship Id="rId2" Type="http://schemas.openxmlformats.org/officeDocument/2006/relationships/image" Target="../media/image274.jpeg"/><Relationship Id="rId1" Type="http://schemas.openxmlformats.org/officeDocument/2006/relationships/slideLayout" Target="../slideLayouts/slideLayout13.xml"/></Relationships>
</file>

<file path=ppt/slides/_rels/slide308.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72.xml"/><Relationship Id="rId1" Type="http://schemas.openxmlformats.org/officeDocument/2006/relationships/slideLayout" Target="../slideLayouts/slideLayout13.xml"/><Relationship Id="rId4" Type="http://schemas.openxmlformats.org/officeDocument/2006/relationships/image" Target="../media/image276.png"/></Relationships>
</file>

<file path=ppt/slides/_rels/slide309.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73.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1.xml"/><Relationship Id="rId1" Type="http://schemas.openxmlformats.org/officeDocument/2006/relationships/slideLayout" Target="../slideLayouts/slideLayout293.xml"/></Relationships>
</file>

<file path=ppt/slides/_rels/slide310.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13.xml"/></Relationships>
</file>

<file path=ppt/slides/_rels/slide311.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280.jpeg"/><Relationship Id="rId7" Type="http://schemas.openxmlformats.org/officeDocument/2006/relationships/diagramColors" Target="../diagrams/colors1.xml"/><Relationship Id="rId2" Type="http://schemas.openxmlformats.org/officeDocument/2006/relationships/image" Target="../media/image279.jpeg"/><Relationship Id="rId1" Type="http://schemas.openxmlformats.org/officeDocument/2006/relationships/slideLayout" Target="../slideLayouts/slideLayout13.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12.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281.jpeg"/><Relationship Id="rId7" Type="http://schemas.openxmlformats.org/officeDocument/2006/relationships/diagramColors" Target="../diagrams/colors2.xml"/><Relationship Id="rId2" Type="http://schemas.openxmlformats.org/officeDocument/2006/relationships/notesSlide" Target="../notesSlides/notesSlide274.xml"/><Relationship Id="rId1" Type="http://schemas.openxmlformats.org/officeDocument/2006/relationships/slideLayout" Target="../slideLayouts/slideLayout14.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282.jpeg"/></Relationships>
</file>

<file path=ppt/slides/_rels/slide313.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281.jpeg"/><Relationship Id="rId7" Type="http://schemas.openxmlformats.org/officeDocument/2006/relationships/diagramColors" Target="../diagrams/colors3.xml"/><Relationship Id="rId2" Type="http://schemas.openxmlformats.org/officeDocument/2006/relationships/notesSlide" Target="../notesSlides/notesSlide275.xml"/><Relationship Id="rId1" Type="http://schemas.openxmlformats.org/officeDocument/2006/relationships/slideLayout" Target="../slideLayouts/slideLayout14.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14.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76.xml"/><Relationship Id="rId1" Type="http://schemas.openxmlformats.org/officeDocument/2006/relationships/slideLayout" Target="../slideLayouts/slideLayout14.xml"/><Relationship Id="rId4" Type="http://schemas.openxmlformats.org/officeDocument/2006/relationships/image" Target="../media/image284.png"/></Relationships>
</file>

<file path=ppt/slides/_rels/slide315.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77.xml"/><Relationship Id="rId1" Type="http://schemas.openxmlformats.org/officeDocument/2006/relationships/slideLayout" Target="../slideLayouts/slideLayout15.xml"/></Relationships>
</file>

<file path=ppt/slides/_rels/slide316.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78.xml"/><Relationship Id="rId1" Type="http://schemas.openxmlformats.org/officeDocument/2006/relationships/slideLayout" Target="../slideLayouts/slideLayout15.xml"/><Relationship Id="rId4" Type="http://schemas.openxmlformats.org/officeDocument/2006/relationships/image" Target="../media/image287.jpeg"/></Relationships>
</file>

<file path=ppt/slides/_rels/slide317.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13.xml"/></Relationships>
</file>

<file path=ppt/slides/_rels/slide318.xml.rels><?xml version="1.0" encoding="UTF-8" standalone="yes"?>
<Relationships xmlns="http://schemas.openxmlformats.org/package/2006/relationships"><Relationship Id="rId2" Type="http://schemas.openxmlformats.org/officeDocument/2006/relationships/image" Target="../media/image289.jpeg"/><Relationship Id="rId1" Type="http://schemas.openxmlformats.org/officeDocument/2006/relationships/slideLayout" Target="../slideLayouts/slideLayout13.xml"/></Relationships>
</file>

<file path=ppt/slides/_rels/slide319.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2.xml"/><Relationship Id="rId1" Type="http://schemas.openxmlformats.org/officeDocument/2006/relationships/slideLayout" Target="../slideLayouts/slideLayout309.xml"/></Relationships>
</file>

<file path=ppt/slides/_rels/slide320.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13.xml"/></Relationships>
</file>

<file path=ppt/slides/_rels/slide321.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79.xml"/><Relationship Id="rId1" Type="http://schemas.openxmlformats.org/officeDocument/2006/relationships/slideLayout" Target="../slideLayouts/slideLayout20.xml"/></Relationships>
</file>

<file path=ppt/slides/_rels/slide322.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image" Target="../media/image293.jpeg"/><Relationship Id="rId1" Type="http://schemas.openxmlformats.org/officeDocument/2006/relationships/slideLayout" Target="../slideLayouts/slideLayout13.xml"/></Relationships>
</file>

<file path=ppt/slides/_rels/slide323.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609.xml"/></Relationships>
</file>

<file path=ppt/slides/_rels/slide324.xml.rels><?xml version="1.0" encoding="UTF-8" standalone="yes"?>
<Relationships xmlns="http://schemas.openxmlformats.org/package/2006/relationships"><Relationship Id="rId2" Type="http://schemas.openxmlformats.org/officeDocument/2006/relationships/image" Target="../media/image296.jpeg"/><Relationship Id="rId1" Type="http://schemas.openxmlformats.org/officeDocument/2006/relationships/slideLayout" Target="../slideLayouts/slideLayout867.xml"/></Relationships>
</file>

<file path=ppt/slides/_rels/slide32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280.xml"/><Relationship Id="rId1" Type="http://schemas.openxmlformats.org/officeDocument/2006/relationships/slideLayout" Target="../slideLayouts/slideLayout878.xml"/><Relationship Id="rId4" Type="http://schemas.openxmlformats.org/officeDocument/2006/relationships/image" Target="../media/image297.png"/></Relationships>
</file>

<file path=ppt/slides/_rels/slide326.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image" Target="../media/image298.png"/><Relationship Id="rId1" Type="http://schemas.openxmlformats.org/officeDocument/2006/relationships/slideLayout" Target="../slideLayouts/slideLayout867.xml"/></Relationships>
</file>

<file path=ppt/slides/_rels/slide327.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81.xml"/><Relationship Id="rId1" Type="http://schemas.openxmlformats.org/officeDocument/2006/relationships/slideLayout" Target="../slideLayouts/slideLayout13.xml"/><Relationship Id="rId6" Type="http://schemas.openxmlformats.org/officeDocument/2006/relationships/image" Target="../media/image303.jpeg"/><Relationship Id="rId5" Type="http://schemas.openxmlformats.org/officeDocument/2006/relationships/image" Target="../media/image302.jpeg"/><Relationship Id="rId4" Type="http://schemas.openxmlformats.org/officeDocument/2006/relationships/image" Target="../media/image301.jpeg"/></Relationships>
</file>

<file path=ppt/slides/_rels/slide328.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82.xml"/><Relationship Id="rId1" Type="http://schemas.openxmlformats.org/officeDocument/2006/relationships/slideLayout" Target="../slideLayouts/slideLayout13.xml"/></Relationships>
</file>

<file path=ppt/slides/_rels/slide329.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3.xml"/><Relationship Id="rId1" Type="http://schemas.openxmlformats.org/officeDocument/2006/relationships/slideLayout" Target="../slideLayouts/slideLayout292.xml"/></Relationships>
</file>

<file path=ppt/slides/_rels/slide330.xml.rels><?xml version="1.0" encoding="UTF-8" standalone="yes"?>
<Relationships xmlns="http://schemas.openxmlformats.org/package/2006/relationships"><Relationship Id="rId2" Type="http://schemas.openxmlformats.org/officeDocument/2006/relationships/image" Target="../media/image306.jpeg"/><Relationship Id="rId1" Type="http://schemas.openxmlformats.org/officeDocument/2006/relationships/slideLayout" Target="../slideLayouts/slideLayout13.xml"/></Relationships>
</file>

<file path=ppt/slides/_rels/slide331.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13.xml"/></Relationships>
</file>

<file path=ppt/slides/_rels/slide332.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83.xml"/><Relationship Id="rId1" Type="http://schemas.openxmlformats.org/officeDocument/2006/relationships/slideLayout" Target="../slideLayouts/slideLayout19.xml"/></Relationships>
</file>

<file path=ppt/slides/_rels/slide333.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84.xml"/><Relationship Id="rId1" Type="http://schemas.openxmlformats.org/officeDocument/2006/relationships/slideLayout" Target="../slideLayouts/slideLayout19.xml"/></Relationships>
</file>

<file path=ppt/slides/_rels/slide334.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13.xml"/></Relationships>
</file>

<file path=ppt/slides/_rels/slide335.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285.xml"/><Relationship Id="rId1" Type="http://schemas.openxmlformats.org/officeDocument/2006/relationships/slideLayout" Target="../slideLayouts/slideLayout14.xml"/><Relationship Id="rId4" Type="http://schemas.openxmlformats.org/officeDocument/2006/relationships/image" Target="../media/image312.jpeg"/></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03.xml"/></Relationships>
</file>

<file path=ppt/slides/_rels/slide337.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286.xml"/><Relationship Id="rId1" Type="http://schemas.openxmlformats.org/officeDocument/2006/relationships/slideLayout" Target="../slideLayouts/slideLayout21.xml"/></Relationships>
</file>

<file path=ppt/slides/_rels/slide338.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87.xml"/><Relationship Id="rId1" Type="http://schemas.openxmlformats.org/officeDocument/2006/relationships/slideLayout" Target="../slideLayouts/slideLayout24.xml"/><Relationship Id="rId4" Type="http://schemas.openxmlformats.org/officeDocument/2006/relationships/image" Target="../media/image315.jpeg"/></Relationships>
</file>

<file path=ppt/slides/_rels/slide339.xml.rels><?xml version="1.0" encoding="UTF-8" standalone="yes"?>
<Relationships xmlns="http://schemas.openxmlformats.org/package/2006/relationships"><Relationship Id="rId2" Type="http://schemas.openxmlformats.org/officeDocument/2006/relationships/image" Target="../media/image316.jpeg"/><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4.xml"/><Relationship Id="rId1" Type="http://schemas.openxmlformats.org/officeDocument/2006/relationships/slideLayout" Target="../slideLayouts/slideLayout315.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74.jpeg"/></Relationships>
</file>

<file path=ppt/slides/_rels/slide340.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88.xml"/><Relationship Id="rId1" Type="http://schemas.openxmlformats.org/officeDocument/2006/relationships/slideLayout" Target="../slideLayouts/slideLayout26.xml"/></Relationships>
</file>

<file path=ppt/slides/_rels/slide341.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89.xml"/><Relationship Id="rId1" Type="http://schemas.openxmlformats.org/officeDocument/2006/relationships/slideLayout" Target="../slideLayouts/slideLayout22.xml"/></Relationships>
</file>

<file path=ppt/slides/_rels/slide342.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290.xml"/><Relationship Id="rId1" Type="http://schemas.openxmlformats.org/officeDocument/2006/relationships/slideLayout" Target="../slideLayouts/slideLayout24.xml"/></Relationships>
</file>

<file path=ppt/slides/_rels/slide343.xml.rels><?xml version="1.0" encoding="UTF-8" standalone="yes"?>
<Relationships xmlns="http://schemas.openxmlformats.org/package/2006/relationships"><Relationship Id="rId2" Type="http://schemas.openxmlformats.org/officeDocument/2006/relationships/image" Target="../media/image320.png"/><Relationship Id="rId1" Type="http://schemas.openxmlformats.org/officeDocument/2006/relationships/slideLayout" Target="../slideLayouts/slideLayout27.xml"/></Relationships>
</file>

<file path=ppt/slides/_rels/slide344.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291.xml"/><Relationship Id="rId1" Type="http://schemas.openxmlformats.org/officeDocument/2006/relationships/slideLayout" Target="../slideLayouts/slideLayout24.xml"/></Relationships>
</file>

<file path=ppt/slides/_rels/slide345.xml.rels><?xml version="1.0" encoding="UTF-8" standalone="yes"?>
<Relationships xmlns="http://schemas.openxmlformats.org/package/2006/relationships"><Relationship Id="rId2" Type="http://schemas.openxmlformats.org/officeDocument/2006/relationships/image" Target="../media/image322.jpeg"/><Relationship Id="rId1" Type="http://schemas.openxmlformats.org/officeDocument/2006/relationships/slideLayout" Target="../slideLayouts/slideLayout24.xml"/></Relationships>
</file>

<file path=ppt/slides/_rels/slide346.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image" Target="../media/image323.jpeg"/><Relationship Id="rId1" Type="http://schemas.openxmlformats.org/officeDocument/2006/relationships/slideLayout" Target="../slideLayouts/slideLayout24.xml"/></Relationships>
</file>

<file path=ppt/slides/_rels/slide347.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slideLayout" Target="../slideLayouts/slideLayout24.xml"/><Relationship Id="rId1" Type="http://schemas.openxmlformats.org/officeDocument/2006/relationships/themeOverride" Target="../theme/themeOverride5.xml"/></Relationships>
</file>

<file path=ppt/slides/_rels/slide348.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292.xml"/><Relationship Id="rId1" Type="http://schemas.openxmlformats.org/officeDocument/2006/relationships/slideLayout" Target="../slideLayouts/slideLayout24.xml"/></Relationships>
</file>

<file path=ppt/slides/_rels/slide349.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293.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5.xml"/><Relationship Id="rId1" Type="http://schemas.openxmlformats.org/officeDocument/2006/relationships/slideLayout" Target="../slideLayouts/slideLayout315.xml"/></Relationships>
</file>

<file path=ppt/slides/_rels/slide350.xml.rels><?xml version="1.0" encoding="UTF-8" standalone="yes"?>
<Relationships xmlns="http://schemas.openxmlformats.org/package/2006/relationships"><Relationship Id="rId2" Type="http://schemas.openxmlformats.org/officeDocument/2006/relationships/image" Target="../media/image327.jpeg"/><Relationship Id="rId1" Type="http://schemas.openxmlformats.org/officeDocument/2006/relationships/slideLayout" Target="../slideLayouts/slideLayout25.xml"/></Relationships>
</file>

<file path=ppt/slides/_rels/slide351.xml.rels><?xml version="1.0" encoding="UTF-8" standalone="yes"?>
<Relationships xmlns="http://schemas.openxmlformats.org/package/2006/relationships"><Relationship Id="rId2" Type="http://schemas.openxmlformats.org/officeDocument/2006/relationships/image" Target="../media/image327.jpeg"/><Relationship Id="rId1" Type="http://schemas.openxmlformats.org/officeDocument/2006/relationships/slideLayout" Target="../slideLayouts/slideLayout25.xml"/></Relationships>
</file>

<file path=ppt/slides/_rels/slide352.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image" Target="../media/image328.jpeg"/><Relationship Id="rId1" Type="http://schemas.openxmlformats.org/officeDocument/2006/relationships/slideLayout" Target="../slideLayouts/slideLayout25.xml"/></Relationships>
</file>

<file path=ppt/slides/_rels/slide353.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94.xml"/><Relationship Id="rId1" Type="http://schemas.openxmlformats.org/officeDocument/2006/relationships/slideLayout" Target="../slideLayouts/slideLayout999.xml"/></Relationships>
</file>

<file path=ppt/slides/_rels/slide354.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95.xml"/><Relationship Id="rId1" Type="http://schemas.openxmlformats.org/officeDocument/2006/relationships/slideLayout" Target="../slideLayouts/slideLayout999.xml"/></Relationships>
</file>

<file path=ppt/slides/_rels/slide355.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96.xml"/><Relationship Id="rId1" Type="http://schemas.openxmlformats.org/officeDocument/2006/relationships/slideLayout" Target="../slideLayouts/slideLayout999.xml"/></Relationships>
</file>

<file path=ppt/slides/_rels/slide356.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97.xml"/><Relationship Id="rId1" Type="http://schemas.openxmlformats.org/officeDocument/2006/relationships/slideLayout" Target="../slideLayouts/slideLayout999.xml"/></Relationships>
</file>

<file path=ppt/slides/_rels/slide357.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298.xml"/><Relationship Id="rId1" Type="http://schemas.openxmlformats.org/officeDocument/2006/relationships/slideLayout" Target="../slideLayouts/slideLayout999.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005.xml"/></Relationships>
</file>

<file path=ppt/slides/_rels/slide359.xml.rels><?xml version="1.0" encoding="UTF-8" standalone="yes"?>
<Relationships xmlns="http://schemas.openxmlformats.org/package/2006/relationships"><Relationship Id="rId3" Type="http://schemas.openxmlformats.org/officeDocument/2006/relationships/image" Target="../media/image335.jpg"/><Relationship Id="rId2" Type="http://schemas.openxmlformats.org/officeDocument/2006/relationships/notesSlide" Target="../notesSlides/notesSlide299.xml"/><Relationship Id="rId1" Type="http://schemas.openxmlformats.org/officeDocument/2006/relationships/slideLayout" Target="../slideLayouts/slideLayout1012.xml"/><Relationship Id="rId4" Type="http://schemas.openxmlformats.org/officeDocument/2006/relationships/image" Target="../media/image336.png"/></Relationships>
</file>

<file path=ppt/slides/_rels/slide3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6.xml"/><Relationship Id="rId1" Type="http://schemas.openxmlformats.org/officeDocument/2006/relationships/slideLayout" Target="../slideLayouts/slideLayout315.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23.xml"/></Relationships>
</file>

<file path=ppt/slides/_rels/slide361.xml.rels><?xml version="1.0" encoding="UTF-8" standalone="yes"?>
<Relationships xmlns="http://schemas.openxmlformats.org/package/2006/relationships"><Relationship Id="rId3" Type="http://schemas.openxmlformats.org/officeDocument/2006/relationships/image" Target="../media/image335.jpg"/><Relationship Id="rId2" Type="http://schemas.openxmlformats.org/officeDocument/2006/relationships/notesSlide" Target="../notesSlides/notesSlide301.xml"/><Relationship Id="rId1" Type="http://schemas.openxmlformats.org/officeDocument/2006/relationships/slideLayout" Target="../slideLayouts/slideLayout1012.xml"/><Relationship Id="rId4" Type="http://schemas.openxmlformats.org/officeDocument/2006/relationships/image" Target="../media/image336.png"/></Relationships>
</file>

<file path=ppt/slides/_rels/slide3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37.xml"/><Relationship Id="rId1" Type="http://schemas.openxmlformats.org/officeDocument/2006/relationships/slideLayout" Target="../slideLayouts/slideLayout315.xml"/></Relationships>
</file>

<file path=ppt/slides/_rels/slide3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8.xml"/><Relationship Id="rId1" Type="http://schemas.openxmlformats.org/officeDocument/2006/relationships/slideLayout" Target="../slideLayouts/slideLayout314.xml"/></Relationships>
</file>

<file path=ppt/slides/_rels/slide3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39.xml"/><Relationship Id="rId1" Type="http://schemas.openxmlformats.org/officeDocument/2006/relationships/slideLayout" Target="../slideLayouts/slideLayout314.xml"/></Relationships>
</file>

<file path=ppt/slides/_rels/slide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xml"/><Relationship Id="rId1" Type="http://schemas.openxmlformats.org/officeDocument/2006/relationships/slideLayout" Target="../slideLayouts/slideLayout29.xml"/></Relationships>
</file>

<file path=ppt/slides/_rels/slide4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0.xml"/><Relationship Id="rId1" Type="http://schemas.openxmlformats.org/officeDocument/2006/relationships/slideLayout" Target="../slideLayouts/slideLayout331.xml"/></Relationships>
</file>

<file path=ppt/slides/_rels/slide4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1.xml"/><Relationship Id="rId1" Type="http://schemas.openxmlformats.org/officeDocument/2006/relationships/slideLayout" Target="../slideLayouts/slideLayout331.xml"/></Relationships>
</file>

<file path=ppt/slides/_rels/slide4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2.xml"/><Relationship Id="rId1" Type="http://schemas.openxmlformats.org/officeDocument/2006/relationships/slideLayout" Target="../slideLayouts/slideLayout348.xml"/></Relationships>
</file>

<file path=ppt/slides/_rels/slide4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3.xml"/><Relationship Id="rId1" Type="http://schemas.openxmlformats.org/officeDocument/2006/relationships/slideLayout" Target="../slideLayouts/slideLayout342.xml"/></Relationships>
</file>

<file path=ppt/slides/_rels/slide4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4.xml"/><Relationship Id="rId1" Type="http://schemas.openxmlformats.org/officeDocument/2006/relationships/slideLayout" Target="../slideLayouts/slideLayout331.xml"/></Relationships>
</file>

<file path=ppt/slides/_rels/slide45.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6.xml"/><Relationship Id="rId1" Type="http://schemas.openxmlformats.org/officeDocument/2006/relationships/slideLayout" Target="../slideLayouts/slideLayout35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74.xml"/></Relationships>
</file>

<file path=ppt/slides/_rels/slide4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8.xml"/><Relationship Id="rId1" Type="http://schemas.openxmlformats.org/officeDocument/2006/relationships/slideLayout" Target="../slideLayouts/slideLayout375.xml"/></Relationships>
</file>

<file path=ppt/slides/_rels/slide4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9.xml"/><Relationship Id="rId1" Type="http://schemas.openxmlformats.org/officeDocument/2006/relationships/slideLayout" Target="../slideLayouts/slideLayout375.xml"/></Relationships>
</file>

<file path=ppt/slides/_rels/slide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xml"/><Relationship Id="rId1" Type="http://schemas.openxmlformats.org/officeDocument/2006/relationships/slideLayout" Target="../slideLayouts/slideLayout29.xml"/></Relationships>
</file>

<file path=ppt/slides/_rels/slide5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0.xml"/><Relationship Id="rId1" Type="http://schemas.openxmlformats.org/officeDocument/2006/relationships/slideLayout" Target="../slideLayouts/slideLayout37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4.xml"/></Relationships>
</file>

<file path=ppt/slides/_rels/slide5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2.xml"/><Relationship Id="rId1" Type="http://schemas.openxmlformats.org/officeDocument/2006/relationships/slideLayout" Target="../slideLayouts/slideLayout37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4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89.xml"/></Relationships>
</file>

<file path=ppt/slides/_rels/slide55.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14.xml"/></Relationships>
</file>

<file path=ppt/slides/_rels/slide57.xml.rels><?xml version="1.0" encoding="UTF-8" standalone="yes"?>
<Relationships xmlns="http://schemas.openxmlformats.org/package/2006/relationships"><Relationship Id="rId3" Type="http://schemas.openxmlformats.org/officeDocument/2006/relationships/image" Target="../media/image87.png"/><Relationship Id="rId7" Type="http://schemas.openxmlformats.org/officeDocument/2006/relationships/image" Target="../media/image91.png"/><Relationship Id="rId2" Type="http://schemas.openxmlformats.org/officeDocument/2006/relationships/notesSlide" Target="../notesSlides/notesSlide56.xml"/><Relationship Id="rId1" Type="http://schemas.openxmlformats.org/officeDocument/2006/relationships/slideLayout" Target="../slideLayouts/slideLayout386.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93.xml"/></Relationships>
</file>

<file path=ppt/slides/_rels/slide5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58.xml"/><Relationship Id="rId1" Type="http://schemas.openxmlformats.org/officeDocument/2006/relationships/slideLayout" Target="../slideLayouts/slideLayout407.xml"/><Relationship Id="rId6" Type="http://schemas.openxmlformats.org/officeDocument/2006/relationships/image" Target="../media/image95.jpeg"/><Relationship Id="rId5" Type="http://schemas.openxmlformats.org/officeDocument/2006/relationships/image" Target="../media/image94.png"/><Relationship Id="rId4" Type="http://schemas.openxmlformats.org/officeDocument/2006/relationships/image" Target="../media/image93.jpeg"/></Relationships>
</file>

<file path=ppt/slides/_rels/slide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6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9.xml"/><Relationship Id="rId1" Type="http://schemas.openxmlformats.org/officeDocument/2006/relationships/slideLayout" Target="../slideLayouts/slideLayout380.xml"/></Relationships>
</file>

<file path=ppt/slides/_rels/slide6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60.xml"/><Relationship Id="rId1" Type="http://schemas.openxmlformats.org/officeDocument/2006/relationships/slideLayout" Target="../slideLayouts/slideLayout413.xml"/></Relationships>
</file>

<file path=ppt/slides/_rels/slide6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61.xml"/><Relationship Id="rId1" Type="http://schemas.openxmlformats.org/officeDocument/2006/relationships/slideLayout" Target="../slideLayouts/slideLayout415.xml"/></Relationships>
</file>

<file path=ppt/slides/_rels/slide6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2.xml"/><Relationship Id="rId1" Type="http://schemas.openxmlformats.org/officeDocument/2006/relationships/slideLayout" Target="../slideLayouts/slideLayout415.xml"/></Relationships>
</file>

<file path=ppt/slides/_rels/slide6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3.xml"/><Relationship Id="rId1" Type="http://schemas.openxmlformats.org/officeDocument/2006/relationships/slideLayout" Target="../slideLayouts/slideLayout413.xml"/><Relationship Id="rId6" Type="http://schemas.openxmlformats.org/officeDocument/2006/relationships/image" Target="../media/image103.jpeg"/><Relationship Id="rId5" Type="http://schemas.openxmlformats.org/officeDocument/2006/relationships/image" Target="../media/image102.jpeg"/><Relationship Id="rId4" Type="http://schemas.openxmlformats.org/officeDocument/2006/relationships/image" Target="../media/image101.jpeg"/></Relationships>
</file>

<file path=ppt/slides/_rels/slide6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4.xml"/><Relationship Id="rId1" Type="http://schemas.openxmlformats.org/officeDocument/2006/relationships/slideLayout" Target="../slideLayouts/slideLayout386.xml"/></Relationships>
</file>

<file path=ppt/slides/_rels/slide6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65.xml"/><Relationship Id="rId1" Type="http://schemas.openxmlformats.org/officeDocument/2006/relationships/slideLayout" Target="../slideLayouts/slideLayout386.xml"/><Relationship Id="rId4" Type="http://schemas.openxmlformats.org/officeDocument/2006/relationships/image" Target="../media/image106.jpeg"/></Relationships>
</file>

<file path=ppt/slides/_rels/slide6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6.xml"/><Relationship Id="rId1" Type="http://schemas.openxmlformats.org/officeDocument/2006/relationships/slideLayout" Target="../slideLayouts/slideLayout413.xml"/><Relationship Id="rId6" Type="http://schemas.openxmlformats.org/officeDocument/2006/relationships/image" Target="../media/image103.jpeg"/><Relationship Id="rId5" Type="http://schemas.openxmlformats.org/officeDocument/2006/relationships/image" Target="../media/image102.jpeg"/><Relationship Id="rId4" Type="http://schemas.openxmlformats.org/officeDocument/2006/relationships/image" Target="../media/image101.jpeg"/></Relationships>
</file>

<file path=ppt/slides/_rels/slide6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7.xml"/><Relationship Id="rId1" Type="http://schemas.openxmlformats.org/officeDocument/2006/relationships/slideLayout" Target="../slideLayouts/slideLayout386.xml"/></Relationships>
</file>

<file path=ppt/slides/_rels/slide6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8.xml"/><Relationship Id="rId1" Type="http://schemas.openxmlformats.org/officeDocument/2006/relationships/slideLayout" Target="../slideLayouts/slideLayout380.xml"/></Relationships>
</file>

<file path=ppt/slides/_rels/slide7.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image" Target="../media/image45.jpeg"/><Relationship Id="rId7" Type="http://schemas.openxmlformats.org/officeDocument/2006/relationships/image" Target="../media/image49.png"/><Relationship Id="rId2" Type="http://schemas.openxmlformats.org/officeDocument/2006/relationships/notesSlide" Target="../notesSlides/notesSlide7.xml"/><Relationship Id="rId1" Type="http://schemas.openxmlformats.org/officeDocument/2006/relationships/slideLayout" Target="../slideLayouts/slideLayout42.xml"/><Relationship Id="rId6" Type="http://schemas.openxmlformats.org/officeDocument/2006/relationships/image" Target="../media/image48.png"/><Relationship Id="rId5" Type="http://schemas.openxmlformats.org/officeDocument/2006/relationships/image" Target="../media/image47.jpeg"/><Relationship Id="rId4" Type="http://schemas.openxmlformats.org/officeDocument/2006/relationships/image" Target="../media/image46.png"/></Relationships>
</file>

<file path=ppt/slides/_rels/slide7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9.xml"/><Relationship Id="rId1" Type="http://schemas.openxmlformats.org/officeDocument/2006/relationships/slideLayout" Target="../slideLayouts/slideLayout432.xml"/></Relationships>
</file>

<file path=ppt/slides/_rels/slide7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0.xml"/><Relationship Id="rId1" Type="http://schemas.openxmlformats.org/officeDocument/2006/relationships/slideLayout" Target="../slideLayouts/slideLayout386.xml"/></Relationships>
</file>

<file path=ppt/slides/_rels/slide72.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1.xml"/><Relationship Id="rId1" Type="http://schemas.openxmlformats.org/officeDocument/2006/relationships/slideLayout" Target="../slideLayouts/slideLayout386.xml"/></Relationships>
</file>

<file path=ppt/slides/_rels/slide73.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72.xml"/><Relationship Id="rId1" Type="http://schemas.openxmlformats.org/officeDocument/2006/relationships/slideLayout" Target="../slideLayouts/slideLayout386.xml"/></Relationships>
</file>

<file path=ppt/slides/_rels/slide7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73.xml"/><Relationship Id="rId1" Type="http://schemas.openxmlformats.org/officeDocument/2006/relationships/slideLayout" Target="../slideLayouts/slideLayout386.xml"/></Relationships>
</file>

<file path=ppt/slides/_rels/slide7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4.xml"/><Relationship Id="rId1" Type="http://schemas.openxmlformats.org/officeDocument/2006/relationships/slideLayout" Target="../slideLayouts/slideLayout386.xml"/></Relationships>
</file>

<file path=ppt/slides/_rels/slide7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75.xml"/><Relationship Id="rId1" Type="http://schemas.openxmlformats.org/officeDocument/2006/relationships/slideLayout" Target="../slideLayouts/slideLayout386.xml"/></Relationships>
</file>

<file path=ppt/slides/_rels/slide7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76.xml"/><Relationship Id="rId1" Type="http://schemas.openxmlformats.org/officeDocument/2006/relationships/slideLayout" Target="../slideLayouts/slideLayout386.xml"/></Relationships>
</file>

<file path=ppt/slides/_rels/slide7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7.xml"/><Relationship Id="rId1" Type="http://schemas.openxmlformats.org/officeDocument/2006/relationships/slideLayout" Target="../slideLayouts/slideLayout386.xml"/></Relationships>
</file>

<file path=ppt/slides/_rels/slide7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8.xml"/><Relationship Id="rId1" Type="http://schemas.openxmlformats.org/officeDocument/2006/relationships/slideLayout" Target="../slideLayouts/slideLayout443.xml"/></Relationships>
</file>

<file path=ppt/slides/_rels/slide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8.xml"/><Relationship Id="rId1" Type="http://schemas.openxmlformats.org/officeDocument/2006/relationships/slideLayout" Target="../slideLayouts/slideLayout28.xml"/></Relationships>
</file>

<file path=ppt/slides/_rels/slide8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jpeg"/><Relationship Id="rId1" Type="http://schemas.openxmlformats.org/officeDocument/2006/relationships/slideLayout" Target="../slideLayouts/slideLayout720.xml"/></Relationships>
</file>

<file path=ppt/slides/_rels/slide8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9.xml"/><Relationship Id="rId1" Type="http://schemas.openxmlformats.org/officeDocument/2006/relationships/slideLayout" Target="../slideLayouts/slideLayout386.xml"/></Relationships>
</file>

<file path=ppt/slides/_rels/slide8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80.xml"/><Relationship Id="rId1" Type="http://schemas.openxmlformats.org/officeDocument/2006/relationships/slideLayout" Target="../slideLayouts/slideLayout415.xml"/></Relationships>
</file>

<file path=ppt/slides/_rels/slide8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81.xml"/><Relationship Id="rId1" Type="http://schemas.openxmlformats.org/officeDocument/2006/relationships/slideLayout" Target="../slideLayouts/slideLayout468.xml"/></Relationships>
</file>

<file path=ppt/slides/_rels/slide84.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82.xml"/><Relationship Id="rId1" Type="http://schemas.openxmlformats.org/officeDocument/2006/relationships/slideLayout" Target="../slideLayouts/slideLayout449.xml"/></Relationships>
</file>

<file path=ppt/slides/_rels/slide8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3.xml"/><Relationship Id="rId1" Type="http://schemas.openxmlformats.org/officeDocument/2006/relationships/slideLayout" Target="../slideLayouts/slideLayout443.xml"/></Relationships>
</file>

<file path=ppt/slides/_rels/slide8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4.xml"/><Relationship Id="rId1" Type="http://schemas.openxmlformats.org/officeDocument/2006/relationships/slideLayout" Target="../slideLayouts/slideLayout479.xml"/></Relationships>
</file>

<file path=ppt/slides/_rels/slide8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5.xml"/><Relationship Id="rId1" Type="http://schemas.openxmlformats.org/officeDocument/2006/relationships/slideLayout" Target="../slideLayouts/slideLayout489.xml"/><Relationship Id="rId4" Type="http://schemas.openxmlformats.org/officeDocument/2006/relationships/image" Target="../media/image122.jpeg"/></Relationships>
</file>

<file path=ppt/slides/_rels/slide88.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86.xml"/><Relationship Id="rId1" Type="http://schemas.openxmlformats.org/officeDocument/2006/relationships/slideLayout" Target="../slideLayouts/slideLayout443.xml"/><Relationship Id="rId5" Type="http://schemas.openxmlformats.org/officeDocument/2006/relationships/image" Target="../media/image125.jpeg"/><Relationship Id="rId4" Type="http://schemas.openxmlformats.org/officeDocument/2006/relationships/image" Target="../media/image124.jpeg"/></Relationships>
</file>

<file path=ppt/slides/_rels/slide8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7.xml"/><Relationship Id="rId1" Type="http://schemas.openxmlformats.org/officeDocument/2006/relationships/slideLayout" Target="../slideLayouts/slideLayout443.xml"/></Relationships>
</file>

<file path=ppt/slides/_rels/slide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_rels/slide9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8.xml"/><Relationship Id="rId1" Type="http://schemas.openxmlformats.org/officeDocument/2006/relationships/slideLayout" Target="../slideLayouts/slideLayout443.xml"/></Relationships>
</file>

<file path=ppt/slides/_rels/slide9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9.xml"/><Relationship Id="rId1" Type="http://schemas.openxmlformats.org/officeDocument/2006/relationships/slideLayout" Target="../slideLayouts/slideLayout443.xml"/></Relationships>
</file>

<file path=ppt/slides/_rels/slide92.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0.xml"/><Relationship Id="rId1" Type="http://schemas.openxmlformats.org/officeDocument/2006/relationships/slideLayout" Target="../slideLayouts/slideLayout443.xml"/></Relationships>
</file>

<file path=ppt/slides/_rels/slide9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1.xml"/><Relationship Id="rId1" Type="http://schemas.openxmlformats.org/officeDocument/2006/relationships/slideLayout" Target="../slideLayouts/slideLayout468.xml"/></Relationships>
</file>

<file path=ppt/slides/_rels/slide9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2.xml"/><Relationship Id="rId1" Type="http://schemas.openxmlformats.org/officeDocument/2006/relationships/slideLayout" Target="../slideLayouts/slideLayout506.xml"/></Relationships>
</file>

<file path=ppt/slides/_rels/slide9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3.xml"/><Relationship Id="rId1" Type="http://schemas.openxmlformats.org/officeDocument/2006/relationships/slideLayout" Target="../slideLayouts/slideLayout515.xml"/></Relationships>
</file>

<file path=ppt/slides/_rels/slide9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4.xml"/><Relationship Id="rId1" Type="http://schemas.openxmlformats.org/officeDocument/2006/relationships/slideLayout" Target="../slideLayouts/slideLayout515.xml"/></Relationships>
</file>

<file path=ppt/slides/_rels/slide9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95.xml"/><Relationship Id="rId1" Type="http://schemas.openxmlformats.org/officeDocument/2006/relationships/slideLayout" Target="../slideLayouts/slideLayout515.xml"/></Relationships>
</file>

<file path=ppt/slides/_rels/slide98.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6.xml"/><Relationship Id="rId1" Type="http://schemas.openxmlformats.org/officeDocument/2006/relationships/slideLayout" Target="../slideLayouts/slideLayout515.xml"/></Relationships>
</file>

<file path=ppt/slides/_rels/slide9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7.xml"/><Relationship Id="rId1" Type="http://schemas.openxmlformats.org/officeDocument/2006/relationships/slideLayout" Target="../slideLayouts/slideLayout5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69" tIns="45635" rIns="91269" bIns="45635"/>
          <a:lstStyle/>
          <a:p>
            <a:endParaRPr lang="en-US"/>
          </a:p>
        </p:txBody>
      </p:sp>
      <p:sp>
        <p:nvSpPr>
          <p:cNvPr id="396291" name="Title 2"/>
          <p:cNvSpPr>
            <a:spLocks noGrp="1"/>
          </p:cNvSpPr>
          <p:nvPr>
            <p:ph type="title" idx="4294967295"/>
          </p:nvPr>
        </p:nvSpPr>
        <p:spPr>
          <a:xfrm>
            <a:off x="0" y="4293097"/>
            <a:ext cx="9144000" cy="1719064"/>
          </a:xfrm>
        </p:spPr>
        <p:txBody>
          <a:bodyPr/>
          <a:lstStyle/>
          <a:p>
            <a:pPr algn="ctr"/>
            <a:r>
              <a:rPr lang="zh-CN" altLang="en-US" sz="5400" b="1" i="1" dirty="0">
                <a:solidFill>
                  <a:schemeClr val="bg1"/>
                </a:solidFill>
                <a:latin typeface="Arial" charset="0"/>
                <a:ea typeface="ＭＳ Ｐゴシック" charset="0"/>
                <a:cs typeface="Arial" charset="0"/>
              </a:rPr>
              <a:t>吃不吃肉</a:t>
            </a:r>
            <a:r>
              <a:rPr lang="en-US" sz="5400" b="1" i="1" dirty="0">
                <a:solidFill>
                  <a:schemeClr val="bg1"/>
                </a:solidFill>
                <a:latin typeface="Arial" charset="0"/>
                <a:ea typeface="ＭＳ Ｐゴシック" charset="0"/>
                <a:cs typeface="Arial" charset="0"/>
              </a:rPr>
              <a:t>?</a:t>
            </a:r>
            <a:br>
              <a:rPr lang="en-US" sz="6000" b="1" dirty="0">
                <a:solidFill>
                  <a:schemeClr val="bg1"/>
                </a:solidFill>
                <a:latin typeface="Arial" charset="0"/>
                <a:ea typeface="ＭＳ Ｐゴシック" charset="0"/>
                <a:cs typeface="Arial" charset="0"/>
              </a:rPr>
            </a:br>
            <a:r>
              <a:rPr lang="zh-CN" altLang="en-US" sz="6000" b="1" dirty="0">
                <a:solidFill>
                  <a:schemeClr val="bg1"/>
                </a:solidFill>
                <a:latin typeface="Arial" charset="0"/>
                <a:ea typeface="ＭＳ Ｐゴシック" charset="0"/>
                <a:cs typeface="Arial" charset="0"/>
              </a:rPr>
              <a:t>格林多前</a:t>
            </a:r>
            <a:r>
              <a:rPr lang="en-US" sz="6600" b="1" dirty="0">
                <a:solidFill>
                  <a:schemeClr val="bg1"/>
                </a:solidFill>
                <a:latin typeface="Arial" charset="0"/>
                <a:ea typeface="ＭＳ Ｐゴシック" charset="0"/>
                <a:cs typeface="Arial" charset="0"/>
              </a:rPr>
              <a:t>10</a:t>
            </a:r>
            <a:endParaRPr lang="en-US" sz="6000" b="1" dirty="0">
              <a:solidFill>
                <a:schemeClr val="bg1"/>
              </a:solidFill>
              <a:latin typeface="Arial" charset="0"/>
              <a:ea typeface="ＭＳ Ｐゴシック" charset="0"/>
              <a:cs typeface="Arial" charset="0"/>
            </a:endParaRPr>
          </a:p>
        </p:txBody>
      </p:sp>
      <p:sp>
        <p:nvSpPr>
          <p:cNvPr id="4" name="Rectangle 4"/>
          <p:cNvSpPr txBox="1">
            <a:spLocks noChangeArrowheads="1"/>
          </p:cNvSpPr>
          <p:nvPr/>
        </p:nvSpPr>
        <p:spPr bwMode="auto">
          <a:xfrm>
            <a:off x="-36514" y="6026151"/>
            <a:ext cx="9180513" cy="863600"/>
          </a:xfrm>
          <a:prstGeom prst="rect">
            <a:avLst/>
          </a:prstGeom>
          <a:gradFill rotWithShape="1">
            <a:gsLst>
              <a:gs pos="0">
                <a:srgbClr val="660066"/>
              </a:gs>
              <a:gs pos="100000">
                <a:srgbClr val="0000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i="1" dirty="0">
                <a:solidFill>
                  <a:srgbClr val="FFFFFF"/>
                </a:solidFill>
                <a:effectLst>
                  <a:outerShdw blurRad="38100" dist="38100" dir="2700000" algn="tl">
                    <a:srgbClr val="000000"/>
                  </a:outerShdw>
                </a:effectLst>
                <a:latin typeface="Arial"/>
                <a:cs typeface="Arial"/>
              </a:rPr>
              <a:t>Dr. Rick Griffith, </a:t>
            </a:r>
            <a:r>
              <a:rPr lang="zh-CN" altLang="en-US" sz="2000" i="1" dirty="0">
                <a:solidFill>
                  <a:srgbClr val="FFFFFF"/>
                </a:solidFill>
                <a:effectLst>
                  <a:outerShdw blurRad="38100" dist="38100" dir="2700000" algn="tl">
                    <a:srgbClr val="000000"/>
                  </a:outerShdw>
                </a:effectLst>
                <a:latin typeface="Arial"/>
                <a:cs typeface="Arial"/>
              </a:rPr>
              <a:t>新加坡神学院 </a:t>
            </a:r>
            <a:r>
              <a:rPr lang="en-US" sz="2000" i="1" dirty="0">
                <a:solidFill>
                  <a:srgbClr val="FFFFFF"/>
                </a:solidFill>
                <a:effectLst>
                  <a:outerShdw blurRad="38100" dist="38100" dir="2700000" algn="tl">
                    <a:srgbClr val="000000"/>
                  </a:outerShdw>
                </a:effectLst>
                <a:latin typeface="Arial"/>
                <a:cs typeface="Arial"/>
              </a:rPr>
              <a:t>BibleStudyDownloads.org</a:t>
            </a:r>
          </a:p>
        </p:txBody>
      </p:sp>
      <p:pic>
        <p:nvPicPr>
          <p:cNvPr id="2" name="Picture 1"/>
          <p:cNvPicPr>
            <a:picLocks noChangeAspect="1"/>
          </p:cNvPicPr>
          <p:nvPr/>
        </p:nvPicPr>
        <p:blipFill>
          <a:blip r:embed="rId3"/>
          <a:stretch>
            <a:fillRect/>
          </a:stretch>
        </p:blipFill>
        <p:spPr>
          <a:xfrm>
            <a:off x="1979712" y="80628"/>
            <a:ext cx="5328592" cy="3996444"/>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lIns="91293" tIns="45647" rIns="91293" bIns="45647" anchor="ctr"/>
          <a:lstStyle/>
          <a:p>
            <a:pPr eaLnBrk="0" hangingPunct="0">
              <a:spcBef>
                <a:spcPct val="50000"/>
              </a:spcBef>
              <a:buFont typeface="Wingdings" pitchFamily="-111" charset="2"/>
              <a:buChar char="§"/>
              <a:defRPr/>
            </a:pPr>
            <a:endParaRPr lang="en-US">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lIns="91293" tIns="45647" rIns="91293" bIns="45647" anchor="ctr"/>
          <a:lstStyle/>
          <a:p>
            <a:pPr eaLnBrk="0" hangingPunct="0">
              <a:spcBef>
                <a:spcPct val="50000"/>
              </a:spcBef>
              <a:buFont typeface="Wingdings" pitchFamily="-111" charset="2"/>
              <a:buChar char="§"/>
              <a:defRPr/>
            </a:pPr>
            <a:endParaRPr lang="en-US">
              <a:solidFill>
                <a:srgbClr val="000000"/>
              </a:solidFill>
              <a:latin typeface="Arial"/>
              <a:ea typeface="Times New Roman" pitchFamily="-111" charset="0"/>
              <a:cs typeface="Arial"/>
            </a:endParaRPr>
          </a:p>
        </p:txBody>
      </p:sp>
      <p:sp>
        <p:nvSpPr>
          <p:cNvPr id="138244" name="AutoShape 8"/>
          <p:cNvSpPr>
            <a:spLocks noChangeArrowheads="1"/>
          </p:cNvSpPr>
          <p:nvPr/>
        </p:nvSpPr>
        <p:spPr bwMode="auto">
          <a:xfrm>
            <a:off x="5489576" y="1639888"/>
            <a:ext cx="533400" cy="304800"/>
          </a:xfrm>
          <a:prstGeom prst="triangle">
            <a:avLst>
              <a:gd name="adj" fmla="val 50000"/>
            </a:avLst>
          </a:prstGeom>
          <a:solidFill>
            <a:srgbClr val="FF3300"/>
          </a:solidFill>
          <a:ln w="9525">
            <a:solidFill>
              <a:schemeClr val="tx1"/>
            </a:solidFill>
            <a:miter lim="800000"/>
            <a:headEnd/>
            <a:tailEnd/>
          </a:ln>
        </p:spPr>
        <p:txBody>
          <a:bodyPr wrap="none" lIns="91293" tIns="45647" rIns="91293" bIns="45647" anchor="ctr"/>
          <a:lstStyle/>
          <a:p>
            <a:pPr eaLnBrk="0" hangingPunct="0">
              <a:spcBef>
                <a:spcPct val="50000"/>
              </a:spcBef>
              <a:buFont typeface="Wingdings" charset="0"/>
              <a:buChar char="§"/>
            </a:pPr>
            <a:endParaRPr lang="en-US">
              <a:solidFill>
                <a:srgbClr val="000000"/>
              </a:solidFill>
              <a:cs typeface="Arial" charset="0"/>
            </a:endParaRPr>
          </a:p>
        </p:txBody>
      </p:sp>
      <p:sp>
        <p:nvSpPr>
          <p:cNvPr id="138245" name="Text Box 9"/>
          <p:cNvSpPr txBox="1">
            <a:spLocks noChangeArrowheads="1"/>
          </p:cNvSpPr>
          <p:nvPr/>
        </p:nvSpPr>
        <p:spPr bwMode="auto">
          <a:xfrm>
            <a:off x="3132138" y="4076701"/>
            <a:ext cx="1392237" cy="1087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spAutoFit/>
          </a:bodyPr>
          <a:lstStyle>
            <a:defPPr>
              <a:defRPr lang="en-US"/>
            </a:defPPr>
            <a:lvl1pPr eaLnBrk="1" hangingPunct="1">
              <a:buFontTx/>
              <a:buNone/>
              <a:defRPr sz="3200">
                <a:solidFill>
                  <a:srgbClr val="000000"/>
                </a:solidFill>
                <a:effectLst>
                  <a:glow rad="266700">
                    <a:srgbClr val="FFFFFF">
                      <a:alpha val="75000"/>
                    </a:srgbClr>
                  </a:glow>
                </a:effectLst>
                <a:latin typeface="Arial"/>
                <a:cs typeface="Arial"/>
              </a:defRPr>
            </a:lvl1pPr>
            <a:lvl2pPr marL="742950" indent="-285750">
              <a:defRPr sz="1600">
                <a:latin typeface="Times New Roman" charset="0"/>
              </a:defRPr>
            </a:lvl2pPr>
            <a:lvl3pPr marL="1143000" indent="-228600">
              <a:defRPr sz="1600">
                <a:latin typeface="Times New Roman" charset="0"/>
              </a:defRPr>
            </a:lvl3pPr>
            <a:lvl4pPr marL="1600200" indent="-228600">
              <a:defRPr sz="1600">
                <a:latin typeface="Times New Roman" charset="0"/>
              </a:defRPr>
            </a:lvl4pPr>
            <a:lvl5pPr marL="2057400" indent="-228600">
              <a:defRPr sz="1600">
                <a:latin typeface="Times New Roman" charset="0"/>
              </a:defRPr>
            </a:lvl5pPr>
            <a:lvl6pPr marL="2514600" indent="-228600" algn="ctr" eaLnBrk="0" fontAlgn="base" hangingPunct="0">
              <a:spcBef>
                <a:spcPct val="0"/>
              </a:spcBef>
              <a:spcAft>
                <a:spcPct val="0"/>
              </a:spcAft>
              <a:defRPr sz="1600">
                <a:latin typeface="Times New Roman" charset="0"/>
              </a:defRPr>
            </a:lvl6pPr>
            <a:lvl7pPr marL="2971800" indent="-228600" algn="ctr" eaLnBrk="0" fontAlgn="base" hangingPunct="0">
              <a:spcBef>
                <a:spcPct val="0"/>
              </a:spcBef>
              <a:spcAft>
                <a:spcPct val="0"/>
              </a:spcAft>
              <a:defRPr sz="1600">
                <a:latin typeface="Times New Roman" charset="0"/>
              </a:defRPr>
            </a:lvl7pPr>
            <a:lvl8pPr marL="3429000" indent="-228600" algn="ctr" eaLnBrk="0" fontAlgn="base" hangingPunct="0">
              <a:spcBef>
                <a:spcPct val="0"/>
              </a:spcBef>
              <a:spcAft>
                <a:spcPct val="0"/>
              </a:spcAft>
              <a:defRPr sz="1600">
                <a:latin typeface="Times New Roman" charset="0"/>
              </a:defRPr>
            </a:lvl8pPr>
            <a:lvl9pPr marL="3886200" indent="-228600" algn="ctr" eaLnBrk="0" fontAlgn="base" hangingPunct="0">
              <a:spcBef>
                <a:spcPct val="0"/>
              </a:spcBef>
              <a:spcAft>
                <a:spcPct val="0"/>
              </a:spcAft>
              <a:defRPr sz="1600">
                <a:latin typeface="Times New Roman" charset="0"/>
              </a:defRPr>
            </a:lvl9pPr>
          </a:lstStyle>
          <a:p>
            <a:r>
              <a:rPr lang="zh-CN" altLang="en-US" dirty="0"/>
              <a:t>西奈山</a:t>
            </a:r>
            <a:endParaRPr lang="en-US" dirty="0"/>
          </a:p>
        </p:txBody>
      </p:sp>
      <p:sp>
        <p:nvSpPr>
          <p:cNvPr id="120842" name="Freeform 10"/>
          <p:cNvSpPr>
            <a:spLocks/>
          </p:cNvSpPr>
          <p:nvPr/>
        </p:nvSpPr>
        <p:spPr bwMode="auto">
          <a:xfrm>
            <a:off x="4232276"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lIns="91293" tIns="45647" rIns="91293" bIns="45647"/>
          <a:lstStyle/>
          <a:p>
            <a:pPr eaLnBrk="0" hangingPunct="0">
              <a:spcBef>
                <a:spcPct val="50000"/>
              </a:spcBef>
              <a:buFont typeface="Wingdings" pitchFamily="-111" charset="2"/>
              <a:buChar char="§"/>
              <a:defRPr/>
            </a:pPr>
            <a:endParaRPr lang="en-US">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lIns="91293" tIns="45647" rIns="91293" bIns="45647"/>
          <a:lstStyle/>
          <a:p>
            <a:pPr eaLnBrk="0" hangingPunct="0">
              <a:spcBef>
                <a:spcPct val="50000"/>
              </a:spcBef>
              <a:buFont typeface="Wingdings" pitchFamily="-111" charset="2"/>
              <a:buChar char="§"/>
              <a:defRPr/>
            </a:pPr>
            <a:endParaRPr lang="en-US">
              <a:solidFill>
                <a:srgbClr val="000000"/>
              </a:solidFill>
              <a:latin typeface="Arial"/>
              <a:ea typeface="Times New Roman" pitchFamily="-111" charset="0"/>
              <a:cs typeface="Arial"/>
            </a:endParaRPr>
          </a:p>
        </p:txBody>
      </p:sp>
      <p:sp>
        <p:nvSpPr>
          <p:cNvPr id="138248" name="Text Box 12"/>
          <p:cNvSpPr txBox="1">
            <a:spLocks noChangeArrowheads="1"/>
          </p:cNvSpPr>
          <p:nvPr/>
        </p:nvSpPr>
        <p:spPr bwMode="auto">
          <a:xfrm>
            <a:off x="2660650" y="2453995"/>
            <a:ext cx="3048000" cy="584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eaLnBrk="1" hangingPunct="1">
              <a:buFontTx/>
              <a:buNone/>
              <a:defRPr/>
            </a:pPr>
            <a:r>
              <a:rPr lang="zh-CN" altLang="en-US" sz="3200" dirty="0">
                <a:solidFill>
                  <a:srgbClr val="000000"/>
                </a:solidFill>
                <a:effectLst>
                  <a:glow rad="266700">
                    <a:srgbClr val="FFFFFF">
                      <a:alpha val="75000"/>
                    </a:srgbClr>
                  </a:glow>
                </a:effectLst>
                <a:latin typeface="Arial"/>
                <a:cs typeface="Arial"/>
              </a:rPr>
              <a:t>加低斯巴尼</a:t>
            </a:r>
          </a:p>
        </p:txBody>
      </p:sp>
      <p:sp>
        <p:nvSpPr>
          <p:cNvPr id="138250" name="Rectangle 1"/>
          <p:cNvSpPr>
            <a:spLocks noChangeArrowheads="1"/>
          </p:cNvSpPr>
          <p:nvPr/>
        </p:nvSpPr>
        <p:spPr bwMode="auto">
          <a:xfrm>
            <a:off x="6875464" y="31"/>
            <a:ext cx="2268537" cy="69580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lstStyle/>
          <a:p>
            <a:pPr eaLnBrk="0" hangingPunct="0"/>
            <a:endParaRPr lang="en-US" b="0">
              <a:solidFill>
                <a:srgbClr val="000000"/>
              </a:solidFill>
              <a:latin typeface="Times New Roman" charset="0"/>
            </a:endParaRPr>
          </a:p>
        </p:txBody>
      </p:sp>
      <p:sp>
        <p:nvSpPr>
          <p:cNvPr id="138251" name="Text Box 13"/>
          <p:cNvSpPr txBox="1">
            <a:spLocks noChangeArrowheads="1"/>
          </p:cNvSpPr>
          <p:nvPr/>
        </p:nvSpPr>
        <p:spPr bwMode="auto">
          <a:xfrm>
            <a:off x="4572000" y="1897064"/>
            <a:ext cx="3048000"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spAutoFit/>
          </a:bodyPr>
          <a:lstStyle>
            <a:defPPr>
              <a:defRPr lang="en-US"/>
            </a:defPPr>
            <a:lvl1pPr eaLnBrk="1" hangingPunct="1">
              <a:buFontTx/>
              <a:buNone/>
              <a:defRPr sz="3200">
                <a:solidFill>
                  <a:srgbClr val="000000"/>
                </a:solidFill>
                <a:effectLst>
                  <a:glow rad="266700">
                    <a:srgbClr val="FFFFFF">
                      <a:alpha val="75000"/>
                    </a:srgbClr>
                  </a:glow>
                </a:effectLst>
                <a:latin typeface="Arial"/>
                <a:cs typeface="Arial"/>
              </a:defRPr>
            </a:lvl1pPr>
            <a:lvl2pPr marL="742950" indent="-285750">
              <a:defRPr sz="1600">
                <a:latin typeface="Times New Roman" charset="0"/>
              </a:defRPr>
            </a:lvl2pPr>
            <a:lvl3pPr marL="1143000" indent="-228600">
              <a:defRPr sz="1600">
                <a:latin typeface="Times New Roman" charset="0"/>
              </a:defRPr>
            </a:lvl3pPr>
            <a:lvl4pPr marL="1600200" indent="-228600">
              <a:defRPr sz="1600">
                <a:latin typeface="Times New Roman" charset="0"/>
              </a:defRPr>
            </a:lvl4pPr>
            <a:lvl5pPr marL="2057400" indent="-228600">
              <a:defRPr sz="1600">
                <a:latin typeface="Times New Roman" charset="0"/>
              </a:defRPr>
            </a:lvl5pPr>
            <a:lvl6pPr marL="2514600" indent="-228600" algn="ctr" eaLnBrk="0" fontAlgn="base" hangingPunct="0">
              <a:spcBef>
                <a:spcPct val="0"/>
              </a:spcBef>
              <a:spcAft>
                <a:spcPct val="0"/>
              </a:spcAft>
              <a:defRPr sz="1600">
                <a:latin typeface="Times New Roman" charset="0"/>
              </a:defRPr>
            </a:lvl6pPr>
            <a:lvl7pPr marL="2971800" indent="-228600" algn="ctr" eaLnBrk="0" fontAlgn="base" hangingPunct="0">
              <a:spcBef>
                <a:spcPct val="0"/>
              </a:spcBef>
              <a:spcAft>
                <a:spcPct val="0"/>
              </a:spcAft>
              <a:defRPr sz="1600">
                <a:latin typeface="Times New Roman" charset="0"/>
              </a:defRPr>
            </a:lvl7pPr>
            <a:lvl8pPr marL="3429000" indent="-228600" algn="ctr" eaLnBrk="0" fontAlgn="base" hangingPunct="0">
              <a:spcBef>
                <a:spcPct val="0"/>
              </a:spcBef>
              <a:spcAft>
                <a:spcPct val="0"/>
              </a:spcAft>
              <a:defRPr sz="1600">
                <a:latin typeface="Times New Roman" charset="0"/>
              </a:defRPr>
            </a:lvl8pPr>
            <a:lvl9pPr marL="3886200" indent="-228600" algn="ctr" eaLnBrk="0" fontAlgn="base" hangingPunct="0">
              <a:spcBef>
                <a:spcPct val="0"/>
              </a:spcBef>
              <a:spcAft>
                <a:spcPct val="0"/>
              </a:spcAft>
              <a:defRPr sz="1600">
                <a:latin typeface="Times New Roman" charset="0"/>
              </a:defRPr>
            </a:lvl9pPr>
          </a:lstStyle>
          <a:p>
            <a:r>
              <a:rPr lang="zh-CN" altLang="en-US" dirty="0"/>
              <a:t>何珥山</a:t>
            </a:r>
            <a:endParaRPr lang="en-US" dirty="0"/>
          </a:p>
        </p:txBody>
      </p:sp>
      <p:sp>
        <p:nvSpPr>
          <p:cNvPr id="120837" name="Text Box 5"/>
          <p:cNvSpPr txBox="1">
            <a:spLocks noChangeArrowheads="1"/>
          </p:cNvSpPr>
          <p:nvPr/>
        </p:nvSpPr>
        <p:spPr bwMode="auto">
          <a:xfrm>
            <a:off x="-40088" y="5715000"/>
            <a:ext cx="9192795" cy="1016000"/>
          </a:xfrm>
          <a:prstGeom prst="rect">
            <a:avLst/>
          </a:prstGeom>
          <a:noFill/>
          <a:ln w="9525">
            <a:noFill/>
            <a:miter lim="800000"/>
            <a:headEnd/>
            <a:tailEnd/>
          </a:ln>
          <a:effectLst/>
        </p:spPr>
        <p:txBody>
          <a:bodyPr lIns="91293" tIns="45647" rIns="91293" bIns="45647">
            <a:spAutoFit/>
          </a:bodyPr>
          <a:lstStyle/>
          <a:p>
            <a:pPr eaLnBrk="0" hangingPunct="0">
              <a:spcBef>
                <a:spcPct val="50000"/>
              </a:spcBef>
              <a:defRPr/>
            </a:pPr>
            <a:r>
              <a:rPr lang="zh-CN" altLang="en-US" sz="6000" dirty="0">
                <a:solidFill>
                  <a:srgbClr val="FFFFFF"/>
                </a:solidFill>
                <a:effectLst>
                  <a:glow rad="228600">
                    <a:srgbClr val="000000"/>
                  </a:glow>
                </a:effectLst>
                <a:latin typeface="Arial"/>
                <a:ea typeface="Times New Roman" pitchFamily="-111" charset="0"/>
                <a:cs typeface="Arial"/>
              </a:rPr>
              <a:t>逃亡路线</a:t>
            </a:r>
            <a:endParaRPr lang="en-US" sz="6000" dirty="0">
              <a:solidFill>
                <a:srgbClr val="FFFFFF"/>
              </a:solidFill>
              <a:effectLst>
                <a:glow rad="228600">
                  <a:srgbClr val="000000"/>
                </a:glow>
              </a:effectLst>
              <a:latin typeface="Arial"/>
              <a:ea typeface="Times New Roman" pitchFamily="-111" charset="0"/>
              <a:cs typeface="Arial"/>
            </a:endParaRPr>
          </a:p>
        </p:txBody>
      </p:sp>
    </p:spTree>
    <p:extLst>
      <p:ext uri="{BB962C8B-B14F-4D97-AF65-F5344CB8AC3E}">
        <p14:creationId xmlns:p14="http://schemas.microsoft.com/office/powerpoint/2010/main" val="106519826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ChangeArrowheads="1"/>
          </p:cNvSpPr>
          <p:nvPr/>
        </p:nvSpPr>
        <p:spPr bwMode="auto">
          <a:xfrm>
            <a:off x="0" y="0"/>
            <a:ext cx="9144000" cy="6858000"/>
          </a:xfrm>
          <a:prstGeom prst="rect">
            <a:avLst/>
          </a:prstGeom>
          <a:solidFill>
            <a:srgbClr val="42486A"/>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algn="l" eaLnBrk="0" hangingPunct="0"/>
            <a:endParaRPr lang="en-US" b="0">
              <a:solidFill>
                <a:srgbClr val="000000"/>
              </a:solidFill>
            </a:endParaRPr>
          </a:p>
        </p:txBody>
      </p:sp>
      <p:sp>
        <p:nvSpPr>
          <p:cNvPr id="209922" name="Rectangle 3"/>
          <p:cNvSpPr>
            <a:spLocks noGrp="1"/>
          </p:cNvSpPr>
          <p:nvPr>
            <p:ph type="ctrTitle" idx="4294967295"/>
          </p:nvPr>
        </p:nvSpPr>
        <p:spPr>
          <a:xfrm>
            <a:off x="381000" y="304800"/>
            <a:ext cx="8534400" cy="1143000"/>
          </a:xfrm>
        </p:spPr>
        <p:txBody>
          <a:bodyPr/>
          <a:lstStyle/>
          <a:p>
            <a:pPr eaLnBrk="1" hangingPunct="1"/>
            <a:r>
              <a:rPr lang="en-US">
                <a:solidFill>
                  <a:schemeClr val="bg1"/>
                </a:solidFill>
                <a:latin typeface="Calibri" charset="0"/>
              </a:rPr>
              <a:t>Quellendorf, Germany</a:t>
            </a:r>
          </a:p>
        </p:txBody>
      </p:sp>
      <p:pic>
        <p:nvPicPr>
          <p:cNvPr id="269318" name="Picture 6" descr="lindn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65531" y="1752601"/>
            <a:ext cx="2411413" cy="425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19" name="Picture 7" descr="lindner2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20" name="Picture 8" descr="Michaela_Lindner_Fall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1" y="3581401"/>
            <a:ext cx="1981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21" name="Picture 9" descr="michaelalindner_12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38201" y="1828800"/>
            <a:ext cx="15240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7" name="Rectangle 3"/>
          <p:cNvSpPr>
            <a:spLocks/>
          </p:cNvSpPr>
          <p:nvPr/>
        </p:nvSpPr>
        <p:spPr bwMode="auto">
          <a:xfrm>
            <a:off x="-180975" y="3810001"/>
            <a:ext cx="2819400"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5400" dirty="0">
                <a:solidFill>
                  <a:srgbClr val="FFFFFF"/>
                </a:solidFill>
                <a:latin typeface="Calibri" charset="0"/>
              </a:rPr>
              <a:t>诺伯特</a:t>
            </a:r>
          </a:p>
          <a:p>
            <a:r>
              <a:rPr lang="zh-CN" altLang="en-US" sz="5400" dirty="0">
                <a:solidFill>
                  <a:srgbClr val="FFFFFF"/>
                </a:solidFill>
                <a:latin typeface="Calibri" charset="0"/>
              </a:rPr>
              <a:t>林德纳</a:t>
            </a:r>
          </a:p>
          <a:p>
            <a:r>
              <a:rPr lang="zh-CN" altLang="en-US" sz="5400" dirty="0">
                <a:solidFill>
                  <a:srgbClr val="FFFFFF"/>
                </a:solidFill>
                <a:latin typeface="Calibri" charset="0"/>
              </a:rPr>
              <a:t>先生</a:t>
            </a:r>
          </a:p>
        </p:txBody>
      </p:sp>
      <p:sp>
        <p:nvSpPr>
          <p:cNvPr id="269323" name="Rectangle 3"/>
          <p:cNvSpPr>
            <a:spLocks/>
          </p:cNvSpPr>
          <p:nvPr/>
        </p:nvSpPr>
        <p:spPr bwMode="auto">
          <a:xfrm>
            <a:off x="6096000" y="1196975"/>
            <a:ext cx="30480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5400" dirty="0">
                <a:solidFill>
                  <a:srgbClr val="FFFFFF"/>
                </a:solidFill>
                <a:latin typeface="Calibri" charset="0"/>
              </a:rPr>
              <a:t>迈克拉</a:t>
            </a:r>
          </a:p>
          <a:p>
            <a:r>
              <a:rPr lang="zh-CN" altLang="en-US" sz="5400" dirty="0">
                <a:solidFill>
                  <a:srgbClr val="FFFFFF"/>
                </a:solidFill>
                <a:latin typeface="Calibri" charset="0"/>
              </a:rPr>
              <a:t>林德纳</a:t>
            </a:r>
          </a:p>
          <a:p>
            <a:r>
              <a:rPr lang="zh-CN" altLang="en-US" sz="5400" dirty="0">
                <a:solidFill>
                  <a:srgbClr val="FFFFFF"/>
                </a:solidFill>
                <a:latin typeface="Calibri" charset="0"/>
              </a:rPr>
              <a:t>先生</a:t>
            </a:r>
          </a:p>
        </p:txBody>
      </p:sp>
    </p:spTree>
    <p:extLst>
      <p:ext uri="{BB962C8B-B14F-4D97-AF65-F5344CB8AC3E}">
        <p14:creationId xmlns:p14="http://schemas.microsoft.com/office/powerpoint/2010/main" val="281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32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69321"/>
                                        </p:tgtEl>
                                        <p:attrNameLst>
                                          <p:attrName>style.visibility</p:attrName>
                                        </p:attrNameLst>
                                      </p:cBhvr>
                                      <p:to>
                                        <p:strVal val="visible"/>
                                      </p:to>
                                    </p:set>
                                    <p:animEffect transition="in" filter="dissolve">
                                      <p:cBhvr>
                                        <p:cTn id="11" dur="500"/>
                                        <p:tgtEl>
                                          <p:spTgt spid="269321"/>
                                        </p:tgtEl>
                                      </p:cBhvr>
                                    </p:animEffect>
                                  </p:childTnLst>
                                </p:cTn>
                              </p:par>
                            </p:childTnLst>
                          </p:cTn>
                        </p:par>
                        <p:par>
                          <p:cTn id="12" fill="hold" nodeType="afterGroup">
                            <p:stCondLst>
                              <p:cond delay="500"/>
                            </p:stCondLst>
                            <p:childTnLst>
                              <p:par>
                                <p:cTn id="13" presetID="9" presetClass="entr" presetSubtype="0" fill="hold" nodeType="afterEffect">
                                  <p:stCondLst>
                                    <p:cond delay="0"/>
                                  </p:stCondLst>
                                  <p:childTnLst>
                                    <p:set>
                                      <p:cBhvr>
                                        <p:cTn id="14" dur="1" fill="hold">
                                          <p:stCondLst>
                                            <p:cond delay="0"/>
                                          </p:stCondLst>
                                        </p:cTn>
                                        <p:tgtEl>
                                          <p:spTgt spid="269320"/>
                                        </p:tgtEl>
                                        <p:attrNameLst>
                                          <p:attrName>style.visibility</p:attrName>
                                        </p:attrNameLst>
                                      </p:cBhvr>
                                      <p:to>
                                        <p:strVal val="visible"/>
                                      </p:to>
                                    </p:set>
                                    <p:animEffect transition="in" filter="dissolve">
                                      <p:cBhvr>
                                        <p:cTn id="15" dur="500"/>
                                        <p:tgtEl>
                                          <p:spTgt spid="269320"/>
                                        </p:tgtEl>
                                      </p:cBhvr>
                                    </p:animEffect>
                                  </p:childTnLst>
                                </p:cTn>
                              </p:par>
                            </p:childTnLst>
                          </p:cTn>
                        </p:par>
                        <p:par>
                          <p:cTn id="16" fill="hold" nodeType="afterGroup">
                            <p:stCondLst>
                              <p:cond delay="1000"/>
                            </p:stCondLst>
                            <p:childTnLst>
                              <p:par>
                                <p:cTn id="17" presetID="9" presetClass="entr" presetSubtype="0" fill="hold" nodeType="afterEffect">
                                  <p:stCondLst>
                                    <p:cond delay="0"/>
                                  </p:stCondLst>
                                  <p:childTnLst>
                                    <p:set>
                                      <p:cBhvr>
                                        <p:cTn id="18" dur="1" fill="hold">
                                          <p:stCondLst>
                                            <p:cond delay="0"/>
                                          </p:stCondLst>
                                        </p:cTn>
                                        <p:tgtEl>
                                          <p:spTgt spid="269318"/>
                                        </p:tgtEl>
                                        <p:attrNameLst>
                                          <p:attrName>style.visibility</p:attrName>
                                        </p:attrNameLst>
                                      </p:cBhvr>
                                      <p:to>
                                        <p:strVal val="visible"/>
                                      </p:to>
                                    </p:set>
                                    <p:animEffect transition="in" filter="dissolve">
                                      <p:cBhvr>
                                        <p:cTn id="19" dur="500"/>
                                        <p:tgtEl>
                                          <p:spTgt spid="26931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69319"/>
                                        </p:tgtEl>
                                        <p:attrNameLst>
                                          <p:attrName>style.visibility</p:attrName>
                                        </p:attrNameLst>
                                      </p:cBhvr>
                                      <p:to>
                                        <p:strVal val="visible"/>
                                      </p:to>
                                    </p:set>
                                    <p:animEffect transition="in" filter="dissolve">
                                      <p:cBhvr>
                                        <p:cTn id="24" dur="500"/>
                                        <p:tgtEl>
                                          <p:spTgt spid="269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23"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21197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88914"/>
            <a:ext cx="9218613" cy="645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71" name="Rectangle 3"/>
          <p:cNvSpPr>
            <a:spLocks noGrp="1"/>
          </p:cNvSpPr>
          <p:nvPr>
            <p:ph type="ctrTitle" idx="4294967295"/>
          </p:nvPr>
        </p:nvSpPr>
        <p:spPr>
          <a:xfrm>
            <a:off x="971550" y="260350"/>
            <a:ext cx="7772400" cy="1143000"/>
          </a:xfrm>
        </p:spPr>
        <p:txBody>
          <a:bodyPr/>
          <a:lstStyle/>
          <a:p>
            <a:pPr eaLnBrk="1" hangingPunct="1"/>
            <a:r>
              <a:rPr lang="zh-CN" altLang="en-US" b="1" dirty="0">
                <a:solidFill>
                  <a:schemeClr val="tx1"/>
                </a:solidFill>
                <a:latin typeface="Calibri" charset="0"/>
              </a:rPr>
              <a:t>看好您的部分</a:t>
            </a:r>
            <a:endParaRPr lang="en-US" b="1" dirty="0">
              <a:latin typeface="Calibri" charset="0"/>
            </a:endParaRPr>
          </a:p>
        </p:txBody>
      </p:sp>
    </p:spTree>
    <p:extLst>
      <p:ext uri="{BB962C8B-B14F-4D97-AF65-F5344CB8AC3E}">
        <p14:creationId xmlns:p14="http://schemas.microsoft.com/office/powerpoint/2010/main" val="3743564165"/>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sz="3200">
              <a:solidFill>
                <a:srgbClr val="000000"/>
              </a:solidFill>
            </a:endParaRPr>
          </a:p>
        </p:txBody>
      </p:sp>
      <p:sp>
        <p:nvSpPr>
          <p:cNvPr id="214018" name="Rectangle 3"/>
          <p:cNvSpPr>
            <a:spLocks noGrp="1"/>
          </p:cNvSpPr>
          <p:nvPr>
            <p:ph type="ctrTitle" idx="4294967295"/>
          </p:nvPr>
        </p:nvSpPr>
        <p:spPr>
          <a:xfrm>
            <a:off x="381000" y="304800"/>
            <a:ext cx="8534400" cy="1143000"/>
          </a:xfrm>
        </p:spPr>
        <p:txBody>
          <a:bodyPr/>
          <a:lstStyle/>
          <a:p>
            <a:pPr eaLnBrk="1" hangingPunct="1"/>
            <a:r>
              <a:rPr lang="zh-CN" altLang="en-US" sz="5400" b="1" dirty="0">
                <a:solidFill>
                  <a:schemeClr val="bg1"/>
                </a:solidFill>
                <a:latin typeface="Calibri" charset="0"/>
              </a:rPr>
              <a:t>不要混淆正确的角色</a:t>
            </a:r>
            <a:r>
              <a:rPr lang="en-US" altLang="zh-CN" sz="5400" b="1" dirty="0">
                <a:solidFill>
                  <a:schemeClr val="bg1"/>
                </a:solidFill>
                <a:latin typeface="Calibri" charset="0"/>
              </a:rPr>
              <a:t>…</a:t>
            </a:r>
          </a:p>
        </p:txBody>
      </p:sp>
      <p:sp>
        <p:nvSpPr>
          <p:cNvPr id="214019" name="Rectangle 3"/>
          <p:cNvSpPr>
            <a:spLocks/>
          </p:cNvSpPr>
          <p:nvPr/>
        </p:nvSpPr>
        <p:spPr bwMode="auto">
          <a:xfrm>
            <a:off x="3131840" y="2133600"/>
            <a:ext cx="601216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社会</a:t>
            </a:r>
            <a:r>
              <a:rPr lang="en-US" sz="4800" dirty="0">
                <a:solidFill>
                  <a:srgbClr val="FFFFFF"/>
                </a:solidFill>
                <a:latin typeface="Calibri" charset="0"/>
              </a:rPr>
              <a:t> (11:13)</a:t>
            </a:r>
          </a:p>
        </p:txBody>
      </p:sp>
      <p:pic>
        <p:nvPicPr>
          <p:cNvPr id="214020"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6"/>
            <a:ext cx="2406650" cy="240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1" name="Rectangle 3"/>
          <p:cNvSpPr>
            <a:spLocks/>
          </p:cNvSpPr>
          <p:nvPr/>
        </p:nvSpPr>
        <p:spPr bwMode="auto">
          <a:xfrm>
            <a:off x="3131840" y="2990850"/>
            <a:ext cx="601216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本质</a:t>
            </a:r>
            <a:r>
              <a:rPr lang="en-US" sz="4800" dirty="0">
                <a:solidFill>
                  <a:srgbClr val="FFFFFF"/>
                </a:solidFill>
                <a:latin typeface="Calibri" charset="0"/>
              </a:rPr>
              <a:t> (11:14-15)</a:t>
            </a:r>
          </a:p>
        </p:txBody>
      </p:sp>
      <p:sp>
        <p:nvSpPr>
          <p:cNvPr id="271367" name="Rectangle 3"/>
          <p:cNvSpPr>
            <a:spLocks/>
          </p:cNvSpPr>
          <p:nvPr/>
        </p:nvSpPr>
        <p:spPr bwMode="auto">
          <a:xfrm>
            <a:off x="3131840" y="3848100"/>
            <a:ext cx="601216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教会</a:t>
            </a:r>
            <a:r>
              <a:rPr lang="en-US" sz="4800" dirty="0">
                <a:solidFill>
                  <a:srgbClr val="FFFF00"/>
                </a:solidFill>
                <a:latin typeface="Calibri" charset="0"/>
              </a:rPr>
              <a:t> </a:t>
            </a:r>
            <a:r>
              <a:rPr lang="en-US" sz="4800" dirty="0">
                <a:solidFill>
                  <a:srgbClr val="FFFFFF"/>
                </a:solidFill>
                <a:latin typeface="Calibri" charset="0"/>
              </a:rPr>
              <a:t>(11:16)</a:t>
            </a:r>
          </a:p>
        </p:txBody>
      </p:sp>
    </p:spTree>
    <p:extLst>
      <p:ext uri="{BB962C8B-B14F-4D97-AF65-F5344CB8AC3E}">
        <p14:creationId xmlns:p14="http://schemas.microsoft.com/office/powerpoint/2010/main" val="30507398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713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6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11:16</a:t>
            </a:r>
            <a:r>
              <a:rPr lang="en-US" sz="3200" dirty="0">
                <a:solidFill>
                  <a:schemeClr val="bg1"/>
                </a:solidFill>
                <a:latin typeface="Calibri" charset="0"/>
              </a:rPr>
              <a:t> </a:t>
            </a:r>
            <a:r>
              <a:rPr lang="zh-CN" altLang="en-US" sz="3200" dirty="0">
                <a:solidFill>
                  <a:schemeClr val="bg1"/>
                </a:solidFill>
                <a:latin typeface="Calibri" charset="0"/>
              </a:rPr>
              <a:t>ＣＮＶ</a:t>
            </a:r>
            <a:endParaRPr lang="en-US" sz="4000" dirty="0">
              <a:solidFill>
                <a:schemeClr val="bg1"/>
              </a:solidFill>
              <a:latin typeface="Calibri" charset="0"/>
            </a:endParaRPr>
          </a:p>
        </p:txBody>
      </p:sp>
      <p:sp>
        <p:nvSpPr>
          <p:cNvPr id="7" name="Rectangle 3"/>
          <p:cNvSpPr txBox="1">
            <a:spLocks/>
          </p:cNvSpPr>
          <p:nvPr/>
        </p:nvSpPr>
        <p:spPr bwMode="auto">
          <a:xfrm>
            <a:off x="3200400" y="1600200"/>
            <a:ext cx="5410200" cy="3352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16</a:t>
            </a:r>
            <a:r>
              <a:rPr lang="zh-CN" altLang="en-US" sz="3600" dirty="0">
                <a:solidFill>
                  <a:srgbClr val="FFFFFF"/>
                </a:solidFill>
              </a:rPr>
              <a:t>如果有人想要强辩，我们却没有这种习惯，　神的众教会也没有。</a:t>
            </a:r>
            <a:endParaRPr lang="en-US" sz="3600" dirty="0">
              <a:solidFill>
                <a:srgbClr val="FFFFFF"/>
              </a:solidFill>
            </a:endParaRPr>
          </a:p>
        </p:txBody>
      </p:sp>
    </p:spTree>
    <p:extLst>
      <p:ext uri="{BB962C8B-B14F-4D97-AF65-F5344CB8AC3E}">
        <p14:creationId xmlns:p14="http://schemas.microsoft.com/office/powerpoint/2010/main" val="3511717189"/>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pic>
        <p:nvPicPr>
          <p:cNvPr id="220162"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600200" y="161925"/>
            <a:ext cx="6705600" cy="654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0" name="Rectangle 4"/>
          <p:cNvSpPr>
            <a:spLocks noGrp="1" noChangeArrowheads="1"/>
          </p:cNvSpPr>
          <p:nvPr>
            <p:ph type="ctrTitle" idx="4294967295"/>
          </p:nvPr>
        </p:nvSpPr>
        <p:spPr>
          <a:xfrm>
            <a:off x="381001" y="152400"/>
            <a:ext cx="7924800" cy="762000"/>
          </a:xfrm>
          <a:solidFill>
            <a:srgbClr val="020009"/>
          </a:solidFill>
          <a:effectLst>
            <a:outerShdw blurRad="63500" dist="53882" dir="2700000" algn="ctr" rotWithShape="0">
              <a:srgbClr val="020009">
                <a:alpha val="74998"/>
              </a:srgbClr>
            </a:outerShdw>
          </a:effectLst>
        </p:spPr>
        <p:txBody>
          <a:bodyPr anchor="b"/>
          <a:lstStyle/>
          <a:p>
            <a:pPr eaLnBrk="1" hangingPunct="1">
              <a:defRPr/>
            </a:pPr>
            <a:r>
              <a:rPr lang="zh-CN" altLang="en-US" sz="4000" i="1" dirty="0">
                <a:effectLst/>
                <a:latin typeface="Arial" charset="0"/>
              </a:rPr>
              <a:t>他可以做的更好！</a:t>
            </a:r>
            <a:endParaRPr lang="en-US" sz="4800" dirty="0">
              <a:effectLst>
                <a:outerShdw blurRad="38100" dist="38100" dir="2700000" algn="tl">
                  <a:srgbClr val="FFFFFF"/>
                </a:outerShdw>
              </a:effectLst>
              <a:latin typeface="Arial" charset="0"/>
            </a:endParaRPr>
          </a:p>
        </p:txBody>
      </p:sp>
      <p:sp>
        <p:nvSpPr>
          <p:cNvPr id="106502" name="Text Box 6"/>
          <p:cNvSpPr txBox="1">
            <a:spLocks noChangeArrowheads="1"/>
          </p:cNvSpPr>
          <p:nvPr/>
        </p:nvSpPr>
        <p:spPr bwMode="auto">
          <a:xfrm>
            <a:off x="0" y="1409057"/>
            <a:ext cx="6019800" cy="181584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2800" dirty="0">
                <a:solidFill>
                  <a:srgbClr val="FFFFFF"/>
                </a:solidFill>
                <a:cs typeface="Arial" charset="0"/>
              </a:rPr>
              <a:t>"</a:t>
            </a:r>
            <a:r>
              <a:rPr lang="zh-CN" altLang="en-US" sz="2800" dirty="0">
                <a:solidFill>
                  <a:srgbClr val="FFFFFF"/>
                </a:solidFill>
                <a:cs typeface="Arial" charset="0"/>
              </a:rPr>
              <a:t>很多人期望两个人能如童话般永远在一起</a:t>
            </a:r>
            <a:r>
              <a:rPr lang="en-US" altLang="zh-CN" sz="2800" dirty="0">
                <a:solidFill>
                  <a:srgbClr val="FFFFFF"/>
                </a:solidFill>
                <a:cs typeface="Arial" charset="0"/>
              </a:rPr>
              <a:t>, </a:t>
            </a:r>
            <a:r>
              <a:rPr lang="zh-CN" altLang="en-US" sz="2800" dirty="0">
                <a:solidFill>
                  <a:srgbClr val="FFFFFF"/>
                </a:solidFill>
                <a:cs typeface="Arial" charset="0"/>
              </a:rPr>
              <a:t>但我并不同意这个想法。 和同一个人在一起待十年已经足够了</a:t>
            </a:r>
          </a:p>
          <a:p>
            <a:pPr eaLnBrk="0" hangingPunct="0"/>
            <a:r>
              <a:rPr lang="ru-RU" altLang="ja-JP" sz="2800" dirty="0">
                <a:solidFill>
                  <a:srgbClr val="FFFFFF"/>
                </a:solidFill>
                <a:cs typeface="Arial" charset="0"/>
              </a:rPr>
              <a:t>"</a:t>
            </a:r>
            <a:r>
              <a:rPr lang="en-US" altLang="ja-JP" sz="2800" dirty="0">
                <a:solidFill>
                  <a:srgbClr val="FFFFFF"/>
                </a:solidFill>
                <a:cs typeface="Arial" charset="0"/>
              </a:rPr>
              <a:t> </a:t>
            </a:r>
            <a:endParaRPr lang="en-US" sz="2800" dirty="0">
              <a:solidFill>
                <a:srgbClr val="FFFFFF"/>
              </a:solidFill>
              <a:cs typeface="Arial" charset="0"/>
            </a:endParaRPr>
          </a:p>
        </p:txBody>
      </p:sp>
      <p:sp>
        <p:nvSpPr>
          <p:cNvPr id="106503" name="Text Box 7"/>
          <p:cNvSpPr txBox="1">
            <a:spLocks noGrp="1" noChangeArrowheads="1"/>
          </p:cNvSpPr>
          <p:nvPr>
            <p:ph type="subTitle" idx="4294967295"/>
          </p:nvPr>
        </p:nvSpPr>
        <p:spPr bwMode="auto">
          <a:xfrm>
            <a:off x="2743200" y="5562600"/>
            <a:ext cx="6400800" cy="1295400"/>
          </a:xfrm>
          <a:solidFill>
            <a:schemeClr val="bg2"/>
          </a:solidFill>
        </p:spPr>
        <p:txBody>
          <a:bodyPr/>
          <a:lstStyle/>
          <a:p>
            <a:pPr marL="0" indent="0">
              <a:spcBef>
                <a:spcPct val="0"/>
              </a:spcBef>
              <a:buNone/>
              <a:defRPr/>
            </a:pPr>
            <a:r>
              <a:rPr lang="en-US" altLang="zh-CN" sz="2000" b="1" dirty="0">
                <a:effectLst>
                  <a:outerShdw blurRad="38100" dist="38100" dir="2700000" algn="tl">
                    <a:srgbClr val="000203"/>
                  </a:outerShdw>
                </a:effectLst>
                <a:cs typeface="Arial"/>
              </a:rPr>
              <a:t>--</a:t>
            </a:r>
            <a:r>
              <a:rPr lang="zh-CN" altLang="en-US" sz="2000" b="1" dirty="0">
                <a:effectLst>
                  <a:outerShdw blurRad="38100" dist="38100" dir="2700000" algn="tl">
                    <a:srgbClr val="000203"/>
                  </a:outerShdw>
                </a:effectLst>
                <a:cs typeface="Arial"/>
              </a:rPr>
              <a:t>两次离婚的演员 金凯瑞</a:t>
            </a:r>
          </a:p>
          <a:p>
            <a:pPr marL="0" indent="0">
              <a:spcBef>
                <a:spcPct val="0"/>
              </a:spcBef>
              <a:buNone/>
              <a:defRPr/>
            </a:pPr>
            <a:r>
              <a:rPr lang="zh-CN" altLang="en-US" sz="2000" b="1" dirty="0">
                <a:effectLst>
                  <a:outerShdw blurRad="38100" dist="38100" dir="2700000" algn="tl">
                    <a:srgbClr val="000203"/>
                  </a:outerShdw>
                </a:effectLst>
                <a:cs typeface="Arial"/>
              </a:rPr>
              <a:t>互联网电影资料库</a:t>
            </a:r>
          </a:p>
          <a:p>
            <a:pPr marL="0" indent="0">
              <a:spcBef>
                <a:spcPct val="0"/>
              </a:spcBef>
              <a:buNone/>
              <a:defRPr/>
            </a:pPr>
            <a:r>
              <a:rPr lang="en-US" sz="1800" b="1" dirty="0">
                <a:effectLst>
                  <a:outerShdw blurRad="38100" dist="38100" dir="2700000" algn="tl">
                    <a:srgbClr val="000203"/>
                  </a:outerShdw>
                </a:effectLst>
                <a:latin typeface="Arial"/>
                <a:cs typeface="Arial"/>
              </a:rPr>
              <a:t>(www.imdb.com/news/wenn/2004-04-02)</a:t>
            </a:r>
          </a:p>
        </p:txBody>
      </p:sp>
      <p:pic>
        <p:nvPicPr>
          <p:cNvPr id="106504" name="Picture 8" descr="Carre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6713" y="3581400"/>
            <a:ext cx="24526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158797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5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6503"/>
                                        </p:tgtEl>
                                        <p:attrNameLst>
                                          <p:attrName>style.visibility</p:attrName>
                                        </p:attrNameLst>
                                      </p:cBhvr>
                                      <p:to>
                                        <p:strVal val="visible"/>
                                      </p:to>
                                    </p:set>
                                  </p:childTnLst>
                                </p:cTn>
                              </p:par>
                              <p:par>
                                <p:cTn id="11" presetID="18" presetClass="entr" presetSubtype="12" fill="hold" nodeType="withEffect">
                                  <p:stCondLst>
                                    <p:cond delay="0"/>
                                  </p:stCondLst>
                                  <p:childTnLst>
                                    <p:set>
                                      <p:cBhvr>
                                        <p:cTn id="12" dur="1" fill="hold">
                                          <p:stCondLst>
                                            <p:cond delay="0"/>
                                          </p:stCondLst>
                                        </p:cTn>
                                        <p:tgtEl>
                                          <p:spTgt spid="106504"/>
                                        </p:tgtEl>
                                        <p:attrNameLst>
                                          <p:attrName>style.visibility</p:attrName>
                                        </p:attrNameLst>
                                      </p:cBhvr>
                                      <p:to>
                                        <p:strVal val="visible"/>
                                      </p:to>
                                    </p:set>
                                    <p:animEffect transition="in" filter="strips(downLeft)">
                                      <p:cBhvr>
                                        <p:cTn id="13" dur="500"/>
                                        <p:tgtEl>
                                          <p:spTgt spid="106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2" grpId="0" animBg="1"/>
      <p:bldP spid="106503"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eaLnBrk="0" hangingPunct="0"/>
            <a:endParaRPr lang="en-US" b="0">
              <a:solidFill>
                <a:srgbClr val="FFFFFF"/>
              </a:solidFill>
              <a:latin typeface="Times" charset="0"/>
            </a:endParaRPr>
          </a:p>
        </p:txBody>
      </p:sp>
      <p:pic>
        <p:nvPicPr>
          <p:cNvPr id="22221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black">
          <a:xfrm>
            <a:off x="468313" y="1700213"/>
            <a:ext cx="8170862" cy="493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4"/>
          <p:cNvSpPr>
            <a:spLocks noChangeArrowheads="1"/>
          </p:cNvSpPr>
          <p:nvPr/>
        </p:nvSpPr>
        <p:spPr bwMode="black">
          <a:xfrm>
            <a:off x="304800" y="76200"/>
            <a:ext cx="8458200" cy="1981200"/>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pPr>
              <a:defRPr/>
            </a:pPr>
            <a:r>
              <a:rPr lang="zh-CN" altLang="en-US" sz="3600" dirty="0"/>
              <a:t>不要被社会误导，认为丈夫不应该</a:t>
            </a:r>
            <a:r>
              <a:rPr lang="zh-CN" altLang="en-US" sz="3600" dirty="0">
                <a:solidFill>
                  <a:srgbClr val="FFFF00"/>
                </a:solidFill>
              </a:rPr>
              <a:t>主导</a:t>
            </a:r>
            <a:r>
              <a:rPr lang="zh-CN" altLang="en-US" sz="3600" dirty="0"/>
              <a:t>他们的妻子　</a:t>
            </a:r>
            <a:r>
              <a:rPr lang="en-US" sz="3600" dirty="0"/>
              <a:t>(</a:t>
            </a:r>
            <a:r>
              <a:rPr lang="zh-CN" altLang="en-US" sz="3600" dirty="0"/>
              <a:t>林前</a:t>
            </a:r>
            <a:r>
              <a:rPr lang="en-US" sz="3600" dirty="0"/>
              <a:t> 11:1-16</a:t>
            </a:r>
            <a:r>
              <a:rPr lang="zh-CN" altLang="en-US" sz="3600" dirty="0"/>
              <a:t>的中心思想</a:t>
            </a:r>
            <a:r>
              <a:rPr lang="en-US" sz="3600" dirty="0"/>
              <a:t>)</a:t>
            </a:r>
          </a:p>
        </p:txBody>
      </p:sp>
    </p:spTree>
    <p:extLst>
      <p:ext uri="{BB962C8B-B14F-4D97-AF65-F5344CB8AC3E}">
        <p14:creationId xmlns:p14="http://schemas.microsoft.com/office/powerpoint/2010/main" val="667315079"/>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eaLnBrk="0" hangingPunct="0"/>
            <a:endParaRPr lang="en-US" b="0">
              <a:solidFill>
                <a:srgbClr val="FFFFFF"/>
              </a:solidFill>
              <a:latin typeface="Times" charset="0"/>
            </a:endParaRPr>
          </a:p>
        </p:txBody>
      </p:sp>
      <p:sp>
        <p:nvSpPr>
          <p:cNvPr id="2" name="Rectangle 4"/>
          <p:cNvSpPr>
            <a:spLocks noChangeArrowheads="1"/>
          </p:cNvSpPr>
          <p:nvPr/>
        </p:nvSpPr>
        <p:spPr bwMode="black">
          <a:xfrm>
            <a:off x="0" y="-26988"/>
            <a:ext cx="9144000" cy="1336676"/>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pPr>
              <a:defRPr/>
            </a:pPr>
            <a:r>
              <a:rPr lang="zh-CN" altLang="en-US" sz="4800" dirty="0">
                <a:solidFill>
                  <a:srgbClr val="FFFFFF"/>
                </a:solidFill>
              </a:rPr>
              <a:t>为什么要丈夫领导？</a:t>
            </a:r>
          </a:p>
        </p:txBody>
      </p:sp>
      <p:sp>
        <p:nvSpPr>
          <p:cNvPr id="7" name="TextBox 6"/>
          <p:cNvSpPr txBox="1"/>
          <p:nvPr/>
        </p:nvSpPr>
        <p:spPr>
          <a:xfrm>
            <a:off x="251520" y="1484786"/>
            <a:ext cx="4608512" cy="3078693"/>
          </a:xfrm>
          <a:prstGeom prst="rect">
            <a:avLst/>
          </a:prstGeom>
          <a:noFill/>
        </p:spPr>
        <p:txBody>
          <a:bodyPr lIns="91293" tIns="45647" rIns="91293" bIns="45647">
            <a:spAutoFit/>
          </a:bodyPr>
          <a:lstStyle/>
          <a:p>
            <a:pPr marL="570599" indent="-570599" algn="l" eaLnBrk="0" hangingPunct="0">
              <a:buFont typeface="+mj-lt"/>
              <a:buAutoNum type="romanUcPeriod"/>
              <a:defRPr/>
            </a:pPr>
            <a:r>
              <a:rPr lang="zh-CN" altLang="en-US" sz="3200" dirty="0">
                <a:solidFill>
                  <a:srgbClr val="FFFFFF"/>
                </a:solidFill>
                <a:effectLst>
                  <a:glow rad="139700">
                    <a:srgbClr val="000203"/>
                  </a:glow>
                </a:effectLst>
              </a:rPr>
              <a:t>羞辱我们的</a:t>
            </a:r>
            <a:r>
              <a:rPr lang="zh-CN" altLang="en-US" sz="3200" dirty="0">
                <a:solidFill>
                  <a:srgbClr val="FFFF00"/>
                </a:solidFill>
                <a:effectLst>
                  <a:glow rad="139700">
                    <a:srgbClr val="000203"/>
                  </a:glow>
                </a:effectLst>
              </a:rPr>
              <a:t>权柄</a:t>
            </a:r>
            <a:r>
              <a:rPr lang="en-US" sz="3200" dirty="0">
                <a:solidFill>
                  <a:srgbClr val="FFFFFF"/>
                </a:solidFill>
                <a:effectLst>
                  <a:glow rad="139700">
                    <a:srgbClr val="000203"/>
                  </a:glow>
                </a:effectLst>
              </a:rPr>
              <a:t>(11:2-6)</a:t>
            </a:r>
          </a:p>
          <a:p>
            <a:pPr marL="570599" indent="-570599" algn="l" eaLnBrk="0" hangingPunct="0">
              <a:buFont typeface="+mj-lt"/>
              <a:buAutoNum type="romanUcPeriod"/>
              <a:defRPr/>
            </a:pPr>
            <a:r>
              <a:rPr lang="zh-CN" altLang="en-US" sz="3200" dirty="0">
                <a:solidFill>
                  <a:srgbClr val="FFFFFF"/>
                </a:solidFill>
                <a:effectLst>
                  <a:glow rad="139700">
                    <a:srgbClr val="000203"/>
                  </a:glow>
                </a:effectLst>
              </a:rPr>
              <a:t>对抗上帝</a:t>
            </a:r>
            <a:r>
              <a:rPr lang="zh-CN" altLang="en-US" sz="3200" dirty="0">
                <a:solidFill>
                  <a:srgbClr val="FFFF00"/>
                </a:solidFill>
                <a:effectLst>
                  <a:glow rad="139700">
                    <a:srgbClr val="000203"/>
                  </a:glow>
                </a:effectLst>
              </a:rPr>
              <a:t>造物</a:t>
            </a:r>
            <a:r>
              <a:rPr lang="zh-CN" altLang="en-US" sz="3200" dirty="0">
                <a:solidFill>
                  <a:srgbClr val="FFFFFF"/>
                </a:solidFill>
                <a:effectLst>
                  <a:glow rad="139700">
                    <a:srgbClr val="000203"/>
                  </a:glow>
                </a:effectLst>
              </a:rPr>
              <a:t>的旨意</a:t>
            </a:r>
            <a:r>
              <a:rPr lang="en-US" sz="3200" dirty="0">
                <a:solidFill>
                  <a:srgbClr val="FFFFFF"/>
                </a:solidFill>
                <a:effectLst>
                  <a:glow rad="139700">
                    <a:srgbClr val="000203"/>
                  </a:glow>
                </a:effectLst>
              </a:rPr>
              <a:t>(11:7-12)</a:t>
            </a:r>
          </a:p>
          <a:p>
            <a:pPr marL="570599" indent="-570599" algn="l" eaLnBrk="0" hangingPunct="0">
              <a:buFont typeface="+mj-lt"/>
              <a:buAutoNum type="romanUcPeriod"/>
              <a:defRPr/>
            </a:pPr>
            <a:r>
              <a:rPr lang="zh-CN" altLang="en-US" sz="3200" dirty="0">
                <a:solidFill>
                  <a:srgbClr val="FFFFFF"/>
                </a:solidFill>
                <a:effectLst>
                  <a:glow rad="139700">
                    <a:srgbClr val="000203"/>
                  </a:glow>
                </a:effectLst>
              </a:rPr>
              <a:t>阻碍我们美好的</a:t>
            </a:r>
            <a:r>
              <a:rPr lang="zh-CN" altLang="en-US" sz="3200" dirty="0">
                <a:solidFill>
                  <a:srgbClr val="FFFF00"/>
                </a:solidFill>
                <a:effectLst>
                  <a:glow rad="139700">
                    <a:srgbClr val="000203"/>
                  </a:glow>
                </a:effectLst>
              </a:rPr>
              <a:t>见证</a:t>
            </a:r>
            <a:r>
              <a:rPr lang="en-US" sz="3200" dirty="0">
                <a:solidFill>
                  <a:srgbClr val="FFFFFF"/>
                </a:solidFill>
                <a:effectLst>
                  <a:glow rad="139700">
                    <a:srgbClr val="000203"/>
                  </a:glow>
                </a:effectLst>
              </a:rPr>
              <a:t>(11:13-16)</a:t>
            </a:r>
          </a:p>
        </p:txBody>
      </p:sp>
      <p:pic>
        <p:nvPicPr>
          <p:cNvPr id="224260"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932363" y="2133600"/>
            <a:ext cx="3906837" cy="398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9211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blinds(horizontal)">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blinds(horizontal)">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5" name="Picture 4" descr="preacherjamie_washa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4572000" cy="364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06" name="Picture 6" descr="Coveri7"/>
          <p:cNvPicPr>
            <a:picLocks noChangeAspect="1" noChangeArrowheads="1"/>
          </p:cNvPicPr>
          <p:nvPr/>
        </p:nvPicPr>
        <p:blipFill>
          <a:blip r:embed="rId4" cstate="screen">
            <a:extLst>
              <a:ext uri="{28A0092B-C50C-407E-A947-70E740481C1C}">
                <a14:useLocalDpi xmlns:a14="http://schemas.microsoft.com/office/drawing/2010/main"/>
              </a:ext>
            </a:extLst>
          </a:blip>
          <a:srcRect r="2380"/>
          <a:stretch>
            <a:fillRect/>
          </a:stretch>
        </p:blipFill>
        <p:spPr bwMode="auto">
          <a:xfrm>
            <a:off x="5105400" y="-152400"/>
            <a:ext cx="3124200" cy="474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07" name="Picture 7" descr="image002tin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670050" y="3429000"/>
            <a:ext cx="290195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08" name="Picture 2" descr="preacherrevpeaceba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429000"/>
            <a:ext cx="1728788"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6309" name="Group 9"/>
          <p:cNvGrpSpPr>
            <a:grpSpLocks/>
          </p:cNvGrpSpPr>
          <p:nvPr/>
        </p:nvGrpSpPr>
        <p:grpSpPr bwMode="auto">
          <a:xfrm>
            <a:off x="4572000" y="3429000"/>
            <a:ext cx="4572000" cy="3429000"/>
            <a:chOff x="2880" y="2160"/>
            <a:chExt cx="2880" cy="2160"/>
          </a:xfrm>
        </p:grpSpPr>
        <p:pic>
          <p:nvPicPr>
            <p:cNvPr id="226312" name="Picture 3" descr="woman_preachers_knew"/>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00" y="2160"/>
              <a:ext cx="2160"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13" name="Rectangle 8"/>
            <p:cNvSpPr>
              <a:spLocks noChangeArrowheads="1"/>
            </p:cNvSpPr>
            <p:nvPr/>
          </p:nvSpPr>
          <p:spPr bwMode="auto">
            <a:xfrm>
              <a:off x="2880" y="2160"/>
              <a:ext cx="912" cy="2160"/>
            </a:xfrm>
            <a:prstGeom prst="rect">
              <a:avLst/>
            </a:prstGeom>
            <a:solidFill>
              <a:srgbClr val="67171A"/>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277514" name="Rectangle 10"/>
          <p:cNvSpPr>
            <a:spLocks noGrp="1" noChangeArrowheads="1"/>
          </p:cNvSpPr>
          <p:nvPr>
            <p:ph type="title" idx="4294967295"/>
          </p:nvPr>
        </p:nvSpPr>
        <p:spPr>
          <a:xfrm>
            <a:off x="0" y="152401"/>
            <a:ext cx="9144000" cy="838200"/>
          </a:xfrm>
          <a:effectLst>
            <a:outerShdw blurRad="63500" dist="35921" dir="2700000" algn="ctr" rotWithShape="0">
              <a:schemeClr val="bg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zh-CN" altLang="en-US" dirty="0">
                <a:effectLst/>
                <a:latin typeface="Arial" charset="0"/>
              </a:rPr>
              <a:t>你们（妻子）应该做什么</a:t>
            </a:r>
            <a:r>
              <a:rPr lang="en-US" altLang="zh-CN" dirty="0">
                <a:effectLst/>
                <a:latin typeface="Arial" charset="0"/>
              </a:rPr>
              <a:t>?</a:t>
            </a:r>
            <a:endParaRPr lang="en-US" dirty="0">
              <a:effectLst/>
              <a:latin typeface="Arial" charset="0"/>
            </a:endParaRPr>
          </a:p>
        </p:txBody>
      </p:sp>
      <p:sp>
        <p:nvSpPr>
          <p:cNvPr id="277515" name="Text Box 11"/>
          <p:cNvSpPr txBox="1">
            <a:spLocks noChangeArrowheads="1"/>
          </p:cNvSpPr>
          <p:nvPr/>
        </p:nvSpPr>
        <p:spPr bwMode="auto">
          <a:xfrm>
            <a:off x="990601" y="2133624"/>
            <a:ext cx="6477000" cy="2369847"/>
          </a:xfrm>
          <a:prstGeom prst="rect">
            <a:avLst/>
          </a:prstGeom>
          <a:solidFill>
            <a:schemeClr val="bg2"/>
          </a:solidFill>
          <a:ln>
            <a:noFill/>
          </a:ln>
          <a:extLs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4000" dirty="0">
                <a:solidFill>
                  <a:srgbClr val="FFFFFF"/>
                </a:solidFill>
              </a:rPr>
              <a:t>"</a:t>
            </a:r>
            <a:r>
              <a:rPr lang="zh-CN" altLang="en-US" sz="4000" dirty="0">
                <a:solidFill>
                  <a:srgbClr val="FFFFFF"/>
                </a:solidFill>
              </a:rPr>
              <a:t>极力避免任何会给非基督徒世界传递性暗示和拜偶像嫌疑的穿着</a:t>
            </a:r>
            <a:r>
              <a:rPr lang="ru-RU" altLang="ja-JP" sz="4000" dirty="0">
                <a:solidFill>
                  <a:srgbClr val="FFFFFF"/>
                </a:solidFill>
              </a:rPr>
              <a:t>"</a:t>
            </a:r>
            <a:r>
              <a:rPr lang="en-US" altLang="ja-JP" sz="4000" dirty="0">
                <a:solidFill>
                  <a:srgbClr val="FFFFFF"/>
                </a:solidFill>
              </a:rPr>
              <a:t> </a:t>
            </a:r>
            <a:br>
              <a:rPr lang="en-US" altLang="ja-JP" sz="2800" dirty="0">
                <a:solidFill>
                  <a:srgbClr val="FFFFFF"/>
                </a:solidFill>
              </a:rPr>
            </a:br>
            <a:r>
              <a:rPr lang="en-US" altLang="ja-JP" sz="2800" dirty="0">
                <a:solidFill>
                  <a:srgbClr val="FFFFFF"/>
                </a:solidFill>
              </a:rPr>
              <a:t>(</a:t>
            </a:r>
            <a:r>
              <a:rPr lang="en-US" altLang="ja-JP" sz="2000" dirty="0">
                <a:solidFill>
                  <a:srgbClr val="FFFFFF"/>
                </a:solidFill>
              </a:rPr>
              <a:t>Blomberg, 215)</a:t>
            </a:r>
            <a:endParaRPr lang="en-US" sz="2800" dirty="0">
              <a:solidFill>
                <a:srgbClr val="FFFFFF"/>
              </a:solidFill>
            </a:endParaRPr>
          </a:p>
        </p:txBody>
      </p:sp>
    </p:spTree>
    <p:extLst>
      <p:ext uri="{BB962C8B-B14F-4D97-AF65-F5344CB8AC3E}">
        <p14:creationId xmlns:p14="http://schemas.microsoft.com/office/powerpoint/2010/main" val="764074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775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15" grpId="0" animBg="1"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9" name="Picture 2" descr="fistyell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450" name="Rectangle 8"/>
          <p:cNvSpPr>
            <a:spLocks noGrp="1"/>
          </p:cNvSpPr>
          <p:nvPr>
            <p:ph type="title" idx="4294967295"/>
          </p:nvPr>
        </p:nvSpPr>
        <p:spPr>
          <a:xfrm>
            <a:off x="0" y="-99982"/>
            <a:ext cx="9144000" cy="1143001"/>
          </a:xfrm>
        </p:spPr>
        <p:txBody>
          <a:bodyPr/>
          <a:lstStyle/>
          <a:p>
            <a:r>
              <a:rPr lang="zh-CN" altLang="en-US" sz="6000" b="1" dirty="0">
                <a:latin typeface="Calibri" charset="0"/>
              </a:rPr>
              <a:t>你们（其他人）应该做什么</a:t>
            </a:r>
            <a:r>
              <a:rPr lang="en-US" altLang="zh-CN" sz="6000" b="1" dirty="0">
                <a:latin typeface="Calibri" charset="0"/>
              </a:rPr>
              <a:t>?</a:t>
            </a:r>
          </a:p>
        </p:txBody>
      </p:sp>
      <p:sp>
        <p:nvSpPr>
          <p:cNvPr id="232451" name="Rectangle 8"/>
          <p:cNvSpPr txBox="1">
            <a:spLocks/>
          </p:cNvSpPr>
          <p:nvPr/>
        </p:nvSpPr>
        <p:spPr bwMode="auto">
          <a:xfrm>
            <a:off x="6408739" y="1125538"/>
            <a:ext cx="3059112" cy="359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zh-CN" altLang="en-US" sz="5400" dirty="0">
                <a:solidFill>
                  <a:srgbClr val="984807"/>
                </a:solidFill>
                <a:latin typeface="Calibri" charset="0"/>
              </a:rPr>
              <a:t>不去</a:t>
            </a:r>
            <a:endParaRPr lang="en-US" altLang="zh-CN" sz="5400" dirty="0">
              <a:solidFill>
                <a:srgbClr val="984807"/>
              </a:solidFill>
              <a:latin typeface="Calibri" charset="0"/>
            </a:endParaRPr>
          </a:p>
          <a:p>
            <a:pPr eaLnBrk="0" hangingPunct="0"/>
            <a:r>
              <a:rPr lang="zh-CN" altLang="en-US" sz="5400" dirty="0">
                <a:solidFill>
                  <a:srgbClr val="984807"/>
                </a:solidFill>
                <a:latin typeface="Calibri" charset="0"/>
              </a:rPr>
              <a:t>要求</a:t>
            </a:r>
            <a:endParaRPr lang="en-US" altLang="zh-CN" sz="5400" dirty="0">
              <a:solidFill>
                <a:srgbClr val="984807"/>
              </a:solidFill>
              <a:latin typeface="Calibri" charset="0"/>
            </a:endParaRPr>
          </a:p>
          <a:p>
            <a:pPr eaLnBrk="0" hangingPunct="0"/>
            <a:r>
              <a:rPr lang="zh-CN" altLang="en-US" sz="5400" dirty="0">
                <a:solidFill>
                  <a:srgbClr val="984807"/>
                </a:solidFill>
                <a:latin typeface="Calibri" charset="0"/>
              </a:rPr>
              <a:t>你的</a:t>
            </a:r>
            <a:endParaRPr lang="en-US" altLang="zh-CN" sz="5400" dirty="0">
              <a:solidFill>
                <a:srgbClr val="984807"/>
              </a:solidFill>
              <a:latin typeface="Calibri" charset="0"/>
            </a:endParaRPr>
          </a:p>
          <a:p>
            <a:pPr eaLnBrk="0" hangingPunct="0"/>
            <a:r>
              <a:rPr lang="zh-CN" altLang="en-US" sz="5400" dirty="0">
                <a:solidFill>
                  <a:srgbClr val="984807"/>
                </a:solidFill>
                <a:latin typeface="Calibri" charset="0"/>
              </a:rPr>
              <a:t>权利</a:t>
            </a:r>
            <a:endParaRPr lang="en-US" sz="4000" dirty="0">
              <a:solidFill>
                <a:srgbClr val="984807"/>
              </a:solidFill>
              <a:latin typeface="Calibri" charset="0"/>
            </a:endParaRPr>
          </a:p>
        </p:txBody>
      </p:sp>
    </p:spTree>
    <p:extLst>
      <p:ext uri="{BB962C8B-B14F-4D97-AF65-F5344CB8AC3E}">
        <p14:creationId xmlns:p14="http://schemas.microsoft.com/office/powerpoint/2010/main" val="2201196767"/>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497" name="Picture 4" descr="hand-reaching-bw"/>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3" name="Rectangle 5"/>
          <p:cNvSpPr>
            <a:spLocks noGrp="1"/>
          </p:cNvSpPr>
          <p:nvPr>
            <p:ph type="title" idx="4294967295"/>
          </p:nvPr>
        </p:nvSpPr>
        <p:spPr>
          <a:xfrm>
            <a:off x="-1" y="0"/>
            <a:ext cx="9144001" cy="990600"/>
          </a:xfrm>
          <a:effectLst>
            <a:outerShdw blurRad="63500" dist="35921" dir="2700000" algn="ctr" rotWithShape="0">
              <a:schemeClr val="tx1">
                <a:alpha val="74998"/>
              </a:schemeClr>
            </a:outerShdw>
          </a:effectLst>
        </p:spPr>
        <p:txBody>
          <a:bodyPr/>
          <a:lstStyle/>
          <a:p>
            <a:pPr algn="l">
              <a:defRPr/>
            </a:pPr>
            <a:r>
              <a:rPr lang="zh-CN" altLang="en-US" sz="5400" b="1" dirty="0">
                <a:solidFill>
                  <a:schemeClr val="bg1"/>
                </a:solidFill>
                <a:effectLst>
                  <a:glow rad="266700">
                    <a:schemeClr val="tx1">
                      <a:alpha val="96000"/>
                    </a:schemeClr>
                  </a:glow>
                </a:effectLst>
                <a:latin typeface="Calibri" charset="0"/>
              </a:rPr>
              <a:t>放弃你的权力</a:t>
            </a:r>
            <a:r>
              <a:rPr lang="en-US" altLang="zh-CN" sz="5400" b="1" dirty="0">
                <a:solidFill>
                  <a:schemeClr val="bg1"/>
                </a:solidFill>
                <a:effectLst>
                  <a:glow rad="266700">
                    <a:schemeClr val="tx1">
                      <a:alpha val="96000"/>
                    </a:schemeClr>
                  </a:glow>
                </a:effectLst>
                <a:latin typeface="Calibri" charset="0"/>
              </a:rPr>
              <a:t>…</a:t>
            </a:r>
            <a:endParaRPr lang="en-US" dirty="0">
              <a:solidFill>
                <a:schemeClr val="bg1"/>
              </a:solidFill>
              <a:effectLst>
                <a:glow rad="266700">
                  <a:schemeClr val="tx1">
                    <a:alpha val="96000"/>
                  </a:schemeClr>
                </a:glow>
              </a:effectLst>
              <a:latin typeface="Calibri" charset="0"/>
            </a:endParaRPr>
          </a:p>
        </p:txBody>
      </p:sp>
      <p:sp>
        <p:nvSpPr>
          <p:cNvPr id="288774" name="Rectangle 6"/>
          <p:cNvSpPr>
            <a:spLocks/>
          </p:cNvSpPr>
          <p:nvPr/>
        </p:nvSpPr>
        <p:spPr bwMode="auto">
          <a:xfrm>
            <a:off x="228600" y="1143000"/>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起诉另一个信徒 </a:t>
            </a:r>
            <a:r>
              <a:rPr lang="en-US" sz="3600" dirty="0">
                <a:solidFill>
                  <a:srgbClr val="FFFFFF"/>
                </a:solidFill>
                <a:effectLst>
                  <a:glow rad="266700">
                    <a:srgbClr val="000000">
                      <a:alpha val="96000"/>
                    </a:srgbClr>
                  </a:glow>
                </a:effectLst>
                <a:latin typeface="Calibri" charset="0"/>
              </a:rPr>
              <a:t>(1 Cor. 6)</a:t>
            </a:r>
            <a:endParaRPr lang="en-US" sz="2800" b="0" dirty="0">
              <a:solidFill>
                <a:srgbClr val="FFFFFF"/>
              </a:solidFill>
              <a:effectLst>
                <a:glow rad="266700">
                  <a:srgbClr val="000000">
                    <a:alpha val="96000"/>
                  </a:srgbClr>
                </a:glow>
              </a:effectLst>
              <a:latin typeface="Calibri" charset="0"/>
            </a:endParaRPr>
          </a:p>
        </p:txBody>
      </p:sp>
      <p:sp>
        <p:nvSpPr>
          <p:cNvPr id="288777" name="Rectangle 9"/>
          <p:cNvSpPr>
            <a:spLocks/>
          </p:cNvSpPr>
          <p:nvPr/>
        </p:nvSpPr>
        <p:spPr bwMode="auto">
          <a:xfrm>
            <a:off x="228600" y="1919288"/>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结婚或单身 </a:t>
            </a:r>
            <a:r>
              <a:rPr lang="en-US" sz="3600" dirty="0">
                <a:solidFill>
                  <a:srgbClr val="FFFFFF"/>
                </a:solidFill>
                <a:effectLst>
                  <a:glow rad="266700">
                    <a:srgbClr val="000000">
                      <a:alpha val="96000"/>
                    </a:srgbClr>
                  </a:glow>
                </a:effectLst>
                <a:latin typeface="Calibri" charset="0"/>
              </a:rPr>
              <a:t>(1 Cor. 7)</a:t>
            </a:r>
            <a:endParaRPr lang="en-US" sz="2800" b="0" dirty="0">
              <a:solidFill>
                <a:srgbClr val="FFFFFF"/>
              </a:solidFill>
              <a:effectLst>
                <a:glow rad="266700">
                  <a:srgbClr val="000000">
                    <a:alpha val="96000"/>
                  </a:srgbClr>
                </a:glow>
              </a:effectLst>
              <a:latin typeface="Calibri" charset="0"/>
            </a:endParaRPr>
          </a:p>
        </p:txBody>
      </p:sp>
      <p:sp>
        <p:nvSpPr>
          <p:cNvPr id="288778" name="Rectangle 10"/>
          <p:cNvSpPr>
            <a:spLocks/>
          </p:cNvSpPr>
          <p:nvPr/>
        </p:nvSpPr>
        <p:spPr bwMode="auto">
          <a:xfrm>
            <a:off x="228600" y="2697163"/>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吃祭过偶像的食物 </a:t>
            </a:r>
            <a:r>
              <a:rPr lang="en-US" sz="3600" dirty="0">
                <a:solidFill>
                  <a:srgbClr val="FFFFFF"/>
                </a:solidFill>
                <a:effectLst>
                  <a:glow rad="266700">
                    <a:srgbClr val="000000">
                      <a:alpha val="96000"/>
                    </a:srgbClr>
                  </a:glow>
                </a:effectLst>
                <a:latin typeface="Calibri" charset="0"/>
              </a:rPr>
              <a:t>(1 Cor. 8)</a:t>
            </a:r>
            <a:endParaRPr lang="en-US" sz="2800" b="0" dirty="0">
              <a:solidFill>
                <a:srgbClr val="FFFFFF"/>
              </a:solidFill>
              <a:effectLst>
                <a:glow rad="266700">
                  <a:srgbClr val="000000">
                    <a:alpha val="96000"/>
                  </a:srgbClr>
                </a:glow>
              </a:effectLst>
              <a:latin typeface="Calibri" charset="0"/>
            </a:endParaRPr>
          </a:p>
        </p:txBody>
      </p:sp>
      <p:sp>
        <p:nvSpPr>
          <p:cNvPr id="288779" name="Rectangle 11"/>
          <p:cNvSpPr>
            <a:spLocks/>
          </p:cNvSpPr>
          <p:nvPr/>
        </p:nvSpPr>
        <p:spPr bwMode="auto">
          <a:xfrm>
            <a:off x="228600" y="3473451"/>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妨碍你美好见证的行为 </a:t>
            </a:r>
            <a:r>
              <a:rPr lang="en-US" sz="3600" dirty="0">
                <a:solidFill>
                  <a:srgbClr val="FFFFFF"/>
                </a:solidFill>
                <a:effectLst>
                  <a:glow rad="266700">
                    <a:srgbClr val="000000">
                      <a:alpha val="96000"/>
                    </a:srgbClr>
                  </a:glow>
                </a:effectLst>
                <a:latin typeface="Calibri" charset="0"/>
              </a:rPr>
              <a:t>(1 Cor. 9)</a:t>
            </a:r>
            <a:endParaRPr lang="en-US" sz="2800" b="0" dirty="0">
              <a:solidFill>
                <a:srgbClr val="FFFFFF"/>
              </a:solidFill>
              <a:effectLst>
                <a:glow rad="266700">
                  <a:srgbClr val="000000">
                    <a:alpha val="96000"/>
                  </a:srgbClr>
                </a:glow>
              </a:effectLst>
              <a:latin typeface="Calibri" charset="0"/>
            </a:endParaRPr>
          </a:p>
        </p:txBody>
      </p:sp>
      <p:sp>
        <p:nvSpPr>
          <p:cNvPr id="288780" name="Rectangle 12"/>
          <p:cNvSpPr>
            <a:spLocks/>
          </p:cNvSpPr>
          <p:nvPr/>
        </p:nvSpPr>
        <p:spPr bwMode="auto">
          <a:xfrm>
            <a:off x="228600" y="4251326"/>
            <a:ext cx="89154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参加异教庆典活动</a:t>
            </a:r>
            <a:r>
              <a:rPr lang="en-US" sz="3600" dirty="0">
                <a:solidFill>
                  <a:srgbClr val="FFFFFF"/>
                </a:solidFill>
                <a:effectLst>
                  <a:glow rad="266700">
                    <a:srgbClr val="000000">
                      <a:alpha val="96000"/>
                    </a:srgbClr>
                  </a:glow>
                </a:effectLst>
                <a:latin typeface="Calibri" charset="0"/>
              </a:rPr>
              <a:t> (1 Cor. 10)</a:t>
            </a:r>
            <a:endParaRPr lang="en-US" sz="2800" b="0" dirty="0">
              <a:solidFill>
                <a:srgbClr val="FFFFFF"/>
              </a:solidFill>
              <a:effectLst>
                <a:glow rad="266700">
                  <a:srgbClr val="000000">
                    <a:alpha val="96000"/>
                  </a:srgbClr>
                </a:glow>
              </a:effectLst>
              <a:latin typeface="Calibri" charset="0"/>
            </a:endParaRPr>
          </a:p>
        </p:txBody>
      </p:sp>
      <p:sp>
        <p:nvSpPr>
          <p:cNvPr id="288781" name="Rectangle 13"/>
          <p:cNvSpPr>
            <a:spLocks/>
          </p:cNvSpPr>
          <p:nvPr/>
        </p:nvSpPr>
        <p:spPr bwMode="auto">
          <a:xfrm>
            <a:off x="228600" y="5029200"/>
            <a:ext cx="8915400" cy="68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337602" indent="-337602" algn="l" eaLnBrk="0" hangingPunct="0">
              <a:defRPr/>
            </a:pPr>
            <a:r>
              <a:rPr lang="en-US" sz="3600" dirty="0">
                <a:solidFill>
                  <a:srgbClr val="FFFFFF"/>
                </a:solidFill>
                <a:effectLst>
                  <a:glow rad="266700">
                    <a:srgbClr val="000000">
                      <a:alpha val="96000"/>
                    </a:srgbClr>
                  </a:glow>
                </a:effectLst>
                <a:latin typeface="Calibri" charset="0"/>
              </a:rPr>
              <a:t>• </a:t>
            </a:r>
            <a:r>
              <a:rPr lang="zh-CN" altLang="en-US" sz="3600" dirty="0">
                <a:solidFill>
                  <a:srgbClr val="FFFFFF"/>
                </a:solidFill>
                <a:effectLst>
                  <a:glow rad="266700">
                    <a:srgbClr val="000000">
                      <a:alpha val="96000"/>
                    </a:srgbClr>
                  </a:glow>
                </a:effectLst>
                <a:latin typeface="Calibri" charset="0"/>
              </a:rPr>
              <a:t>反对神制定的权力架构 </a:t>
            </a:r>
            <a:r>
              <a:rPr lang="en-US" sz="3600" dirty="0">
                <a:solidFill>
                  <a:srgbClr val="FFFFFF"/>
                </a:solidFill>
                <a:effectLst>
                  <a:glow rad="266700">
                    <a:srgbClr val="000000">
                      <a:alpha val="96000"/>
                    </a:srgbClr>
                  </a:glow>
                </a:effectLst>
                <a:latin typeface="Calibri" charset="0"/>
              </a:rPr>
              <a:t>(1 Cor. 11)</a:t>
            </a:r>
            <a:endParaRPr lang="en-US" sz="2800" b="0" dirty="0">
              <a:solidFill>
                <a:srgbClr val="FFFFFF"/>
              </a:solidFill>
              <a:effectLst>
                <a:glow rad="266700">
                  <a:srgbClr val="000000">
                    <a:alpha val="96000"/>
                  </a:srgbClr>
                </a:glow>
              </a:effectLst>
              <a:latin typeface="Calibri" charset="0"/>
            </a:endParaRPr>
          </a:p>
        </p:txBody>
      </p:sp>
    </p:spTree>
    <p:extLst>
      <p:ext uri="{BB962C8B-B14F-4D97-AF65-F5344CB8AC3E}">
        <p14:creationId xmlns:p14="http://schemas.microsoft.com/office/powerpoint/2010/main" val="934728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8774">
                                            <p:txEl>
                                              <p:pRg st="0" end="0"/>
                                            </p:txEl>
                                          </p:spTgt>
                                        </p:tgtEl>
                                        <p:attrNameLst>
                                          <p:attrName>style.visibility</p:attrName>
                                        </p:attrNameLst>
                                      </p:cBhvr>
                                      <p:to>
                                        <p:strVal val="visible"/>
                                      </p:to>
                                    </p:set>
                                    <p:animEffect transition="in" filter="wipe(left)">
                                      <p:cBhvr>
                                        <p:cTn id="7" dur="500"/>
                                        <p:tgtEl>
                                          <p:spTgt spid="2887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88777">
                                            <p:txEl>
                                              <p:pRg st="0" end="0"/>
                                            </p:txEl>
                                          </p:spTgt>
                                        </p:tgtEl>
                                        <p:attrNameLst>
                                          <p:attrName>style.visibility</p:attrName>
                                        </p:attrNameLst>
                                      </p:cBhvr>
                                      <p:to>
                                        <p:strVal val="visible"/>
                                      </p:to>
                                    </p:set>
                                    <p:animEffect transition="in" filter="wipe(left)">
                                      <p:cBhvr>
                                        <p:cTn id="12" dur="500"/>
                                        <p:tgtEl>
                                          <p:spTgt spid="28877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8778">
                                            <p:txEl>
                                              <p:pRg st="0" end="0"/>
                                            </p:txEl>
                                          </p:spTgt>
                                        </p:tgtEl>
                                        <p:attrNameLst>
                                          <p:attrName>style.visibility</p:attrName>
                                        </p:attrNameLst>
                                      </p:cBhvr>
                                      <p:to>
                                        <p:strVal val="visible"/>
                                      </p:to>
                                    </p:set>
                                    <p:animEffect transition="in" filter="wipe(left)">
                                      <p:cBhvr>
                                        <p:cTn id="17" dur="500"/>
                                        <p:tgtEl>
                                          <p:spTgt spid="28877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88779">
                                            <p:txEl>
                                              <p:pRg st="0" end="0"/>
                                            </p:txEl>
                                          </p:spTgt>
                                        </p:tgtEl>
                                        <p:attrNameLst>
                                          <p:attrName>style.visibility</p:attrName>
                                        </p:attrNameLst>
                                      </p:cBhvr>
                                      <p:to>
                                        <p:strVal val="visible"/>
                                      </p:to>
                                    </p:set>
                                    <p:animEffect transition="in" filter="wipe(left)">
                                      <p:cBhvr>
                                        <p:cTn id="22" dur="500"/>
                                        <p:tgtEl>
                                          <p:spTgt spid="28877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88780">
                                            <p:txEl>
                                              <p:pRg st="0" end="0"/>
                                            </p:txEl>
                                          </p:spTgt>
                                        </p:tgtEl>
                                        <p:attrNameLst>
                                          <p:attrName>style.visibility</p:attrName>
                                        </p:attrNameLst>
                                      </p:cBhvr>
                                      <p:to>
                                        <p:strVal val="visible"/>
                                      </p:to>
                                    </p:set>
                                    <p:animEffect transition="in" filter="wipe(left)">
                                      <p:cBhvr>
                                        <p:cTn id="27" dur="500"/>
                                        <p:tgtEl>
                                          <p:spTgt spid="28878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8781">
                                            <p:txEl>
                                              <p:pRg st="0" end="0"/>
                                            </p:txEl>
                                          </p:spTgt>
                                        </p:tgtEl>
                                        <p:attrNameLst>
                                          <p:attrName>style.visibility</p:attrName>
                                        </p:attrNameLst>
                                      </p:cBhvr>
                                      <p:to>
                                        <p:strVal val="visible"/>
                                      </p:to>
                                    </p:set>
                                    <p:animEffect transition="in" filter="wipe(left)">
                                      <p:cBhvr>
                                        <p:cTn id="32" dur="500"/>
                                        <p:tgtEl>
                                          <p:spTgt spid="2887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build="p" autoUpdateAnimBg="0"/>
      <p:bldP spid="288777" grpId="0" build="p" autoUpdateAnimBg="0"/>
      <p:bldP spid="288778" grpId="0" build="p" autoUpdateAnimBg="0"/>
      <p:bldP spid="288779" grpId="0" build="p" autoUpdateAnimBg="0"/>
      <p:bldP spid="288780" grpId="0" build="p" autoUpdateAnimBg="0"/>
      <p:bldP spid="288781" grpId="0" build="p"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10:1-4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3785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4000" baseline="30000" dirty="0">
                <a:solidFill>
                  <a:srgbClr val="FFFFFF"/>
                </a:solidFill>
                <a:effectLst>
                  <a:glow rad="190500">
                    <a:srgbClr val="212121"/>
                  </a:glow>
                </a:effectLst>
              </a:rPr>
              <a:t>1</a:t>
            </a:r>
            <a:r>
              <a:rPr lang="zh-CN" altLang="en-US" sz="4000" dirty="0">
                <a:solidFill>
                  <a:srgbClr val="FFFFFF"/>
                </a:solidFill>
                <a:effectLst>
                  <a:glow rad="190500">
                    <a:srgbClr val="212121"/>
                  </a:glow>
                </a:effectLst>
              </a:rPr>
              <a:t>弟兄们，我不愿意你们不知道，我们的祖宗都曾经在云下，</a:t>
            </a:r>
            <a:r>
              <a:rPr lang="zh-CN" altLang="en-US" sz="4000" dirty="0">
                <a:solidFill>
                  <a:srgbClr val="FFFF00"/>
                </a:solidFill>
                <a:effectLst>
                  <a:glow rad="190500">
                    <a:srgbClr val="212121"/>
                  </a:glow>
                </a:effectLst>
              </a:rPr>
              <a:t>都</a:t>
            </a:r>
            <a:r>
              <a:rPr lang="zh-CN" altLang="en-US" sz="4000" dirty="0">
                <a:solidFill>
                  <a:srgbClr val="FFFFFF"/>
                </a:solidFill>
                <a:effectLst>
                  <a:glow rad="190500">
                    <a:srgbClr val="212121"/>
                  </a:glow>
                </a:effectLst>
              </a:rPr>
              <a:t>曾经从海中经过， </a:t>
            </a:r>
            <a:r>
              <a:rPr lang="en-US" altLang="zh-CN" sz="4000" baseline="30000" dirty="0">
                <a:solidFill>
                  <a:srgbClr val="FFFFFF"/>
                </a:solidFill>
                <a:effectLst>
                  <a:glow rad="190500">
                    <a:srgbClr val="212121"/>
                  </a:glow>
                </a:effectLst>
              </a:rPr>
              <a:t>2</a:t>
            </a:r>
            <a:r>
              <a:rPr lang="en-US" altLang="zh-CN" sz="4000" dirty="0">
                <a:solidFill>
                  <a:srgbClr val="FFFFFF"/>
                </a:solidFill>
                <a:effectLst>
                  <a:glow rad="190500">
                    <a:srgbClr val="212121"/>
                  </a:glow>
                </a:effectLst>
              </a:rPr>
              <a:t> </a:t>
            </a:r>
            <a:r>
              <a:rPr lang="zh-CN" altLang="en-US" sz="4000" dirty="0">
                <a:solidFill>
                  <a:srgbClr val="FFFF00"/>
                </a:solidFill>
                <a:effectLst>
                  <a:glow rad="190500">
                    <a:srgbClr val="212121"/>
                  </a:glow>
                </a:effectLst>
              </a:rPr>
              <a:t>都</a:t>
            </a:r>
            <a:r>
              <a:rPr lang="zh-CN" altLang="en-US" sz="4000" dirty="0">
                <a:solidFill>
                  <a:srgbClr val="FFFFFF"/>
                </a:solidFill>
                <a:effectLst>
                  <a:glow rad="190500">
                    <a:srgbClr val="212121"/>
                  </a:glow>
                </a:effectLst>
              </a:rPr>
              <a:t>曾经在云里在海里受洗归于摩西。 </a:t>
            </a:r>
            <a:endParaRPr lang="en-US" altLang="zh-CN" sz="4000" dirty="0">
              <a:solidFill>
                <a:srgbClr val="FFFFFF"/>
              </a:solidFill>
              <a:effectLst>
                <a:glow rad="190500">
                  <a:srgbClr val="212121"/>
                </a:glow>
              </a:effectLst>
            </a:endParaRPr>
          </a:p>
          <a:p>
            <a:pPr>
              <a:defRPr/>
            </a:pPr>
            <a:r>
              <a:rPr lang="en-US" altLang="zh-CN" sz="4000" baseline="30000" dirty="0">
                <a:solidFill>
                  <a:srgbClr val="FFFFFF"/>
                </a:solidFill>
                <a:effectLst>
                  <a:glow rad="190500">
                    <a:srgbClr val="212121"/>
                  </a:glow>
                </a:effectLst>
              </a:rPr>
              <a:t>3</a:t>
            </a:r>
            <a:r>
              <a:rPr lang="en-US" altLang="zh-CN" sz="4000" dirty="0">
                <a:solidFill>
                  <a:srgbClr val="FFFFFF"/>
                </a:solidFill>
                <a:effectLst>
                  <a:glow rad="190500">
                    <a:srgbClr val="212121"/>
                  </a:glow>
                </a:effectLst>
              </a:rPr>
              <a:t> </a:t>
            </a:r>
            <a:r>
              <a:rPr lang="zh-CN" altLang="en-US" sz="4000" dirty="0">
                <a:solidFill>
                  <a:srgbClr val="FFFFFF"/>
                </a:solidFill>
                <a:effectLst>
                  <a:glow rad="190500">
                    <a:srgbClr val="212121"/>
                  </a:glow>
                </a:effectLst>
              </a:rPr>
              <a:t>他们</a:t>
            </a:r>
            <a:r>
              <a:rPr lang="zh-CN" altLang="en-US" sz="4000" dirty="0">
                <a:solidFill>
                  <a:srgbClr val="FFFF00"/>
                </a:solidFill>
                <a:effectLst>
                  <a:glow rad="190500">
                    <a:srgbClr val="212121"/>
                  </a:glow>
                </a:effectLst>
              </a:rPr>
              <a:t>都</a:t>
            </a:r>
            <a:r>
              <a:rPr lang="zh-CN" altLang="en-US" sz="4000" dirty="0">
                <a:solidFill>
                  <a:srgbClr val="FFFFFF"/>
                </a:solidFill>
                <a:effectLst>
                  <a:glow rad="190500">
                    <a:srgbClr val="212121"/>
                  </a:glow>
                </a:effectLst>
              </a:rPr>
              <a:t>吃了一样的灵粮， </a:t>
            </a:r>
            <a:r>
              <a:rPr lang="en-US" altLang="zh-CN" sz="4000" baseline="30000" dirty="0">
                <a:solidFill>
                  <a:srgbClr val="FFFFFF"/>
                </a:solidFill>
                <a:effectLst>
                  <a:glow rad="190500">
                    <a:srgbClr val="212121"/>
                  </a:glow>
                </a:effectLst>
              </a:rPr>
              <a:t>4</a:t>
            </a:r>
            <a:r>
              <a:rPr lang="en-US" altLang="zh-CN" sz="4000" dirty="0">
                <a:solidFill>
                  <a:srgbClr val="FFFFFF"/>
                </a:solidFill>
                <a:effectLst>
                  <a:glow rad="190500">
                    <a:srgbClr val="212121"/>
                  </a:glow>
                </a:effectLst>
              </a:rPr>
              <a:t> </a:t>
            </a:r>
            <a:r>
              <a:rPr lang="zh-CN" altLang="en-US" sz="4000" dirty="0">
                <a:solidFill>
                  <a:srgbClr val="FFFF00"/>
                </a:solidFill>
                <a:effectLst>
                  <a:glow rad="190500">
                    <a:srgbClr val="212121"/>
                  </a:glow>
                </a:effectLst>
              </a:rPr>
              <a:t>都</a:t>
            </a:r>
            <a:r>
              <a:rPr lang="zh-CN" altLang="en-US" sz="4000" dirty="0">
                <a:solidFill>
                  <a:srgbClr val="FFFFFF"/>
                </a:solidFill>
                <a:effectLst>
                  <a:glow rad="190500">
                    <a:srgbClr val="212121"/>
                  </a:glow>
                </a:effectLst>
              </a:rPr>
              <a:t>喝了一样的灵水；他们所喝的，是从那随着他们的灵盘石那里来的，这盘石就是基督。</a:t>
            </a:r>
            <a:endParaRPr lang="en-US" sz="4000" dirty="0">
              <a:solidFill>
                <a:srgbClr val="FFFFFF"/>
              </a:solidFill>
              <a:effectLst>
                <a:glow rad="190500">
                  <a:srgbClr val="212121"/>
                </a:glow>
              </a:effectLst>
            </a:endParaRPr>
          </a:p>
        </p:txBody>
      </p:sp>
    </p:spTree>
    <p:extLst>
      <p:ext uri="{BB962C8B-B14F-4D97-AF65-F5344CB8AC3E}">
        <p14:creationId xmlns:p14="http://schemas.microsoft.com/office/powerpoint/2010/main" val="273558758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1"/>
          <p:cNvSpPr>
            <a:spLocks noGrp="1" noChangeArrowheads="1"/>
          </p:cNvSpPr>
          <p:nvPr>
            <p:ph type="title"/>
          </p:nvPr>
        </p:nvSpPr>
        <p:spPr>
          <a:xfrm>
            <a:off x="1828800" y="2133600"/>
            <a:ext cx="7315200" cy="1600200"/>
          </a:xfrm>
        </p:spPr>
        <p:txBody>
          <a:bodyPr lIns="0" tIns="0" rIns="0" bIns="0"/>
          <a:lstStyle/>
          <a:p>
            <a:pPr defTabSz="914400" eaLnBrk="1"/>
            <a:r>
              <a:rPr lang="ja-JP" altLang="en-US" sz="6000">
                <a:solidFill>
                  <a:srgbClr val="006600"/>
                </a:solidFill>
                <a:latin typeface="SimSun" pitchFamily="2" charset="-122"/>
                <a:ea typeface="SimSun" pitchFamily="2" charset="-122"/>
                <a:sym typeface="SimSun" pitchFamily="2" charset="-122"/>
              </a:rPr>
              <a:t>提摩太前书</a:t>
            </a:r>
            <a:endParaRPr lang="en-US" altLang="en-US"/>
          </a:p>
        </p:txBody>
      </p:sp>
      <p:sp>
        <p:nvSpPr>
          <p:cNvPr id="36866" name="Rectangle 2"/>
          <p:cNvSpPr>
            <a:spLocks noGrp="1" noChangeArrowheads="1"/>
          </p:cNvSpPr>
          <p:nvPr>
            <p:ph type="body" idx="1"/>
          </p:nvPr>
        </p:nvSpPr>
        <p:spPr>
          <a:xfrm>
            <a:off x="1447800" y="4114800"/>
            <a:ext cx="5105400" cy="1752600"/>
          </a:xfrm>
        </p:spPr>
        <p:txBody>
          <a:bodyPr lIns="0" tIns="0" rIns="0" bIns="0"/>
          <a:lstStyle/>
          <a:p>
            <a:pPr marL="0" indent="0" defTabSz="914400" eaLnBrk="1">
              <a:spcBef>
                <a:spcPts val="700"/>
              </a:spcBef>
            </a:pPr>
            <a:r>
              <a:rPr lang="ja-JP" altLang="en-US" sz="3200">
                <a:latin typeface="SimSun" pitchFamily="2" charset="-122"/>
                <a:ea typeface="SimSun" pitchFamily="2" charset="-122"/>
                <a:sym typeface="SimSun" pitchFamily="2" charset="-122"/>
              </a:rPr>
              <a:t>论战：</a:t>
            </a:r>
            <a:endParaRPr lang="en-US" altLang="ja-JP" sz="3200" b="1">
              <a:latin typeface="Engravers MT Bold" charset="0"/>
              <a:sym typeface="Engravers MT Bold" charset="0"/>
            </a:endParaRPr>
          </a:p>
          <a:p>
            <a:pPr marL="0" indent="0" defTabSz="914400" eaLnBrk="1">
              <a:spcBef>
                <a:spcPts val="700"/>
              </a:spcBef>
            </a:pPr>
            <a:r>
              <a:rPr lang="ja-JP" altLang="en-US" sz="3200">
                <a:latin typeface="SimSun" pitchFamily="2" charset="-122"/>
                <a:ea typeface="SimSun" pitchFamily="2" charset="-122"/>
                <a:sym typeface="SimSun" pitchFamily="2" charset="-122"/>
              </a:rPr>
              <a:t>女人在崇拜聚会的职份</a:t>
            </a:r>
            <a:endParaRPr lang="en-US" altLang="en-US"/>
          </a:p>
        </p:txBody>
      </p:sp>
      <p:pic>
        <p:nvPicPr>
          <p:cNvPr id="36867" name="Picture 3" descr="AG00163_.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553200" y="4038600"/>
            <a:ext cx="2286000" cy="2105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63452962"/>
      </p:ext>
    </p:extLst>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 </a:t>
            </a:r>
            <a:r>
              <a:rPr lang="zh-CN" altLang="en-US" sz="2000" b="1" dirty="0">
                <a:solidFill>
                  <a:schemeClr val="bg1"/>
                </a:solidFill>
                <a:latin typeface="Arial"/>
                <a:cs typeface="Arial"/>
              </a:rPr>
              <a:t>女性不应该担任牧师或教师的角色，对整个教会行使权威。</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B.</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女性不应该担任长老或教会最高领导委员会中的其他职务。</a:t>
            </a: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I.</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女性不应该在神学院或圣经学院教授混合性别的非圣经课程。</a:t>
            </a: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C.</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女性不应该在教会敬拜中担任主要的敬拜领袖。</a:t>
            </a: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D.</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女性不应该担任成人基督教教育主任的职位，对男性教师行使权威。</a:t>
            </a: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E.</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女性不应该担任儿童主日学主任的职位，对男性教师行使权威。</a:t>
            </a: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F.</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女性不应该在教会建筑中教授混合性别的成人主日学课程。</a:t>
            </a: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G.</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女性不应该在私人家中教授混合性别的成人小组课程。</a:t>
            </a: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H.</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女性不应该在神学院或圣经学院教授混合性别的圣经研究课程。</a:t>
            </a: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76642579"/>
      </p:ext>
    </p:extLst>
  </p:cSld>
  <p:clrMapOvr>
    <a:masterClrMapping/>
  </p:clrMapOvr>
  <p:transition>
    <p:fade/>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AutoShape 1"/>
          <p:cNvSpPr>
            <a:spLocks/>
          </p:cNvSpPr>
          <p:nvPr/>
        </p:nvSpPr>
        <p:spPr bwMode="auto">
          <a:xfrm>
            <a:off x="2438400" y="533400"/>
            <a:ext cx="5105400"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647700" eaLnBrk="0">
              <a:defRPr sz="2400">
                <a:solidFill>
                  <a:srgbClr val="000000"/>
                </a:solidFill>
                <a:latin typeface="Arial" pitchFamily="34" charset="0"/>
                <a:ea typeface="MS PGothic" pitchFamily="34" charset="-128"/>
                <a:sym typeface="Arial" pitchFamily="34" charset="0"/>
              </a:defRPr>
            </a:lvl1pPr>
            <a:lvl2pPr marL="742950" indent="-285750" defTabSz="647700" eaLnBrk="0">
              <a:defRPr sz="2400">
                <a:solidFill>
                  <a:srgbClr val="000000"/>
                </a:solidFill>
                <a:latin typeface="Arial" pitchFamily="34" charset="0"/>
                <a:ea typeface="MS PGothic" pitchFamily="34" charset="-128"/>
                <a:sym typeface="Arial" pitchFamily="34" charset="0"/>
              </a:defRPr>
            </a:lvl2pPr>
            <a:lvl3pPr marL="1143000" indent="-228600" defTabSz="647700" eaLnBrk="0">
              <a:defRPr sz="2400">
                <a:solidFill>
                  <a:srgbClr val="000000"/>
                </a:solidFill>
                <a:latin typeface="Arial" pitchFamily="34" charset="0"/>
                <a:ea typeface="MS PGothic" pitchFamily="34" charset="-128"/>
                <a:sym typeface="Arial" pitchFamily="34" charset="0"/>
              </a:defRPr>
            </a:lvl3pPr>
            <a:lvl4pPr marL="1600200" indent="-228600" defTabSz="647700" eaLnBrk="0">
              <a:defRPr sz="2400">
                <a:solidFill>
                  <a:srgbClr val="000000"/>
                </a:solidFill>
                <a:latin typeface="Arial" pitchFamily="34" charset="0"/>
                <a:ea typeface="MS PGothic" pitchFamily="34" charset="-128"/>
                <a:sym typeface="Arial" pitchFamily="34" charset="0"/>
              </a:defRPr>
            </a:lvl4pPr>
            <a:lvl5pPr marL="2057400" indent="-228600" defTabSz="647700" eaLnBrk="0">
              <a:defRPr sz="2400">
                <a:solidFill>
                  <a:srgbClr val="000000"/>
                </a:solidFill>
                <a:latin typeface="Arial" pitchFamily="34" charset="0"/>
                <a:ea typeface="MS PGothic" pitchFamily="34" charset="-128"/>
                <a:sym typeface="Arial" pitchFamily="34" charset="0"/>
              </a:defRPr>
            </a:lvl5pPr>
            <a:lvl6pPr marL="2514600" indent="-228600" defTabSz="6477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6477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6477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6477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647700" rtl="0" eaLnBrk="1" fontAlgn="base" latinLnBrk="0" hangingPunct="0">
              <a:lnSpc>
                <a:spcPct val="100000"/>
              </a:lnSpc>
              <a:spcBef>
                <a:spcPct val="0"/>
              </a:spcBef>
              <a:spcAft>
                <a:spcPct val="0"/>
              </a:spcAft>
              <a:buClrTx/>
              <a:buSzTx/>
              <a:buFontTx/>
              <a:buNone/>
              <a:tabLst/>
              <a:defRPr/>
            </a:pPr>
            <a:r>
              <a:rPr kumimoji="0" lang="ja-JP" altLang="en-US" sz="5100" b="0" i="0" u="none" strike="noStrike" kern="1200" cap="none" spc="0" normalizeH="0" baseline="0" noProof="0">
                <a:ln>
                  <a:noFill/>
                </a:ln>
                <a:solidFill>
                  <a:srgbClr val="428E42"/>
                </a:solidFill>
                <a:effectLst/>
                <a:uLnTx/>
                <a:uFillTx/>
                <a:latin typeface="Times New Roman" pitchFamily="18" charset="0"/>
                <a:ea typeface="MS PGothic" pitchFamily="34" charset="-128"/>
                <a:cs typeface="Times New Roman" pitchFamily="18" charset="0"/>
                <a:sym typeface="Times New Roman" pitchFamily="18" charset="0"/>
              </a:rPr>
              <a:t>避免极端</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37890" name="Rectangle 2"/>
          <p:cNvSpPr>
            <a:spLocks noGrp="1" noChangeArrowheads="1"/>
          </p:cNvSpPr>
          <p:nvPr>
            <p:ph type="body" idx="1"/>
          </p:nvPr>
        </p:nvSpPr>
        <p:spPr>
          <a:xfrm>
            <a:off x="685800" y="1600200"/>
            <a:ext cx="4191000" cy="5257800"/>
          </a:xfrm>
        </p:spPr>
        <p:txBody>
          <a:bodyPr lIns="0" tIns="0" rIns="0" bIns="0"/>
          <a:lstStyle/>
          <a:p>
            <a:pPr marL="0" indent="0" algn="ctr" defTabSz="914400" eaLnBrk="1">
              <a:spcBef>
                <a:spcPts val="1000"/>
              </a:spcBef>
            </a:pPr>
            <a:r>
              <a:rPr lang="ja-JP" altLang="en-US" sz="3200" u="sng">
                <a:effectLst>
                  <a:outerShdw blurRad="38100" dist="38100" dir="2700000" algn="tl">
                    <a:srgbClr val="C0C0C0"/>
                  </a:outerShdw>
                </a:effectLst>
                <a:latin typeface="SimSun" pitchFamily="2" charset="-122"/>
                <a:ea typeface="SimSun" pitchFamily="2" charset="-122"/>
                <a:sym typeface="SimSun" pitchFamily="2" charset="-122"/>
              </a:rPr>
              <a:t>逐字翻译</a:t>
            </a:r>
            <a:r>
              <a:rPr lang="en-US" altLang="ja-JP" sz="3200" u="sng">
                <a:effectLst>
                  <a:outerShdw blurRad="38100" dist="38100" dir="2700000" algn="tl">
                    <a:srgbClr val="C0C0C0"/>
                  </a:outerShdw>
                </a:effectLst>
                <a:latin typeface="Arial Bold" pitchFamily="2" charset="0"/>
                <a:sym typeface="Arial Bold" pitchFamily="2" charset="0"/>
              </a:rPr>
              <a:t>Li</a:t>
            </a:r>
            <a:r>
              <a:rPr lang="en-US" altLang="ja-JP" sz="4400" u="sng">
                <a:solidFill>
                  <a:srgbClr val="FFCC00"/>
                </a:solidFill>
                <a:effectLst>
                  <a:outerShdw blurRad="38100" dist="38100" dir="2700000" algn="tl">
                    <a:srgbClr val="C0C0C0"/>
                  </a:outerShdw>
                </a:effectLst>
                <a:latin typeface="Arial Bold" pitchFamily="2" charset="0"/>
                <a:sym typeface="Arial Bold" pitchFamily="2" charset="0"/>
              </a:rPr>
              <a:t>t</a:t>
            </a:r>
            <a:r>
              <a:rPr lang="en-US" altLang="ja-JP" sz="3200" u="sng">
                <a:effectLst>
                  <a:outerShdw blurRad="38100" dist="38100" dir="2700000" algn="tl">
                    <a:srgbClr val="C0C0C0"/>
                  </a:outerShdw>
                </a:effectLst>
                <a:latin typeface="Arial Bold" pitchFamily="2" charset="0"/>
                <a:sym typeface="Arial Bold" pitchFamily="2" charset="0"/>
              </a:rPr>
              <a:t>eralism</a:t>
            </a:r>
            <a:r>
              <a:rPr lang="en-US" altLang="ja-JP" sz="3200">
                <a:latin typeface="Arial Bold" pitchFamily="2" charset="0"/>
                <a:sym typeface="Arial Bold" pitchFamily="2" charset="0"/>
              </a:rPr>
              <a:t> </a:t>
            </a:r>
            <a:endParaRPr lang="en-US" altLang="ja-JP" sz="2800">
              <a:latin typeface="Arial Bold" pitchFamily="2" charset="0"/>
              <a:sym typeface="Arial Bold" pitchFamily="2" charset="0"/>
            </a:endParaRPr>
          </a:p>
          <a:p>
            <a:pPr marL="0" indent="0" defTabSz="914400" eaLnBrk="1">
              <a:spcBef>
                <a:spcPts val="500"/>
              </a:spcBef>
            </a:pPr>
            <a:r>
              <a:rPr lang="ja-JP" altLang="en-US" sz="2400">
                <a:solidFill>
                  <a:srgbClr val="FF3300"/>
                </a:solidFill>
                <a:latin typeface="SimSun" pitchFamily="2" charset="-122"/>
                <a:ea typeface="SimSun" pitchFamily="2" charset="-122"/>
                <a:sym typeface="SimSun" pitchFamily="2" charset="-122"/>
              </a:rPr>
              <a:t>高举</a:t>
            </a:r>
            <a:r>
              <a:rPr lang="en-US" altLang="ja-JP" sz="2400">
                <a:latin typeface="Arial Bold" pitchFamily="2" charset="0"/>
                <a:sym typeface="Arial Bold" pitchFamily="2" charset="0"/>
              </a:rPr>
              <a:t> </a:t>
            </a:r>
            <a:r>
              <a:rPr lang="ja-JP" altLang="en-US" sz="2400">
                <a:latin typeface="SimSun" pitchFamily="2" charset="-122"/>
                <a:ea typeface="SimSun" pitchFamily="2" charset="-122"/>
                <a:sym typeface="SimSun" pitchFamily="2" charset="-122"/>
              </a:rPr>
              <a:t>真理</a:t>
            </a:r>
            <a:r>
              <a:rPr lang="en-US" altLang="ja-JP" sz="2400">
                <a:latin typeface="Arial Bold" pitchFamily="2" charset="0"/>
                <a:sym typeface="Arial Bold" pitchFamily="2" charset="0"/>
              </a:rPr>
              <a:t>+</a:t>
            </a:r>
            <a:r>
              <a:rPr lang="ja-JP" altLang="en-US" sz="2400">
                <a:latin typeface="SimSun" pitchFamily="2" charset="-122"/>
                <a:ea typeface="SimSun" pitchFamily="2" charset="-122"/>
                <a:sym typeface="SimSun" pitchFamily="2" charset="-122"/>
              </a:rPr>
              <a:t>文化</a:t>
            </a:r>
            <a:endParaRPr lang="en-US" altLang="ja-JP" sz="2400">
              <a:latin typeface="Arial Bold" pitchFamily="2" charset="0"/>
              <a:sym typeface="Arial Bold" pitchFamily="2" charset="0"/>
            </a:endParaRPr>
          </a:p>
          <a:p>
            <a:pPr marL="0" indent="0" defTabSz="914400" eaLnBrk="1">
              <a:spcBef>
                <a:spcPts val="700"/>
              </a:spcBef>
            </a:pPr>
            <a:r>
              <a:rPr lang="en-US" altLang="en-US" sz="3000">
                <a:latin typeface="Arial" pitchFamily="34" charset="0"/>
                <a:cs typeface="Arial" pitchFamily="34" charset="0"/>
                <a:sym typeface="Arial" pitchFamily="34" charset="0"/>
              </a:rPr>
              <a:t>2:8 </a:t>
            </a:r>
            <a:r>
              <a:rPr lang="ja-JP" altLang="en-US" sz="3000">
                <a:latin typeface="SimSun" pitchFamily="2" charset="-122"/>
                <a:ea typeface="SimSun" pitchFamily="2" charset="-122"/>
                <a:sym typeface="SimSun" pitchFamily="2" charset="-122"/>
              </a:rPr>
              <a:t>男人必须举起圣洁的手随处祷告。</a:t>
            </a:r>
            <a:endParaRPr lang="en-US" altLang="ja-JP" sz="3000">
              <a:latin typeface="Arial" pitchFamily="34" charset="0"/>
              <a:cs typeface="Arial" pitchFamily="34" charset="0"/>
              <a:sym typeface="Arial" pitchFamily="34" charset="0"/>
            </a:endParaRPr>
          </a:p>
          <a:p>
            <a:pPr marL="0" indent="0" defTabSz="914400" eaLnBrk="1">
              <a:spcBef>
                <a:spcPts val="700"/>
              </a:spcBef>
            </a:pPr>
            <a:r>
              <a:rPr lang="en-US" altLang="en-US" sz="3000">
                <a:latin typeface="Arial" pitchFamily="34" charset="0"/>
                <a:cs typeface="Arial" pitchFamily="34" charset="0"/>
                <a:sym typeface="Arial" pitchFamily="34" charset="0"/>
              </a:rPr>
              <a:t>2:9-10 </a:t>
            </a:r>
            <a:r>
              <a:rPr lang="ja-JP" altLang="en-US" sz="3000">
                <a:latin typeface="SimSun" pitchFamily="2" charset="-122"/>
                <a:ea typeface="SimSun" pitchFamily="2" charset="-122"/>
                <a:sym typeface="SimSun" pitchFamily="2" charset="-122"/>
              </a:rPr>
              <a:t>女人</a:t>
            </a:r>
            <a:r>
              <a:rPr lang="ja-JP" altLang="en-US" sz="3000">
                <a:solidFill>
                  <a:srgbClr val="FF3300"/>
                </a:solidFill>
                <a:latin typeface="SimSun" pitchFamily="2" charset="-122"/>
                <a:ea typeface="SimSun" pitchFamily="2" charset="-122"/>
                <a:sym typeface="SimSun" pitchFamily="2" charset="-122"/>
              </a:rPr>
              <a:t>不可以</a:t>
            </a:r>
            <a:r>
              <a:rPr lang="ja-JP" altLang="en-US" sz="3000">
                <a:latin typeface="SimSun" pitchFamily="2" charset="-122"/>
                <a:ea typeface="SimSun" pitchFamily="2" charset="-122"/>
                <a:sym typeface="SimSun" pitchFamily="2" charset="-122"/>
              </a:rPr>
              <a:t>辫</a:t>
            </a:r>
            <a:r>
              <a:rPr lang="en-US" altLang="ja-JP" sz="3000">
                <a:latin typeface="SimSun" pitchFamily="2" charset="-122"/>
                <a:ea typeface="SimSun" pitchFamily="2" charset="-122"/>
                <a:sym typeface="SimSun" pitchFamily="2" charset="-122"/>
              </a:rPr>
              <a:t> </a:t>
            </a:r>
            <a:r>
              <a:rPr lang="ja-JP" altLang="en-US" sz="3000">
                <a:latin typeface="SimSun" pitchFamily="2" charset="-122"/>
                <a:ea typeface="SimSun" pitchFamily="2" charset="-122"/>
                <a:sym typeface="SimSun" pitchFamily="2" charset="-122"/>
              </a:rPr>
              <a:t>发或带金饰珠宝。</a:t>
            </a:r>
            <a:endParaRPr lang="en-US" altLang="ja-JP" sz="3000">
              <a:latin typeface="Arial" pitchFamily="34" charset="0"/>
              <a:cs typeface="Arial" pitchFamily="34" charset="0"/>
              <a:sym typeface="Arial" pitchFamily="34" charset="0"/>
            </a:endParaRPr>
          </a:p>
          <a:p>
            <a:pPr marL="0" indent="0" defTabSz="914400" eaLnBrk="1">
              <a:spcBef>
                <a:spcPts val="700"/>
              </a:spcBef>
            </a:pPr>
            <a:r>
              <a:rPr lang="en-US" altLang="en-US" sz="3000">
                <a:latin typeface="Arial" pitchFamily="34" charset="0"/>
                <a:cs typeface="Arial" pitchFamily="34" charset="0"/>
                <a:sym typeface="Arial" pitchFamily="34" charset="0"/>
              </a:rPr>
              <a:t>2:11-12 </a:t>
            </a:r>
            <a:r>
              <a:rPr lang="ja-JP" altLang="en-US" sz="3000">
                <a:solidFill>
                  <a:srgbClr val="FF3300"/>
                </a:solidFill>
                <a:latin typeface="SimSun" pitchFamily="2" charset="-122"/>
                <a:ea typeface="SimSun" pitchFamily="2" charset="-122"/>
                <a:sym typeface="SimSun" pitchFamily="2" charset="-122"/>
              </a:rPr>
              <a:t>在任何情况下</a:t>
            </a:r>
            <a:r>
              <a:rPr lang="ja-JP" altLang="en-US" sz="3000">
                <a:latin typeface="SimSun" pitchFamily="2" charset="-122"/>
                <a:ea typeface="SimSun" pitchFamily="2" charset="-122"/>
                <a:sym typeface="SimSun" pitchFamily="2" charset="-122"/>
              </a:rPr>
              <a:t>，女人都不可以教导男人。</a:t>
            </a:r>
            <a:endParaRPr lang="en-US" altLang="en-US"/>
          </a:p>
        </p:txBody>
      </p:sp>
      <p:sp>
        <p:nvSpPr>
          <p:cNvPr id="37891" name="AutoShape 3"/>
          <p:cNvSpPr>
            <a:spLocks/>
          </p:cNvSpPr>
          <p:nvPr/>
        </p:nvSpPr>
        <p:spPr bwMode="auto">
          <a:xfrm>
            <a:off x="4876800" y="1600200"/>
            <a:ext cx="3962400" cy="2592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ts val="1000"/>
              </a:spcBef>
              <a:spcAft>
                <a:spcPct val="0"/>
              </a:spcAft>
              <a:buClrTx/>
              <a:buSzTx/>
              <a:buFontTx/>
              <a:buNone/>
              <a:tabLst/>
              <a:defRPr/>
            </a:pPr>
            <a:r>
              <a:rPr kumimoji="0" lang="ja-JP" altLang="en-US" sz="3200" b="0" i="0" u="sng" strike="noStrike" kern="1200" cap="none" spc="0" normalizeH="0" baseline="0" noProof="0">
                <a:ln>
                  <a:noFill/>
                </a:ln>
                <a:solidFill>
                  <a:srgbClr val="000000"/>
                </a:solidFill>
                <a:effectLst>
                  <a:outerShdw blurRad="38100" dist="38100" dir="2700000" algn="tl">
                    <a:srgbClr val="C0C0C0"/>
                  </a:outerShdw>
                </a:effectLst>
                <a:uLnTx/>
                <a:uFillTx/>
                <a:latin typeface="SimSun" pitchFamily="2" charset="-122"/>
                <a:ea typeface="SimSun" pitchFamily="2" charset="-122"/>
                <a:sym typeface="SimSun" pitchFamily="2" charset="-122"/>
              </a:rPr>
              <a:t>自由主义</a:t>
            </a:r>
            <a:r>
              <a:rPr kumimoji="0" lang="en-US" altLang="ja-JP" sz="3200" b="0" i="0" u="sng" strike="noStrike" kern="1200" cap="none" spc="0" normalizeH="0" baseline="0" noProof="0">
                <a:ln>
                  <a:noFill/>
                </a:ln>
                <a:solidFill>
                  <a:srgbClr val="000000"/>
                </a:solidFill>
                <a:effectLst>
                  <a:outerShdw blurRad="38100" dist="38100" dir="2700000" algn="tl">
                    <a:srgbClr val="C0C0C0"/>
                  </a:outerShdw>
                </a:effectLst>
                <a:uLnTx/>
                <a:uFillTx/>
                <a:latin typeface="Arial Bold" pitchFamily="2" charset="0"/>
                <a:ea typeface="MS PGothic" pitchFamily="34" charset="-128"/>
                <a:sym typeface="Arial Bold" pitchFamily="2" charset="0"/>
              </a:rPr>
              <a:t>Li</a:t>
            </a:r>
            <a:r>
              <a:rPr kumimoji="0" lang="en-US" altLang="ja-JP" sz="4400" b="0" i="0" u="sng" strike="noStrike" kern="1200" cap="none" spc="0" normalizeH="0" baseline="0" noProof="0">
                <a:ln>
                  <a:noFill/>
                </a:ln>
                <a:solidFill>
                  <a:srgbClr val="0066CC"/>
                </a:solidFill>
                <a:effectLst>
                  <a:outerShdw blurRad="38100" dist="38100" dir="2700000" algn="tl">
                    <a:srgbClr val="C0C0C0"/>
                  </a:outerShdw>
                </a:effectLst>
                <a:uLnTx/>
                <a:uFillTx/>
                <a:latin typeface="Arial Bold" pitchFamily="2" charset="0"/>
                <a:ea typeface="MS PGothic" pitchFamily="34" charset="-128"/>
                <a:sym typeface="Arial Bold" pitchFamily="2" charset="0"/>
              </a:rPr>
              <a:t>b</a:t>
            </a:r>
            <a:r>
              <a:rPr kumimoji="0" lang="en-US" altLang="ja-JP" sz="3200" b="0" i="0" u="sng" strike="noStrike" kern="1200" cap="none" spc="0" normalizeH="0" baseline="0" noProof="0">
                <a:ln>
                  <a:noFill/>
                </a:ln>
                <a:solidFill>
                  <a:srgbClr val="000000"/>
                </a:solidFill>
                <a:effectLst>
                  <a:outerShdw blurRad="38100" dist="38100" dir="2700000" algn="tl">
                    <a:srgbClr val="C0C0C0"/>
                  </a:outerShdw>
                </a:effectLst>
                <a:uLnTx/>
                <a:uFillTx/>
                <a:latin typeface="Arial Bold" pitchFamily="2" charset="0"/>
                <a:ea typeface="MS PGothic" pitchFamily="34" charset="-128"/>
                <a:sym typeface="Arial Bold" pitchFamily="2" charset="0"/>
              </a:rPr>
              <a:t>eralism</a:t>
            </a:r>
            <a:r>
              <a:rPr kumimoji="0" lang="en-US" altLang="ja-JP" sz="32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t> </a:t>
            </a:r>
          </a:p>
          <a:p>
            <a:pPr marL="0" marR="0" lvl="0" indent="0" algn="l" defTabSz="914400" rtl="0" eaLnBrk="1" fontAlgn="base" latinLnBrk="0" hangingPunct="0">
              <a:lnSpc>
                <a:spcPct val="100000"/>
              </a:lnSpc>
              <a:spcBef>
                <a:spcPts val="500"/>
              </a:spcBef>
              <a:spcAft>
                <a:spcPct val="0"/>
              </a:spcAft>
              <a:buClrTx/>
              <a:buSzTx/>
              <a:buFontTx/>
              <a:buNone/>
              <a:tabLst/>
              <a:defRPr/>
            </a:pPr>
            <a:r>
              <a:rPr kumimoji="0" lang="ja-JP" altLang="en-US" sz="2400" b="0" i="0" u="none"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消除</a:t>
            </a:r>
            <a:r>
              <a:rPr kumimoji="0" lang="ja-JP" altLang="en-US" sz="24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真理</a:t>
            </a:r>
            <a:r>
              <a:rPr kumimoji="0" lang="en-US" altLang="ja-JP" sz="24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a:t>
            </a:r>
            <a:r>
              <a:rPr kumimoji="0" lang="ja-JP" altLang="en-US" sz="24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文化</a:t>
            </a:r>
            <a:endParaRPr kumimoji="0" lang="en-US" altLang="ja-JP" sz="20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endParaRPr>
          </a:p>
          <a:p>
            <a:pPr marL="0" marR="0" lvl="0" indent="0" algn="l" defTabSz="914400" rtl="0" eaLnBrk="1" fontAlgn="base" latinLnBrk="0" hangingPunct="0">
              <a:lnSpc>
                <a:spcPct val="100000"/>
              </a:lnSpc>
              <a:spcBef>
                <a:spcPts val="7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所有的教导都过时和不相干的，只是</a:t>
            </a:r>
            <a:r>
              <a:rPr kumimoji="0" lang="ja-JP" altLang="en-US" sz="2800" b="0" i="0" u="none"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暂时的规则</a:t>
            </a: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来面对当时的情况。</a:t>
            </a:r>
            <a:r>
              <a:rPr kumimoji="0" lang="en-US" altLang="ja-JP" sz="32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t>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2448614688"/>
      </p:ext>
    </p:extLst>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8913" name="Rectangle 1"/>
          <p:cNvSpPr>
            <a:spLocks noGrp="1" noChangeArrowheads="1"/>
          </p:cNvSpPr>
          <p:nvPr>
            <p:ph type="body" idx="1"/>
          </p:nvPr>
        </p:nvSpPr>
        <p:spPr>
          <a:xfrm>
            <a:off x="609600" y="1752600"/>
            <a:ext cx="4114800" cy="5105400"/>
          </a:xfrm>
        </p:spPr>
        <p:txBody>
          <a:bodyPr lIns="0" tIns="0" rIns="0" bIns="0"/>
          <a:lstStyle/>
          <a:p>
            <a:pPr marL="273050" indent="-273050" algn="ctr" defTabSz="914400" eaLnBrk="1">
              <a:spcBef>
                <a:spcPts val="600"/>
              </a:spcBef>
            </a:pPr>
            <a:r>
              <a:rPr lang="ja-JP" altLang="en-US" sz="2800" u="sng">
                <a:solidFill>
                  <a:srgbClr val="FF9900"/>
                </a:solidFill>
                <a:latin typeface="SimSun" pitchFamily="2" charset="-122"/>
                <a:ea typeface="SimSun" pitchFamily="2" charset="-122"/>
                <a:sym typeface="SimSun" pitchFamily="2" charset="-122"/>
              </a:rPr>
              <a:t>文化</a:t>
            </a:r>
            <a:endParaRPr lang="en-US" altLang="ja-JP" sz="2800" u="sng">
              <a:solidFill>
                <a:srgbClr val="FF9900"/>
              </a:solidFill>
              <a:latin typeface="Arial Bold" pitchFamily="2" charset="0"/>
              <a:sym typeface="Arial Bold" pitchFamily="2" charset="0"/>
            </a:endParaRPr>
          </a:p>
          <a:p>
            <a:pPr marL="273050" indent="-273050" defTabSz="914400" eaLnBrk="1">
              <a:spcBef>
                <a:spcPts val="600"/>
              </a:spcBef>
              <a:buFontTx/>
              <a:buBlip>
                <a:blip r:embed="rId2"/>
              </a:buBlip>
            </a:pPr>
            <a:r>
              <a:rPr lang="ja-JP" altLang="en-US" sz="2800">
                <a:latin typeface="SimSun" pitchFamily="2" charset="-122"/>
                <a:ea typeface="SimSun" pitchFamily="2" charset="-122"/>
                <a:sym typeface="SimSun" pitchFamily="2" charset="-122"/>
              </a:rPr>
              <a:t>会变的</a:t>
            </a:r>
            <a:endParaRPr lang="en-US" altLang="ja-JP" sz="2800">
              <a:latin typeface="Arial" pitchFamily="34" charset="0"/>
              <a:cs typeface="Arial" pitchFamily="34" charset="0"/>
              <a:sym typeface="Arial" pitchFamily="34" charset="0"/>
            </a:endParaRPr>
          </a:p>
          <a:p>
            <a:pPr marL="273050" indent="-273050" defTabSz="914400" eaLnBrk="1">
              <a:spcBef>
                <a:spcPts val="600"/>
              </a:spcBef>
              <a:buFontTx/>
              <a:buBlip>
                <a:blip r:embed="rId2"/>
              </a:buBlip>
            </a:pPr>
            <a:r>
              <a:rPr lang="ja-JP" altLang="en-US" sz="2800">
                <a:latin typeface="SimSun" pitchFamily="2" charset="-122"/>
                <a:ea typeface="SimSun" pitchFamily="2" charset="-122"/>
                <a:sym typeface="SimSun" pitchFamily="2" charset="-122"/>
              </a:rPr>
              <a:t>圣经的作者和读者是在时间的范围里</a:t>
            </a:r>
            <a:endParaRPr lang="en-US" altLang="ja-JP" sz="2800">
              <a:latin typeface="Arial" pitchFamily="34" charset="0"/>
              <a:cs typeface="Arial" pitchFamily="34" charset="0"/>
              <a:sym typeface="Arial" pitchFamily="34" charset="0"/>
            </a:endParaRPr>
          </a:p>
          <a:p>
            <a:pPr marL="273050" indent="-273050" defTabSz="914400" eaLnBrk="1">
              <a:spcBef>
                <a:spcPts val="600"/>
              </a:spcBef>
              <a:buFontTx/>
              <a:buBlip>
                <a:blip r:embed="rId2"/>
              </a:buBlip>
            </a:pPr>
            <a:r>
              <a:rPr lang="ja-JP" altLang="en-US" sz="2800">
                <a:latin typeface="SimSun" pitchFamily="2" charset="-122"/>
                <a:ea typeface="SimSun" pitchFamily="2" charset="-122"/>
                <a:sym typeface="SimSun" pitchFamily="2" charset="-122"/>
              </a:rPr>
              <a:t>提供分析资料</a:t>
            </a:r>
            <a:endParaRPr lang="en-US" altLang="ja-JP" sz="2800">
              <a:latin typeface="Arial" pitchFamily="34" charset="0"/>
              <a:cs typeface="Arial" pitchFamily="34" charset="0"/>
              <a:sym typeface="Arial" pitchFamily="34" charset="0"/>
            </a:endParaRPr>
          </a:p>
          <a:p>
            <a:pPr marL="273050" indent="-273050" defTabSz="914400" eaLnBrk="1">
              <a:spcBef>
                <a:spcPts val="600"/>
              </a:spcBef>
              <a:buFontTx/>
              <a:buBlip>
                <a:blip r:embed="rId2"/>
              </a:buBlip>
            </a:pPr>
            <a:r>
              <a:rPr lang="ja-JP" altLang="en-US" sz="2800">
                <a:latin typeface="SimSun" pitchFamily="2" charset="-122"/>
                <a:ea typeface="SimSun" pitchFamily="2" charset="-122"/>
                <a:sym typeface="SimSun" pitchFamily="2" charset="-122"/>
              </a:rPr>
              <a:t>具体和明确</a:t>
            </a:r>
            <a:endParaRPr lang="en-US" altLang="en-US"/>
          </a:p>
        </p:txBody>
      </p:sp>
      <p:sp>
        <p:nvSpPr>
          <p:cNvPr id="38914" name="AutoShape 2"/>
          <p:cNvSpPr>
            <a:spLocks/>
          </p:cNvSpPr>
          <p:nvPr/>
        </p:nvSpPr>
        <p:spPr bwMode="auto">
          <a:xfrm>
            <a:off x="4876800" y="1751013"/>
            <a:ext cx="4495800" cy="241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marL="273050" indent="-273050"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273050" marR="0" lvl="0" indent="-273050" algn="ctr" defTabSz="914400" rtl="0" eaLnBrk="1" fontAlgn="base" latinLnBrk="0" hangingPunct="0">
              <a:lnSpc>
                <a:spcPct val="100000"/>
              </a:lnSpc>
              <a:spcBef>
                <a:spcPts val="600"/>
              </a:spcBef>
              <a:spcAft>
                <a:spcPct val="0"/>
              </a:spcAft>
              <a:buClrTx/>
              <a:buSzTx/>
              <a:buFontTx/>
              <a:buNone/>
              <a:tabLst/>
              <a:defRPr/>
            </a:pPr>
            <a:r>
              <a:rPr kumimoji="0" lang="ja-JP" altLang="en-US" sz="2800" b="0" i="0" u="sng"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真理</a:t>
            </a:r>
            <a:endParaRPr kumimoji="0" lang="en-US" altLang="ja-JP" sz="2800" b="0" i="0" u="sng" strike="noStrike" kern="1200" cap="none" spc="0" normalizeH="0" baseline="0" noProof="0">
              <a:ln>
                <a:noFill/>
              </a:ln>
              <a:solidFill>
                <a:srgbClr val="0066FF"/>
              </a:solidFill>
              <a:effectLst/>
              <a:uLnTx/>
              <a:uFillTx/>
              <a:latin typeface="Arial Bold" pitchFamily="2" charset="0"/>
              <a:ea typeface="MS PGothic" pitchFamily="34" charset="-128"/>
              <a:sym typeface="Arial Bold" pitchFamily="2" charset="0"/>
            </a:endParaRPr>
          </a:p>
          <a:p>
            <a:pPr marL="273050" marR="0" lvl="0" indent="-273050" algn="l" defTabSz="914400" rtl="0" eaLnBrk="1" fontAlgn="base" latinLnBrk="0" hangingPunct="0">
              <a:lnSpc>
                <a:spcPct val="100000"/>
              </a:lnSpc>
              <a:spcBef>
                <a:spcPts val="600"/>
              </a:spcBef>
              <a:spcAft>
                <a:spcPct val="0"/>
              </a:spcAft>
              <a:buClrTx/>
              <a:buSzPct val="100000"/>
              <a:buFontTx/>
              <a:buBlip>
                <a:blip r:embed="rId2"/>
              </a:buBlip>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不变的</a:t>
            </a:r>
            <a:endParaRPr kumimoji="0" lang="en-US" altLang="ja-JP" sz="28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273050" marR="0" lvl="0" indent="-273050" algn="l" defTabSz="914400" rtl="0" eaLnBrk="1" fontAlgn="base" latinLnBrk="0" hangingPunct="0">
              <a:lnSpc>
                <a:spcPct val="100000"/>
              </a:lnSpc>
              <a:spcBef>
                <a:spcPts val="600"/>
              </a:spcBef>
              <a:spcAft>
                <a:spcPct val="0"/>
              </a:spcAft>
              <a:buClrTx/>
              <a:buSzPct val="100000"/>
              <a:buFontTx/>
              <a:buBlip>
                <a:blip r:embed="rId2"/>
              </a:buBlip>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超越时间</a:t>
            </a:r>
            <a:endParaRPr kumimoji="0" lang="en-US" altLang="ja-JP" sz="4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273050" marR="0" lvl="0" indent="-273050" algn="l" defTabSz="914400" rtl="0" eaLnBrk="1" fontAlgn="base" latinLnBrk="0" hangingPunct="0">
              <a:lnSpc>
                <a:spcPct val="100000"/>
              </a:lnSpc>
              <a:spcBef>
                <a:spcPts val="600"/>
              </a:spcBef>
              <a:spcAft>
                <a:spcPct val="0"/>
              </a:spcAft>
              <a:buClrTx/>
              <a:buSzPct val="100000"/>
              <a:buFontTx/>
              <a:buBlip>
                <a:blip r:embed="rId2"/>
              </a:buBlip>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提供构成整体的真理</a:t>
            </a:r>
            <a:endParaRPr kumimoji="0" lang="en-US" altLang="ja-JP" sz="28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273050" marR="0" lvl="0" indent="-273050" algn="l" defTabSz="914400" rtl="0" eaLnBrk="1" fontAlgn="base" latinLnBrk="0" hangingPunct="0">
              <a:lnSpc>
                <a:spcPct val="100000"/>
              </a:lnSpc>
              <a:spcBef>
                <a:spcPts val="600"/>
              </a:spcBef>
              <a:spcAft>
                <a:spcPct val="0"/>
              </a:spcAft>
              <a:buClrTx/>
              <a:buSzPct val="100000"/>
              <a:buFontTx/>
              <a:buBlip>
                <a:blip r:embed="rId2"/>
              </a:buBlip>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普遍的</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38915" name="AutoShape 3"/>
          <p:cNvSpPr>
            <a:spLocks/>
          </p:cNvSpPr>
          <p:nvPr/>
        </p:nvSpPr>
        <p:spPr bwMode="auto">
          <a:xfrm>
            <a:off x="914400" y="609600"/>
            <a:ext cx="7391400"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ja-JP" altLang="en-US" sz="3700" b="0" i="0" u="none" strike="noStrike" kern="1200" cap="none" spc="0" normalizeH="0" baseline="0" noProof="0">
                <a:ln>
                  <a:noFill/>
                </a:ln>
                <a:solidFill>
                  <a:srgbClr val="000000"/>
                </a:solidFill>
                <a:effectLst>
                  <a:outerShdw blurRad="38100" dist="38100" dir="2700000" algn="tl">
                    <a:srgbClr val="C0C0C0"/>
                  </a:outerShdw>
                </a:effectLst>
                <a:uLnTx/>
                <a:uFillTx/>
                <a:latin typeface="Haettenschweiler" pitchFamily="34" charset="0"/>
                <a:ea typeface="MS PGothic" pitchFamily="34" charset="-128"/>
                <a:sym typeface="Haettenschweiler" pitchFamily="34" charset="0"/>
              </a:rPr>
              <a:t>文化与真理的不同</a:t>
            </a:r>
            <a:endParaRPr kumimoji="0" lang="en-US" altLang="en-US" sz="3600" b="0" i="0" u="none" strike="noStrike" kern="1200" cap="none" spc="0" normalizeH="0" baseline="0" noProof="0">
              <a:ln>
                <a:noFill/>
              </a:ln>
              <a:solidFill>
                <a:srgbClr val="000000"/>
              </a:solidFill>
              <a:effectLst>
                <a:outerShdw blurRad="38100" dist="38100" dir="2700000" algn="tl">
                  <a:srgbClr val="C0C0C0"/>
                </a:outerShdw>
              </a:effectLst>
              <a:uLnTx/>
              <a:uFillTx/>
              <a:latin typeface="Haettenschweiler" pitchFamily="34" charset="0"/>
              <a:ea typeface="MS PGothic" pitchFamily="34" charset="-128"/>
              <a:sym typeface="Haettenschweiler" pitchFamily="34" charset="0"/>
            </a:endParaRPr>
          </a:p>
        </p:txBody>
      </p:sp>
    </p:spTree>
    <p:extLst>
      <p:ext uri="{BB962C8B-B14F-4D97-AF65-F5344CB8AC3E}">
        <p14:creationId xmlns:p14="http://schemas.microsoft.com/office/powerpoint/2010/main" val="217171366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13"/>
                                        </p:tgtEl>
                                        <p:attrNameLst>
                                          <p:attrName>style.visibility</p:attrName>
                                        </p:attrNameLst>
                                      </p:cBhvr>
                                      <p:to>
                                        <p:strVal val="visible"/>
                                      </p:to>
                                    </p:set>
                                    <p:anim calcmode="lin" valueType="num">
                                      <p:cBhvr additive="base">
                                        <p:cTn id="7" dur="500" fill="hold"/>
                                        <p:tgtEl>
                                          <p:spTgt spid="38913"/>
                                        </p:tgtEl>
                                        <p:attrNameLst>
                                          <p:attrName>ppt_x</p:attrName>
                                        </p:attrNameLst>
                                      </p:cBhvr>
                                      <p:tavLst>
                                        <p:tav tm="0">
                                          <p:val>
                                            <p:strVal val="0-#ppt_w/2"/>
                                          </p:val>
                                        </p:tav>
                                        <p:tav tm="100000">
                                          <p:val>
                                            <p:strVal val="#ppt_x"/>
                                          </p:val>
                                        </p:tav>
                                      </p:tavLst>
                                    </p:anim>
                                    <p:anim calcmode="lin" valueType="num">
                                      <p:cBhvr additive="base">
                                        <p:cTn id="8" dur="500" fill="hold"/>
                                        <p:tgtEl>
                                          <p:spTgt spid="389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8914"/>
                                        </p:tgtEl>
                                        <p:attrNameLst>
                                          <p:attrName>style.visibility</p:attrName>
                                        </p:attrNameLst>
                                      </p:cBhvr>
                                      <p:to>
                                        <p:strVal val="visible"/>
                                      </p:to>
                                    </p:set>
                                    <p:anim calcmode="lin" valueType="num">
                                      <p:cBhvr additive="base">
                                        <p:cTn id="13" dur="500" fill="hold"/>
                                        <p:tgtEl>
                                          <p:spTgt spid="38914"/>
                                        </p:tgtEl>
                                        <p:attrNameLst>
                                          <p:attrName>ppt_x</p:attrName>
                                        </p:attrNameLst>
                                      </p:cBhvr>
                                      <p:tavLst>
                                        <p:tav tm="0">
                                          <p:val>
                                            <p:strVal val="1+#ppt_w/2"/>
                                          </p:val>
                                        </p:tav>
                                        <p:tav tm="100000">
                                          <p:val>
                                            <p:strVal val="#ppt_x"/>
                                          </p:val>
                                        </p:tav>
                                      </p:tavLst>
                                    </p:anim>
                                    <p:anim calcmode="lin" valueType="num">
                                      <p:cBhvr additive="base">
                                        <p:cTn id="14" dur="500" fill="hold"/>
                                        <p:tgtEl>
                                          <p:spTgt spid="389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3" grpId="0" autoUpdateAnimBg="0"/>
      <p:bldP spid="38914"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9937" name="Rectangle 1"/>
          <p:cNvSpPr>
            <a:spLocks noGrp="1" noChangeArrowheads="1"/>
          </p:cNvSpPr>
          <p:nvPr>
            <p:ph type="title"/>
          </p:nvPr>
        </p:nvSpPr>
        <p:spPr>
          <a:xfrm>
            <a:off x="-762000" y="609600"/>
            <a:ext cx="9829800" cy="990600"/>
          </a:xfrm>
        </p:spPr>
        <p:txBody>
          <a:bodyPr lIns="0" tIns="0" rIns="0" bIns="0"/>
          <a:lstStyle/>
          <a:p>
            <a:pPr algn="r" defTabSz="685800" eaLnBrk="1"/>
            <a:r>
              <a:rPr lang="ja-JP" altLang="en-US" sz="30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男人的祷告</a:t>
            </a:r>
            <a:r>
              <a:rPr lang="en-US" altLang="ja-JP" sz="30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  </a:t>
            </a:r>
            <a:r>
              <a:rPr lang="en-US" altLang="ja-JP" sz="3000" b="1">
                <a:solidFill>
                  <a:srgbClr val="006600"/>
                </a:solidFill>
                <a:effectLst>
                  <a:outerShdw blurRad="38100" dist="38100" dir="2700000" algn="tl">
                    <a:srgbClr val="C0C0C0"/>
                  </a:outerShdw>
                </a:effectLst>
                <a:latin typeface="Engravers MT Bold" charset="0"/>
                <a:sym typeface="Engravers MT Bold" charset="0"/>
              </a:rPr>
              <a:t>2:8</a:t>
            </a:r>
            <a:r>
              <a:rPr lang="en-US" altLang="ja-JP" sz="6000" b="1">
                <a:solidFill>
                  <a:srgbClr val="006600"/>
                </a:solidFill>
                <a:effectLst>
                  <a:outerShdw blurRad="38100" dist="38100" dir="2700000" algn="tl">
                    <a:srgbClr val="C0C0C0"/>
                  </a:outerShdw>
                </a:effectLst>
                <a:latin typeface="Engravers MT Bold" charset="0"/>
                <a:sym typeface="Engravers MT Bold" charset="0"/>
              </a:rPr>
              <a:t> </a:t>
            </a:r>
            <a:endParaRPr lang="en-US" altLang="en-US"/>
          </a:p>
        </p:txBody>
      </p:sp>
      <p:sp>
        <p:nvSpPr>
          <p:cNvPr id="39938" name="Rectangle 2"/>
          <p:cNvSpPr>
            <a:spLocks noGrp="1" noChangeArrowheads="1"/>
          </p:cNvSpPr>
          <p:nvPr>
            <p:ph type="body" idx="1"/>
          </p:nvPr>
        </p:nvSpPr>
        <p:spPr>
          <a:xfrm>
            <a:off x="4648200" y="1981200"/>
            <a:ext cx="3810000" cy="4114800"/>
          </a:xfrm>
        </p:spPr>
        <p:txBody>
          <a:bodyPr lIns="0" tIns="0" rIns="0" bIns="0"/>
          <a:lstStyle/>
          <a:p>
            <a:pPr marL="0" indent="0" defTabSz="914400" eaLnBrk="1">
              <a:spcBef>
                <a:spcPts val="900"/>
              </a:spcBef>
            </a:pPr>
            <a:r>
              <a:rPr lang="ja-JP" altLang="en-US" sz="4000">
                <a:effectLst>
                  <a:outerShdw blurRad="38100" dist="38100" dir="2700000" algn="tl">
                    <a:srgbClr val="C0C0C0"/>
                  </a:outerShdw>
                </a:effectLst>
                <a:latin typeface="SimSun" pitchFamily="2" charset="-122"/>
                <a:ea typeface="SimSun" pitchFamily="2" charset="-122"/>
                <a:sym typeface="SimSun" pitchFamily="2" charset="-122"/>
              </a:rPr>
              <a:t>男人祷告的责任</a:t>
            </a:r>
            <a:endParaRPr lang="en-US" altLang="en-US"/>
          </a:p>
        </p:txBody>
      </p:sp>
      <p:pic>
        <p:nvPicPr>
          <p:cNvPr id="39939" name="Picture 3" descr="j017781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1981200"/>
            <a:ext cx="2749550" cy="4191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6906127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33683528" presetClass="entr" presetSubtype="0" fill="hold" grpId="0" nodeType="clickEffect">
                                  <p:stCondLst>
                                    <p:cond delay="0"/>
                                  </p:stCondLst>
                                  <p:childTnLst>
                                    <p:set>
                                      <p:cBhvr>
                                        <p:cTn id="6" dur="1" fill="hold">
                                          <p:stCondLst>
                                            <p:cond delay="499"/>
                                          </p:stCondLst>
                                        </p:cTn>
                                        <p:tgtEl>
                                          <p:spTgt spid="3993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build="p"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61" name="Rectangle 1"/>
          <p:cNvSpPr>
            <a:spLocks noGrp="1" noChangeArrowheads="1"/>
          </p:cNvSpPr>
          <p:nvPr>
            <p:ph type="title"/>
          </p:nvPr>
        </p:nvSpPr>
        <p:spPr>
          <a:xfrm>
            <a:off x="381000" y="608013"/>
            <a:ext cx="8610600" cy="1144587"/>
          </a:xfrm>
        </p:spPr>
        <p:txBody>
          <a:bodyPr lIns="0" tIns="0" rIns="0" bIns="0"/>
          <a:lstStyle/>
          <a:p>
            <a:pPr algn="r" defTabSz="914400" eaLnBrk="1"/>
            <a:r>
              <a:rPr lang="ja-JP" altLang="en-US" sz="40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男人的祷告</a:t>
            </a:r>
            <a:r>
              <a:rPr lang="en-US" altLang="ja-JP" sz="4000" b="1">
                <a:solidFill>
                  <a:srgbClr val="006600"/>
                </a:solidFill>
                <a:effectLst>
                  <a:outerShdw blurRad="38100" dist="38100" dir="2700000" algn="tl">
                    <a:srgbClr val="C0C0C0"/>
                  </a:outerShdw>
                </a:effectLst>
                <a:latin typeface="Engravers MT Bold" charset="0"/>
                <a:sym typeface="Engravers MT Bold" charset="0"/>
              </a:rPr>
              <a:t> 2:8</a:t>
            </a:r>
            <a:r>
              <a:rPr lang="en-US" altLang="ja-JP" sz="4000">
                <a:solidFill>
                  <a:srgbClr val="006600"/>
                </a:solidFill>
                <a:latin typeface="Engravers MT" pitchFamily="18" charset="0"/>
                <a:sym typeface="Engravers MT" pitchFamily="18" charset="0"/>
              </a:rPr>
              <a:t>  </a:t>
            </a:r>
            <a:endParaRPr lang="en-US" altLang="en-US"/>
          </a:p>
        </p:txBody>
      </p:sp>
      <p:sp>
        <p:nvSpPr>
          <p:cNvPr id="40962" name="Rectangle 2"/>
          <p:cNvSpPr>
            <a:spLocks noGrp="1" noChangeArrowheads="1"/>
          </p:cNvSpPr>
          <p:nvPr>
            <p:ph type="body" idx="1"/>
          </p:nvPr>
        </p:nvSpPr>
        <p:spPr>
          <a:xfrm>
            <a:off x="304800" y="1981200"/>
            <a:ext cx="4114800" cy="4114800"/>
          </a:xfrm>
        </p:spPr>
        <p:txBody>
          <a:bodyPr lIns="0" tIns="0" rIns="0" bIns="0"/>
          <a:lstStyle/>
          <a:p>
            <a:pPr marL="0" indent="0" algn="ctr" defTabSz="914400" eaLnBrk="1">
              <a:spcBef>
                <a:spcPts val="800"/>
              </a:spcBef>
            </a:pPr>
            <a:r>
              <a:rPr lang="ja-JP" altLang="en-US" sz="3600" u="sng">
                <a:solidFill>
                  <a:srgbClr val="FF9900"/>
                </a:solidFill>
                <a:latin typeface="SimSun" pitchFamily="2" charset="-122"/>
                <a:ea typeface="SimSun" pitchFamily="2" charset="-122"/>
                <a:sym typeface="SimSun" pitchFamily="2" charset="-122"/>
              </a:rPr>
              <a:t>文化</a:t>
            </a:r>
            <a:r>
              <a:rPr lang="en-US" altLang="ja-JP" sz="3600">
                <a:latin typeface="Arial Bold" pitchFamily="2" charset="0"/>
                <a:sym typeface="Arial Bold" pitchFamily="2" charset="0"/>
              </a:rPr>
              <a:t> </a:t>
            </a:r>
          </a:p>
          <a:p>
            <a:pPr marL="0" indent="0" algn="ctr" defTabSz="914400" eaLnBrk="1">
              <a:spcBef>
                <a:spcPts val="600"/>
              </a:spcBef>
            </a:pPr>
            <a:r>
              <a:rPr lang="ja-JP" altLang="en-US" sz="2800">
                <a:latin typeface="SimSun" pitchFamily="2" charset="-122"/>
                <a:ea typeface="SimSun" pitchFamily="2" charset="-122"/>
                <a:sym typeface="SimSun" pitchFamily="2" charset="-122"/>
              </a:rPr>
              <a:t>祷告的</a:t>
            </a:r>
            <a:r>
              <a:rPr lang="ja-JP" altLang="en-US" sz="2800">
                <a:solidFill>
                  <a:srgbClr val="FF3300"/>
                </a:solidFill>
                <a:latin typeface="SimSun" pitchFamily="2" charset="-122"/>
                <a:ea typeface="SimSun" pitchFamily="2" charset="-122"/>
                <a:sym typeface="SimSun" pitchFamily="2" charset="-122"/>
              </a:rPr>
              <a:t>身体姿态</a:t>
            </a:r>
            <a:r>
              <a:rPr lang="ja-JP" altLang="en-US" sz="2800">
                <a:latin typeface="SimSun" pitchFamily="2" charset="-122"/>
                <a:ea typeface="SimSun" pitchFamily="2" charset="-122"/>
                <a:sym typeface="SimSun" pitchFamily="2" charset="-122"/>
              </a:rPr>
              <a:t>：站着，跪着，坐着，拍手</a:t>
            </a:r>
            <a:r>
              <a:rPr lang="en-US" altLang="ja-JP" sz="2800">
                <a:latin typeface="SimSun" pitchFamily="2" charset="-122"/>
                <a:ea typeface="SimSun" pitchFamily="2" charset="-122"/>
                <a:sym typeface="SimSun" pitchFamily="2" charset="-122"/>
              </a:rPr>
              <a:t> </a:t>
            </a:r>
            <a:r>
              <a:rPr lang="ja-JP" altLang="en-US" sz="2800">
                <a:latin typeface="SimSun" pitchFamily="2" charset="-122"/>
                <a:ea typeface="SimSun" pitchFamily="2" charset="-122"/>
                <a:sym typeface="SimSun" pitchFamily="2" charset="-122"/>
              </a:rPr>
              <a:t>或举手。</a:t>
            </a:r>
            <a:endParaRPr lang="en-US" altLang="en-US"/>
          </a:p>
        </p:txBody>
      </p:sp>
      <p:sp>
        <p:nvSpPr>
          <p:cNvPr id="40963" name="AutoShape 3"/>
          <p:cNvSpPr>
            <a:spLocks/>
          </p:cNvSpPr>
          <p:nvPr/>
        </p:nvSpPr>
        <p:spPr bwMode="auto">
          <a:xfrm>
            <a:off x="4648200" y="1981200"/>
            <a:ext cx="3810000" cy="1458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ts val="800"/>
              </a:spcBef>
              <a:spcAft>
                <a:spcPct val="0"/>
              </a:spcAft>
              <a:buClrTx/>
              <a:buSzTx/>
              <a:buFontTx/>
              <a:buNone/>
              <a:tabLst/>
              <a:defRPr/>
            </a:pPr>
            <a:r>
              <a:rPr kumimoji="0" lang="ja-JP" altLang="en-US" sz="3600" b="0" i="0" u="sng"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真理</a:t>
            </a:r>
            <a:endParaRPr kumimoji="0" lang="en-US" altLang="ja-JP" sz="28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男人要随处于</a:t>
            </a:r>
            <a:r>
              <a:rPr kumimoji="0" lang="ja-JP" altLang="en-US" sz="2800" b="0" i="0" u="none" strike="noStrike" kern="1200" cap="none" spc="0" normalizeH="0" baseline="0" noProof="0">
                <a:ln>
                  <a:noFill/>
                </a:ln>
                <a:solidFill>
                  <a:srgbClr val="0000CC"/>
                </a:solidFill>
                <a:effectLst/>
                <a:uLnTx/>
                <a:uFillTx/>
                <a:latin typeface="SimSun" pitchFamily="2" charset="-122"/>
                <a:ea typeface="SimSun" pitchFamily="2" charset="-122"/>
                <a:sym typeface="SimSun" pitchFamily="2" charset="-122"/>
              </a:rPr>
              <a:t>圣洁</a:t>
            </a: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和</a:t>
            </a:r>
            <a:r>
              <a:rPr kumimoji="0" lang="ja-JP" altLang="en-US" sz="2800" b="0" i="0" u="none" strike="noStrike" kern="1200" cap="none" spc="0" normalizeH="0" baseline="0" noProof="0">
                <a:ln>
                  <a:noFill/>
                </a:ln>
                <a:solidFill>
                  <a:srgbClr val="0000CC"/>
                </a:solidFill>
                <a:effectLst/>
                <a:uLnTx/>
                <a:uFillTx/>
                <a:latin typeface="SimSun" pitchFamily="2" charset="-122"/>
                <a:ea typeface="SimSun" pitchFamily="2" charset="-122"/>
                <a:sym typeface="SimSun" pitchFamily="2" charset="-122"/>
              </a:rPr>
              <a:t>爱</a:t>
            </a: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来祷告。</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0964" name="AutoShape 4"/>
          <p:cNvSpPr>
            <a:spLocks/>
          </p:cNvSpPr>
          <p:nvPr/>
        </p:nvSpPr>
        <p:spPr bwMode="auto">
          <a:xfrm>
            <a:off x="531813" y="303213"/>
            <a:ext cx="2573337" cy="573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749300" eaLnBrk="0">
              <a:defRPr sz="2400">
                <a:solidFill>
                  <a:srgbClr val="000000"/>
                </a:solidFill>
                <a:latin typeface="Arial" pitchFamily="34" charset="0"/>
                <a:ea typeface="MS PGothic" pitchFamily="34" charset="-128"/>
                <a:sym typeface="Arial" pitchFamily="34" charset="0"/>
              </a:defRPr>
            </a:lvl1pPr>
            <a:lvl2pPr marL="742950" indent="-285750" defTabSz="749300" eaLnBrk="0">
              <a:defRPr sz="2400">
                <a:solidFill>
                  <a:srgbClr val="000000"/>
                </a:solidFill>
                <a:latin typeface="Arial" pitchFamily="34" charset="0"/>
                <a:ea typeface="MS PGothic" pitchFamily="34" charset="-128"/>
                <a:sym typeface="Arial" pitchFamily="34" charset="0"/>
              </a:defRPr>
            </a:lvl2pPr>
            <a:lvl3pPr marL="1143000" indent="-228600" defTabSz="749300" eaLnBrk="0">
              <a:defRPr sz="2400">
                <a:solidFill>
                  <a:srgbClr val="000000"/>
                </a:solidFill>
                <a:latin typeface="Arial" pitchFamily="34" charset="0"/>
                <a:ea typeface="MS PGothic" pitchFamily="34" charset="-128"/>
                <a:sym typeface="Arial" pitchFamily="34" charset="0"/>
              </a:defRPr>
            </a:lvl3pPr>
            <a:lvl4pPr marL="1600200" indent="-228600" defTabSz="749300" eaLnBrk="0">
              <a:defRPr sz="2400">
                <a:solidFill>
                  <a:srgbClr val="000000"/>
                </a:solidFill>
                <a:latin typeface="Arial" pitchFamily="34" charset="0"/>
                <a:ea typeface="MS PGothic" pitchFamily="34" charset="-128"/>
                <a:sym typeface="Arial" pitchFamily="34" charset="0"/>
              </a:defRPr>
            </a:lvl4pPr>
            <a:lvl5pPr marL="2057400" indent="-228600" defTabSz="749300" eaLnBrk="0">
              <a:defRPr sz="2400">
                <a:solidFill>
                  <a:srgbClr val="000000"/>
                </a:solidFill>
                <a:latin typeface="Arial" pitchFamily="34" charset="0"/>
                <a:ea typeface="MS PGothic" pitchFamily="34" charset="-128"/>
                <a:sym typeface="Arial" pitchFamily="34" charset="0"/>
              </a:defRPr>
            </a:lvl5pPr>
            <a:lvl6pPr marL="25146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749300" rtl="0" eaLnBrk="1"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应用</a:t>
            </a:r>
            <a:r>
              <a:rPr kumimoji="0" lang="en-US" altLang="ja-JP"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 1 :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246892334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33730024" presetClass="entr" presetSubtype="0" fill="hold" grpId="0" nodeType="clickEffect">
                                  <p:stCondLst>
                                    <p:cond delay="0"/>
                                  </p:stCondLst>
                                  <p:childTnLst>
                                    <p:set>
                                      <p:cBhvr>
                                        <p:cTn id="6" dur="1" fill="hold">
                                          <p:stCondLst>
                                            <p:cond delay="499"/>
                                          </p:stCondLst>
                                        </p:cTn>
                                        <p:tgtEl>
                                          <p:spTgt spid="4096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033730024" presetClass="entr" presetSubtype="0" fill="hold" grpId="0" nodeType="clickEffect">
                                  <p:stCondLst>
                                    <p:cond delay="0"/>
                                  </p:stCondLst>
                                  <p:childTnLst>
                                    <p:set>
                                      <p:cBhvr>
                                        <p:cTn id="10" dur="1" fill="hold">
                                          <p:stCondLst>
                                            <p:cond delay="499"/>
                                          </p:stCondLst>
                                        </p:cTn>
                                        <p:tgtEl>
                                          <p:spTgt spid="409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autoUpdateAnimBg="0"/>
      <p:bldP spid="40963"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5" name="Picture 1" descr="so01862_.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28600"/>
            <a:ext cx="8763000" cy="662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1986" name="Rectangle 2"/>
          <p:cNvSpPr>
            <a:spLocks noGrp="1" noChangeArrowheads="1"/>
          </p:cNvSpPr>
          <p:nvPr>
            <p:ph type="body" idx="1"/>
          </p:nvPr>
        </p:nvSpPr>
        <p:spPr>
          <a:xfrm>
            <a:off x="2438400" y="3200400"/>
            <a:ext cx="3810000" cy="2971800"/>
          </a:xfrm>
        </p:spPr>
        <p:txBody>
          <a:bodyPr lIns="0" tIns="0" rIns="0" bIns="0"/>
          <a:lstStyle/>
          <a:p>
            <a:pPr marL="488950" indent="-488950" algn="ctr" defTabSz="914400" eaLnBrk="1">
              <a:spcBef>
                <a:spcPts val="900"/>
              </a:spcBef>
              <a:buFontTx/>
              <a:buBlip>
                <a:blip r:embed="rId3"/>
              </a:buBlip>
            </a:pPr>
            <a:r>
              <a:rPr lang="ja-JP" altLang="en-US" sz="4000">
                <a:latin typeface="SimSun" pitchFamily="2" charset="-122"/>
                <a:ea typeface="SimSun" pitchFamily="2" charset="-122"/>
                <a:sym typeface="SimSun" pitchFamily="2" charset="-122"/>
              </a:rPr>
              <a:t>衣裳</a:t>
            </a:r>
            <a:endParaRPr lang="en-US" altLang="ja-JP" sz="4000" i="1">
              <a:latin typeface="Arial" pitchFamily="34" charset="0"/>
              <a:cs typeface="Arial" pitchFamily="34" charset="0"/>
              <a:sym typeface="Arial" pitchFamily="34" charset="0"/>
            </a:endParaRPr>
          </a:p>
          <a:p>
            <a:pPr marL="488950" indent="-488950" algn="ctr" defTabSz="914400" eaLnBrk="1">
              <a:spcBef>
                <a:spcPts val="900"/>
              </a:spcBef>
              <a:buFontTx/>
              <a:buBlip>
                <a:blip r:embed="rId3"/>
              </a:buBlip>
            </a:pPr>
            <a:r>
              <a:rPr lang="ja-JP" altLang="en-US" sz="4000">
                <a:latin typeface="SimSun" pitchFamily="2" charset="-122"/>
                <a:ea typeface="SimSun" pitchFamily="2" charset="-122"/>
                <a:sym typeface="SimSun" pitchFamily="2" charset="-122"/>
              </a:rPr>
              <a:t>头发</a:t>
            </a:r>
            <a:endParaRPr lang="en-US" altLang="ja-JP" sz="4000" i="1">
              <a:latin typeface="Arial" pitchFamily="34" charset="0"/>
              <a:cs typeface="Arial" pitchFamily="34" charset="0"/>
              <a:sym typeface="Arial" pitchFamily="34" charset="0"/>
            </a:endParaRPr>
          </a:p>
          <a:p>
            <a:pPr marL="488950" indent="-488950" algn="ctr" defTabSz="914400" eaLnBrk="1">
              <a:spcBef>
                <a:spcPts val="900"/>
              </a:spcBef>
              <a:buFontTx/>
              <a:buBlip>
                <a:blip r:embed="rId3"/>
              </a:buBlip>
            </a:pPr>
            <a:r>
              <a:rPr lang="ja-JP" altLang="en-US" sz="4000">
                <a:latin typeface="SimSun" pitchFamily="2" charset="-122"/>
                <a:ea typeface="SimSun" pitchFamily="2" charset="-122"/>
                <a:sym typeface="SimSun" pitchFamily="2" charset="-122"/>
              </a:rPr>
              <a:t>金饰珠宝</a:t>
            </a:r>
            <a:endParaRPr lang="en-US" altLang="en-US"/>
          </a:p>
        </p:txBody>
      </p:sp>
      <p:sp>
        <p:nvSpPr>
          <p:cNvPr id="41987" name="Rectangle 3"/>
          <p:cNvSpPr>
            <a:spLocks noGrp="1" noChangeArrowheads="1"/>
          </p:cNvSpPr>
          <p:nvPr>
            <p:ph type="title"/>
          </p:nvPr>
        </p:nvSpPr>
        <p:spPr>
          <a:xfrm>
            <a:off x="1219200" y="914400"/>
            <a:ext cx="6313488" cy="2513013"/>
          </a:xfrm>
        </p:spPr>
        <p:txBody>
          <a:bodyPr lIns="0" tIns="0" rIns="0" bIns="0"/>
          <a:lstStyle/>
          <a:p>
            <a:pPr algn="ctr" defTabSz="914400" eaLnBrk="1"/>
            <a:r>
              <a:rPr lang="ja-JP" altLang="en-US" sz="4000">
                <a:solidFill>
                  <a:srgbClr val="006600"/>
                </a:solidFill>
                <a:latin typeface="SimSun" pitchFamily="2" charset="-122"/>
                <a:ea typeface="SimSun" pitchFamily="2" charset="-122"/>
                <a:sym typeface="SimSun" pitchFamily="2" charset="-122"/>
              </a:rPr>
              <a:t>女人的装饰</a:t>
            </a:r>
            <a:r>
              <a:rPr lang="en-US" altLang="ja-JP" sz="4000">
                <a:solidFill>
                  <a:srgbClr val="006600"/>
                </a:solidFill>
                <a:latin typeface="SimSun" pitchFamily="2" charset="-122"/>
                <a:ea typeface="SimSun" pitchFamily="2" charset="-122"/>
                <a:sym typeface="SimSun" pitchFamily="2" charset="-122"/>
              </a:rPr>
              <a:t> </a:t>
            </a:r>
            <a:r>
              <a:rPr lang="ja-JP" altLang="en-US" sz="4000">
                <a:solidFill>
                  <a:srgbClr val="006600"/>
                </a:solidFill>
                <a:latin typeface="SimSun" pitchFamily="2" charset="-122"/>
                <a:ea typeface="SimSun" pitchFamily="2" charset="-122"/>
                <a:sym typeface="SimSun" pitchFamily="2" charset="-122"/>
              </a:rPr>
              <a:t>（</a:t>
            </a:r>
            <a:r>
              <a:rPr lang="en-US" altLang="ja-JP" sz="4000">
                <a:solidFill>
                  <a:srgbClr val="006600"/>
                </a:solidFill>
                <a:latin typeface="Engravers MT" pitchFamily="18" charset="0"/>
                <a:sym typeface="Engravers MT" pitchFamily="18" charset="0"/>
              </a:rPr>
              <a:t>2</a:t>
            </a:r>
            <a:r>
              <a:rPr lang="ja-JP" altLang="en-US" sz="4000">
                <a:solidFill>
                  <a:srgbClr val="006600"/>
                </a:solidFill>
                <a:latin typeface="SimSun" pitchFamily="2" charset="-122"/>
                <a:ea typeface="SimSun" pitchFamily="2" charset="-122"/>
                <a:sym typeface="SimSun" pitchFamily="2" charset="-122"/>
              </a:rPr>
              <a:t>：</a:t>
            </a:r>
            <a:r>
              <a:rPr lang="en-US" altLang="ja-JP" sz="4000">
                <a:solidFill>
                  <a:srgbClr val="006600"/>
                </a:solidFill>
                <a:latin typeface="Engravers MT" pitchFamily="18" charset="0"/>
                <a:sym typeface="Engravers MT" pitchFamily="18" charset="0"/>
              </a:rPr>
              <a:t>9-10</a:t>
            </a:r>
            <a:r>
              <a:rPr lang="ja-JP" altLang="en-US" sz="4000">
                <a:solidFill>
                  <a:srgbClr val="006600"/>
                </a:solidFill>
                <a:latin typeface="SimSun" pitchFamily="2" charset="-122"/>
                <a:ea typeface="SimSun" pitchFamily="2" charset="-122"/>
                <a:sym typeface="SimSun" pitchFamily="2" charset="-122"/>
              </a:rPr>
              <a:t>）</a:t>
            </a:r>
            <a:endParaRPr lang="en-US" altLang="en-US"/>
          </a:p>
        </p:txBody>
      </p:sp>
    </p:spTree>
    <p:extLst>
      <p:ext uri="{BB962C8B-B14F-4D97-AF65-F5344CB8AC3E}">
        <p14:creationId xmlns:p14="http://schemas.microsoft.com/office/powerpoint/2010/main" val="283726004"/>
      </p:ext>
    </p:extLst>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009" name="Rectangle 1"/>
          <p:cNvSpPr>
            <a:spLocks noGrp="1" noChangeArrowheads="1"/>
          </p:cNvSpPr>
          <p:nvPr>
            <p:ph type="title"/>
          </p:nvPr>
        </p:nvSpPr>
        <p:spPr>
          <a:xfrm>
            <a:off x="762000" y="609600"/>
            <a:ext cx="8305800" cy="838200"/>
          </a:xfrm>
        </p:spPr>
        <p:txBody>
          <a:bodyPr lIns="0" tIns="0" rIns="0" bIns="0"/>
          <a:lstStyle/>
          <a:p>
            <a:pPr algn="r" defTabSz="914400" eaLnBrk="1"/>
            <a:r>
              <a:rPr lang="ja-JP" altLang="en-US" sz="4000">
                <a:solidFill>
                  <a:srgbClr val="006600"/>
                </a:solidFill>
                <a:latin typeface="SimSun" pitchFamily="2" charset="-122"/>
                <a:ea typeface="SimSun" pitchFamily="2" charset="-122"/>
                <a:sym typeface="SimSun" pitchFamily="2" charset="-122"/>
              </a:rPr>
              <a:t>女人的装饰</a:t>
            </a:r>
            <a:r>
              <a:rPr lang="en-US" altLang="ja-JP" sz="4000">
                <a:solidFill>
                  <a:srgbClr val="006600"/>
                </a:solidFill>
                <a:latin typeface="SimSun" pitchFamily="2" charset="-122"/>
                <a:ea typeface="SimSun" pitchFamily="2" charset="-122"/>
                <a:sym typeface="SimSun" pitchFamily="2" charset="-122"/>
              </a:rPr>
              <a:t> </a:t>
            </a:r>
            <a:r>
              <a:rPr lang="ja-JP" altLang="en-US" sz="4000">
                <a:solidFill>
                  <a:srgbClr val="006600"/>
                </a:solidFill>
                <a:latin typeface="SimSun" pitchFamily="2" charset="-122"/>
                <a:ea typeface="SimSun" pitchFamily="2" charset="-122"/>
                <a:sym typeface="SimSun" pitchFamily="2" charset="-122"/>
              </a:rPr>
              <a:t>（</a:t>
            </a:r>
            <a:r>
              <a:rPr lang="en-US" altLang="ja-JP" sz="4000">
                <a:solidFill>
                  <a:srgbClr val="006600"/>
                </a:solidFill>
                <a:latin typeface="Engravers MT" pitchFamily="18" charset="0"/>
                <a:sym typeface="Engravers MT" pitchFamily="18" charset="0"/>
              </a:rPr>
              <a:t>2</a:t>
            </a:r>
            <a:r>
              <a:rPr lang="ja-JP" altLang="en-US" sz="4000">
                <a:solidFill>
                  <a:srgbClr val="006600"/>
                </a:solidFill>
                <a:latin typeface="SimSun" pitchFamily="2" charset="-122"/>
                <a:ea typeface="SimSun" pitchFamily="2" charset="-122"/>
                <a:sym typeface="SimSun" pitchFamily="2" charset="-122"/>
              </a:rPr>
              <a:t>：</a:t>
            </a:r>
            <a:r>
              <a:rPr lang="en-US" altLang="ja-JP" sz="4000">
                <a:solidFill>
                  <a:srgbClr val="006600"/>
                </a:solidFill>
                <a:latin typeface="Engravers MT" pitchFamily="18" charset="0"/>
                <a:sym typeface="Engravers MT" pitchFamily="18" charset="0"/>
              </a:rPr>
              <a:t>9-10</a:t>
            </a:r>
            <a:r>
              <a:rPr lang="ja-JP" altLang="en-US" sz="4000">
                <a:solidFill>
                  <a:srgbClr val="006600"/>
                </a:solidFill>
                <a:latin typeface="SimSun" pitchFamily="2" charset="-122"/>
                <a:ea typeface="SimSun" pitchFamily="2" charset="-122"/>
                <a:sym typeface="SimSun" pitchFamily="2" charset="-122"/>
              </a:rPr>
              <a:t>）</a:t>
            </a:r>
            <a:r>
              <a:rPr lang="en-US" altLang="ja-JP" sz="3600" b="1">
                <a:solidFill>
                  <a:srgbClr val="006600"/>
                </a:solidFill>
                <a:effectLst>
                  <a:outerShdw blurRad="38100" dist="38100" dir="2700000" algn="tl">
                    <a:srgbClr val="C0C0C0"/>
                  </a:outerShdw>
                </a:effectLst>
                <a:latin typeface="Engravers MT Bold" charset="0"/>
                <a:sym typeface="Engravers MT Bold" charset="0"/>
              </a:rPr>
              <a:t> </a:t>
            </a:r>
            <a:r>
              <a:rPr lang="en-US" altLang="ja-JP" sz="3600">
                <a:solidFill>
                  <a:srgbClr val="006600"/>
                </a:solidFill>
                <a:latin typeface="Engravers MT" pitchFamily="18" charset="0"/>
                <a:sym typeface="Engravers MT" pitchFamily="18" charset="0"/>
              </a:rPr>
              <a:t> </a:t>
            </a:r>
            <a:endParaRPr lang="en-US" altLang="en-US"/>
          </a:p>
        </p:txBody>
      </p:sp>
      <p:sp>
        <p:nvSpPr>
          <p:cNvPr id="43010" name="Rectangle 2"/>
          <p:cNvSpPr>
            <a:spLocks noGrp="1" noChangeArrowheads="1"/>
          </p:cNvSpPr>
          <p:nvPr>
            <p:ph type="body" idx="1"/>
          </p:nvPr>
        </p:nvSpPr>
        <p:spPr>
          <a:xfrm>
            <a:off x="685800" y="1981200"/>
            <a:ext cx="3810000" cy="4114800"/>
          </a:xfrm>
        </p:spPr>
        <p:txBody>
          <a:bodyPr lIns="0" tIns="0" rIns="0" bIns="0"/>
          <a:lstStyle/>
          <a:p>
            <a:pPr marL="0" indent="0" algn="ctr" defTabSz="914400" eaLnBrk="1">
              <a:spcBef>
                <a:spcPts val="800"/>
              </a:spcBef>
            </a:pPr>
            <a:r>
              <a:rPr lang="ja-JP" altLang="en-US" sz="3600" u="sng">
                <a:solidFill>
                  <a:srgbClr val="FF9900"/>
                </a:solidFill>
                <a:latin typeface="SimSun" pitchFamily="2" charset="-122"/>
                <a:ea typeface="SimSun" pitchFamily="2" charset="-122"/>
                <a:sym typeface="SimSun" pitchFamily="2" charset="-122"/>
              </a:rPr>
              <a:t>文化</a:t>
            </a:r>
            <a:endParaRPr lang="en-US" altLang="ja-JP" sz="3600" b="1" i="1" u="sng">
              <a:solidFill>
                <a:srgbClr val="FF9900"/>
              </a:solidFill>
              <a:latin typeface="Arial" pitchFamily="34" charset="0"/>
              <a:cs typeface="Arial" pitchFamily="34" charset="0"/>
              <a:sym typeface="Arial" pitchFamily="34" charset="0"/>
            </a:endParaRPr>
          </a:p>
          <a:p>
            <a:pPr marL="0" indent="0" algn="ctr" defTabSz="914400" eaLnBrk="1">
              <a:spcBef>
                <a:spcPts val="600"/>
              </a:spcBef>
            </a:pPr>
            <a:r>
              <a:rPr lang="ja-JP" altLang="en-US" sz="2800">
                <a:latin typeface="SimSun" pitchFamily="2" charset="-122"/>
                <a:ea typeface="SimSun" pitchFamily="2" charset="-122"/>
                <a:sym typeface="SimSun" pitchFamily="2" charset="-122"/>
              </a:rPr>
              <a:t>女人的</a:t>
            </a:r>
            <a:r>
              <a:rPr lang="ja-JP" altLang="en-US" sz="2800">
                <a:solidFill>
                  <a:srgbClr val="FF3300"/>
                </a:solidFill>
                <a:latin typeface="SimSun" pitchFamily="2" charset="-122"/>
                <a:ea typeface="SimSun" pitchFamily="2" charset="-122"/>
                <a:sym typeface="SimSun" pitchFamily="2" charset="-122"/>
              </a:rPr>
              <a:t>衣裳，头发和金饰珠宝</a:t>
            </a:r>
            <a:r>
              <a:rPr lang="ja-JP" altLang="en-US" sz="2800">
                <a:latin typeface="SimSun" pitchFamily="2" charset="-122"/>
                <a:ea typeface="SimSun" pitchFamily="2" charset="-122"/>
                <a:sym typeface="SimSun" pitchFamily="2" charset="-122"/>
              </a:rPr>
              <a:t>可随文化而变化。</a:t>
            </a:r>
            <a:endParaRPr lang="en-US" altLang="en-US"/>
          </a:p>
        </p:txBody>
      </p:sp>
      <p:sp>
        <p:nvSpPr>
          <p:cNvPr id="43011" name="AutoShape 3"/>
          <p:cNvSpPr>
            <a:spLocks/>
          </p:cNvSpPr>
          <p:nvPr/>
        </p:nvSpPr>
        <p:spPr bwMode="auto">
          <a:xfrm>
            <a:off x="4495800" y="1981200"/>
            <a:ext cx="4343400"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ts val="700"/>
              </a:spcBef>
              <a:spcAft>
                <a:spcPct val="0"/>
              </a:spcAft>
              <a:buClrTx/>
              <a:buSzTx/>
              <a:buFontTx/>
              <a:buNone/>
              <a:tabLst/>
              <a:defRPr/>
            </a:pPr>
            <a:r>
              <a:rPr kumimoji="0" lang="ja-JP" altLang="en-US" sz="3200" b="0" i="0" u="sng"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真理</a:t>
            </a:r>
            <a:endParaRPr kumimoji="0" lang="en-US" altLang="ja-JP" sz="3200" b="0" i="0" u="sng" strike="noStrike" kern="1200" cap="none" spc="0" normalizeH="0" baseline="0" noProof="0">
              <a:ln>
                <a:noFill/>
              </a:ln>
              <a:solidFill>
                <a:srgbClr val="0066FF"/>
              </a:solidFill>
              <a:effectLst/>
              <a:uLnTx/>
              <a:uFillTx/>
              <a:latin typeface="Arial Bold" pitchFamily="2" charset="0"/>
              <a:ea typeface="MS PGothic" pitchFamily="34" charset="-128"/>
              <a:sym typeface="Arial Bold" pitchFamily="2"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女人要以</a:t>
            </a:r>
            <a:r>
              <a:rPr kumimoji="0" lang="ja-JP" altLang="en-US" sz="2800" b="0" i="0" u="none" strike="noStrike" kern="1200" cap="none" spc="0" normalizeH="0" baseline="0" noProof="0">
                <a:ln>
                  <a:noFill/>
                </a:ln>
                <a:solidFill>
                  <a:srgbClr val="0000CC"/>
                </a:solidFill>
                <a:effectLst/>
                <a:uLnTx/>
                <a:uFillTx/>
                <a:latin typeface="SimSun" pitchFamily="2" charset="-122"/>
                <a:ea typeface="SimSun" pitchFamily="2" charset="-122"/>
                <a:sym typeface="SimSun" pitchFamily="2" charset="-122"/>
              </a:rPr>
              <a:t>端正，娴淑，自律和善行</a:t>
            </a: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为装饰。</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3012" name="AutoShape 4"/>
          <p:cNvSpPr>
            <a:spLocks/>
          </p:cNvSpPr>
          <p:nvPr/>
        </p:nvSpPr>
        <p:spPr bwMode="auto">
          <a:xfrm>
            <a:off x="0" y="1293813"/>
            <a:ext cx="2628900" cy="573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749300" eaLnBrk="0">
              <a:defRPr sz="2400">
                <a:solidFill>
                  <a:srgbClr val="000000"/>
                </a:solidFill>
                <a:latin typeface="Arial" pitchFamily="34" charset="0"/>
                <a:ea typeface="MS PGothic" pitchFamily="34" charset="-128"/>
                <a:sym typeface="Arial" pitchFamily="34" charset="0"/>
              </a:defRPr>
            </a:lvl1pPr>
            <a:lvl2pPr marL="742950" indent="-285750" defTabSz="749300" eaLnBrk="0">
              <a:defRPr sz="2400">
                <a:solidFill>
                  <a:srgbClr val="000000"/>
                </a:solidFill>
                <a:latin typeface="Arial" pitchFamily="34" charset="0"/>
                <a:ea typeface="MS PGothic" pitchFamily="34" charset="-128"/>
                <a:sym typeface="Arial" pitchFamily="34" charset="0"/>
              </a:defRPr>
            </a:lvl2pPr>
            <a:lvl3pPr marL="1143000" indent="-228600" defTabSz="749300" eaLnBrk="0">
              <a:defRPr sz="2400">
                <a:solidFill>
                  <a:srgbClr val="000000"/>
                </a:solidFill>
                <a:latin typeface="Arial" pitchFamily="34" charset="0"/>
                <a:ea typeface="MS PGothic" pitchFamily="34" charset="-128"/>
                <a:sym typeface="Arial" pitchFamily="34" charset="0"/>
              </a:defRPr>
            </a:lvl3pPr>
            <a:lvl4pPr marL="1600200" indent="-228600" defTabSz="749300" eaLnBrk="0">
              <a:defRPr sz="2400">
                <a:solidFill>
                  <a:srgbClr val="000000"/>
                </a:solidFill>
                <a:latin typeface="Arial" pitchFamily="34" charset="0"/>
                <a:ea typeface="MS PGothic" pitchFamily="34" charset="-128"/>
                <a:sym typeface="Arial" pitchFamily="34" charset="0"/>
              </a:defRPr>
            </a:lvl4pPr>
            <a:lvl5pPr marL="2057400" indent="-228600" defTabSz="749300" eaLnBrk="0">
              <a:defRPr sz="2400">
                <a:solidFill>
                  <a:srgbClr val="000000"/>
                </a:solidFill>
                <a:latin typeface="Arial" pitchFamily="34" charset="0"/>
                <a:ea typeface="MS PGothic" pitchFamily="34" charset="-128"/>
                <a:sym typeface="Arial" pitchFamily="34" charset="0"/>
              </a:defRPr>
            </a:lvl5pPr>
            <a:lvl6pPr marL="25146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749300" rtl="0" eaLnBrk="1"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应用</a:t>
            </a:r>
            <a:r>
              <a:rPr kumimoji="0" lang="en-US" altLang="ja-JP"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 2: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351359823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33866968" presetClass="entr" presetSubtype="0" fill="hold" grpId="0" nodeType="clickEffect">
                                  <p:stCondLst>
                                    <p:cond delay="0"/>
                                  </p:stCondLst>
                                  <p:childTnLst>
                                    <p:set>
                                      <p:cBhvr>
                                        <p:cTn id="6" dur="1" fill="hold">
                                          <p:stCondLst>
                                            <p:cond delay="499"/>
                                          </p:stCondLst>
                                        </p:cTn>
                                        <p:tgtEl>
                                          <p:spTgt spid="4301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033866968" presetClass="entr" presetSubtype="0" fill="hold" grpId="0" nodeType="clickEffect">
                                  <p:stCondLst>
                                    <p:cond delay="0"/>
                                  </p:stCondLst>
                                  <p:childTnLst>
                                    <p:set>
                                      <p:cBhvr>
                                        <p:cTn id="10" dur="1" fill="hold">
                                          <p:stCondLst>
                                            <p:cond delay="499"/>
                                          </p:stCondLst>
                                        </p:cTn>
                                        <p:tgtEl>
                                          <p:spTgt spid="430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autoUpdateAnimBg="0"/>
      <p:bldP spid="43011"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4033" name="Rectangle 1"/>
          <p:cNvSpPr>
            <a:spLocks noGrp="1" noChangeArrowheads="1"/>
          </p:cNvSpPr>
          <p:nvPr>
            <p:ph type="title"/>
          </p:nvPr>
        </p:nvSpPr>
        <p:spPr>
          <a:xfrm>
            <a:off x="1295400" y="455613"/>
            <a:ext cx="7772400" cy="1144587"/>
          </a:xfrm>
        </p:spPr>
        <p:txBody>
          <a:bodyPr lIns="0" tIns="0" rIns="0" bIns="0"/>
          <a:lstStyle/>
          <a:p>
            <a:pPr algn="ctr" defTabSz="914400" eaLnBrk="1"/>
            <a:r>
              <a:rPr lang="ja-JP" altLang="en-US" sz="4400">
                <a:solidFill>
                  <a:srgbClr val="006600"/>
                </a:solidFill>
                <a:latin typeface="SimSun" pitchFamily="2" charset="-122"/>
                <a:ea typeface="SimSun" pitchFamily="2" charset="-122"/>
                <a:sym typeface="SimSun" pitchFamily="2" charset="-122"/>
              </a:rPr>
              <a:t>顺服</a:t>
            </a:r>
            <a:r>
              <a:rPr lang="en-US" altLang="ja-JP" sz="4400">
                <a:solidFill>
                  <a:srgbClr val="006600"/>
                </a:solidFill>
                <a:latin typeface="Engravers MT" pitchFamily="18" charset="0"/>
                <a:sym typeface="Engravers MT" pitchFamily="18" charset="0"/>
              </a:rPr>
              <a:t> 2:11-12</a:t>
            </a:r>
            <a:endParaRPr lang="en-US" altLang="en-US"/>
          </a:p>
        </p:txBody>
      </p:sp>
      <p:sp>
        <p:nvSpPr>
          <p:cNvPr id="44034" name="Rectangle 2"/>
          <p:cNvSpPr>
            <a:spLocks noGrp="1" noChangeArrowheads="1"/>
          </p:cNvSpPr>
          <p:nvPr>
            <p:ph type="body" idx="1"/>
          </p:nvPr>
        </p:nvSpPr>
        <p:spPr>
          <a:xfrm>
            <a:off x="4800600" y="1974850"/>
            <a:ext cx="4337050" cy="4876800"/>
          </a:xfrm>
        </p:spPr>
        <p:txBody>
          <a:bodyPr lIns="0" tIns="0" rIns="0" bIns="0"/>
          <a:lstStyle/>
          <a:p>
            <a:pPr marL="0" indent="0" algn="ctr" defTabSz="914400" eaLnBrk="1">
              <a:spcBef>
                <a:spcPts val="900"/>
              </a:spcBef>
            </a:pPr>
            <a:r>
              <a:rPr lang="ja-JP" altLang="en-US" sz="4000">
                <a:effectLst>
                  <a:outerShdw blurRad="38100" dist="38100" dir="2700000" algn="tl">
                    <a:srgbClr val="C0C0C0"/>
                  </a:outerShdw>
                </a:effectLst>
                <a:latin typeface="SimSun" pitchFamily="2" charset="-122"/>
                <a:ea typeface="SimSun" pitchFamily="2" charset="-122"/>
                <a:sym typeface="SimSun" pitchFamily="2" charset="-122"/>
              </a:rPr>
              <a:t>女人与男人的关系</a:t>
            </a:r>
            <a:endParaRPr lang="en-US" altLang="en-US"/>
          </a:p>
        </p:txBody>
      </p:sp>
      <p:pic>
        <p:nvPicPr>
          <p:cNvPr id="44035" name="Picture 3" descr="j0173976.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052638" y="1974850"/>
            <a:ext cx="3001962" cy="441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7436355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4034">
                                            <p:txEl>
                                              <p:pRg st="0" end="0"/>
                                            </p:txEl>
                                          </p:spTgt>
                                        </p:tgtEl>
                                        <p:attrNameLst>
                                          <p:attrName>style.visibility</p:attrName>
                                        </p:attrNameLst>
                                      </p:cBhvr>
                                      <p:to>
                                        <p:strVal val="visible"/>
                                      </p:to>
                                    </p:set>
                                    <p:anim calcmode="lin" valueType="num">
                                      <p:cBhvr additive="base">
                                        <p:cTn id="7" dur="500" fill="hold"/>
                                        <p:tgtEl>
                                          <p:spTgt spid="4403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403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build="p"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ChangeArrowheads="1"/>
          </p:cNvSpPr>
          <p:nvPr/>
        </p:nvSpPr>
        <p:spPr bwMode="auto">
          <a:xfrm>
            <a:off x="-76200" y="0"/>
            <a:ext cx="9372600" cy="6858000"/>
          </a:xfrm>
          <a:prstGeom prst="rect">
            <a:avLst/>
          </a:prstGeom>
          <a:solidFill>
            <a:srgbClr val="00273B">
              <a:alpha val="11000"/>
            </a:srgbClr>
          </a:solidFill>
          <a:ln w="9525">
            <a:noFill/>
            <a:miter lim="800000"/>
            <a:headEnd/>
            <a:tailEnd/>
          </a:ln>
          <a:effectLst/>
        </p:spPr>
        <p:txBody>
          <a:bodyPr wrap="none" anchor="ct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4400" b="1" i="0" u="none" strike="noStrike" kern="1200" cap="none" spc="0" normalizeH="0" baseline="0" noProof="0">
              <a:ln>
                <a:noFill/>
              </a:ln>
              <a:solidFill>
                <a:srgbClr val="000203"/>
              </a:solidFill>
              <a:effectLst>
                <a:outerShdw blurRad="38100" dist="38100" dir="2700000" algn="tl">
                  <a:srgbClr val="FFFFFF"/>
                </a:outerShdw>
              </a:effectLst>
              <a:uLnTx/>
              <a:uFillTx/>
              <a:latin typeface="Engravers MT" pitchFamily="18" charset="0"/>
              <a:ea typeface="MS PGothic" pitchFamily="34" charset="-128"/>
              <a:cs typeface="+mn-cs"/>
              <a:sym typeface="Arial" pitchFamily="34" charset="0"/>
            </a:endParaRPr>
          </a:p>
        </p:txBody>
      </p:sp>
      <p:pic>
        <p:nvPicPr>
          <p:cNvPr id="176130" name="Picture 3"/>
          <p:cNvPicPr>
            <a:picLocks noChangeAspect="1" noChangeArrowheads="1"/>
          </p:cNvPicPr>
          <p:nvPr/>
        </p:nvPicPr>
        <p:blipFill>
          <a:blip r:embed="rId3" cstate="screen">
            <a:lum bright="-12000"/>
            <a:extLst>
              <a:ext uri="{28A0092B-C50C-407E-A947-70E740481C1C}">
                <a14:useLocalDpi xmlns:a14="http://schemas.microsoft.com/office/drawing/2010/main" val="0"/>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12" name="Rectangle 4"/>
          <p:cNvSpPr>
            <a:spLocks noGrp="1" noChangeArrowheads="1"/>
          </p:cNvSpPr>
          <p:nvPr>
            <p:ph type="ctrTitle"/>
          </p:nvPr>
        </p:nvSpPr>
        <p:spPr>
          <a:xfrm>
            <a:off x="1371600" y="1219200"/>
            <a:ext cx="6781800" cy="2117725"/>
          </a:xfrm>
          <a:effectLst>
            <a:outerShdw blurRad="63500" dist="71842" dir="2700000" algn="ctr" rotWithShape="0">
              <a:schemeClr val="bg2">
                <a:alpha val="74998"/>
              </a:schemeClr>
            </a:outerShdw>
          </a:effectLst>
        </p:spPr>
        <p:txBody>
          <a:bodyPr/>
          <a:lstStyle/>
          <a:p>
            <a:pPr eaLnBrk="1" hangingPunct="1"/>
            <a:r>
              <a:rPr lang="ja-JP" altLang="en-US" sz="6600">
                <a:solidFill>
                  <a:srgbClr val="CCECFF"/>
                </a:solidFill>
                <a:latin typeface="SimSun" pitchFamily="2" charset="-122"/>
                <a:ea typeface="SimSun" pitchFamily="2" charset="-122"/>
                <a:sym typeface="SimSun" pitchFamily="2" charset="-122"/>
              </a:rPr>
              <a:t>女人应该作的是什么</a:t>
            </a:r>
            <a:r>
              <a:rPr lang="en-US" altLang="ja-JP" sz="6600">
                <a:solidFill>
                  <a:srgbClr val="CCECFF"/>
                </a:solidFill>
                <a:latin typeface="Arial Bold" pitchFamily="2" charset="0"/>
                <a:sym typeface="Arial Bold" pitchFamily="2" charset="0"/>
              </a:rPr>
              <a:t>?</a:t>
            </a:r>
            <a:endParaRPr lang="en-US" altLang="en-US" sz="6600"/>
          </a:p>
        </p:txBody>
      </p:sp>
      <p:sp>
        <p:nvSpPr>
          <p:cNvPr id="222213" name="Rectangle 5"/>
          <p:cNvSpPr>
            <a:spLocks noGrp="1" noChangeArrowheads="1"/>
          </p:cNvSpPr>
          <p:nvPr>
            <p:ph type="subTitle" idx="1"/>
          </p:nvPr>
        </p:nvSpPr>
        <p:spPr>
          <a:xfrm>
            <a:off x="1600200" y="3886200"/>
            <a:ext cx="6172200" cy="1752600"/>
          </a:xfrm>
          <a:effectLst>
            <a:outerShdw blurRad="63500" dist="71842" dir="2700000" algn="ctr" rotWithShape="0">
              <a:schemeClr val="bg2">
                <a:alpha val="74998"/>
              </a:schemeClr>
            </a:outerShdw>
          </a:effectLst>
        </p:spPr>
        <p:txBody>
          <a:bodyPr/>
          <a:lstStyle/>
          <a:p>
            <a:pPr eaLnBrk="1" hangingPunct="1">
              <a:buFont typeface="Wingdings" pitchFamily="2" charset="2"/>
              <a:buNone/>
            </a:pPr>
            <a:r>
              <a:rPr lang="zh-TW" altLang="en-US" sz="4800" b="1"/>
              <a:t>女人在外邦人与敬虔的社会，从前与现在</a:t>
            </a:r>
          </a:p>
        </p:txBody>
      </p:sp>
    </p:spTree>
    <p:extLst>
      <p:ext uri="{BB962C8B-B14F-4D97-AF65-F5344CB8AC3E}">
        <p14:creationId xmlns:p14="http://schemas.microsoft.com/office/powerpoint/2010/main" val="30052001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pic>
        <p:nvPicPr>
          <p:cNvPr id="142338"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31"/>
            <a:ext cx="8386762" cy="683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44" name="Rectangle 4"/>
          <p:cNvSpPr>
            <a:spLocks noGrp="1"/>
          </p:cNvSpPr>
          <p:nvPr>
            <p:ph type="title"/>
          </p:nvPr>
        </p:nvSpPr>
        <p:spPr>
          <a:xfrm>
            <a:off x="685831" y="304801"/>
            <a:ext cx="7770813" cy="762000"/>
          </a:xfrm>
        </p:spPr>
        <p:txBody>
          <a:bodyPr>
            <a:normAutofit fontScale="90000"/>
          </a:bodyPr>
          <a:lstStyle/>
          <a:p>
            <a:pPr marL="714835" indent="-714835" eaLnBrk="1" hangingPunct="1">
              <a:defRPr/>
            </a:pPr>
            <a:r>
              <a:rPr lang="zh-CN" altLang="en-US" b="1" dirty="0">
                <a:effectLst>
                  <a:glow rad="317500">
                    <a:schemeClr val="bg2">
                      <a:alpha val="90000"/>
                    </a:schemeClr>
                  </a:glow>
                </a:effectLst>
                <a:latin typeface="Arial"/>
                <a:cs typeface="Arial"/>
              </a:rPr>
              <a:t>云柱</a:t>
            </a:r>
            <a:endParaRPr lang="en-US" b="1" dirty="0">
              <a:effectLst>
                <a:glow rad="317500">
                  <a:schemeClr val="bg2">
                    <a:alpha val="90000"/>
                  </a:schemeClr>
                </a:glow>
              </a:effectLst>
              <a:latin typeface="Arial"/>
              <a:cs typeface="Arial"/>
            </a:endParaRPr>
          </a:p>
        </p:txBody>
      </p:sp>
      <p:sp>
        <p:nvSpPr>
          <p:cNvPr id="142340" name="Rectangle 5"/>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42341" name="Rectangle 6"/>
          <p:cNvSpPr>
            <a:spLocks noChangeArrowheads="1"/>
          </p:cNvSpPr>
          <p:nvPr/>
        </p:nvSpPr>
        <p:spPr bwMode="auto">
          <a:xfrm>
            <a:off x="-114270" y="5997575"/>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341447" name="Text Box 7"/>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ea typeface="ＭＳ Ｐゴシック"/>
              </a:rPr>
              <a:t>出埃及记</a:t>
            </a:r>
            <a:r>
              <a:rPr lang="en-US" dirty="0">
                <a:solidFill>
                  <a:srgbClr val="FFFFFF"/>
                </a:solidFill>
                <a:effectLst>
                  <a:glow rad="317500">
                    <a:srgbClr val="212121">
                      <a:alpha val="90000"/>
                    </a:srgbClr>
                  </a:glow>
                </a:effectLst>
                <a:ea typeface="ＭＳ Ｐゴシック"/>
              </a:rPr>
              <a:t>40</a:t>
            </a:r>
          </a:p>
        </p:txBody>
      </p:sp>
    </p:spTree>
    <p:extLst>
      <p:ext uri="{BB962C8B-B14F-4D97-AF65-F5344CB8AC3E}">
        <p14:creationId xmlns:p14="http://schemas.microsoft.com/office/powerpoint/2010/main" val="70287283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59088E43-7D6A-4869-BFC2-D7ADFB56D560}"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120</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0178" name="AutoShape 2"/>
          <p:cNvSpPr>
            <a:spLocks/>
          </p:cNvSpPr>
          <p:nvPr/>
        </p:nvSpPr>
        <p:spPr bwMode="auto">
          <a:xfrm>
            <a:off x="328613" y="1308100"/>
            <a:ext cx="8637587" cy="461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「女人要沉静学道，一味的顺服，我不许女人讲道，也不许她辖管男人，只要沉静。」</a:t>
            </a:r>
            <a:r>
              <a:rPr kumimoji="0" lang="en-US" altLang="ja-JP"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2:11-12</a:t>
            </a:r>
            <a:endParaRPr kumimoji="0" lang="en-US"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1367356102"/>
      </p:ext>
    </p:extLst>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1"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89" name="Title 3"/>
          <p:cNvSpPr>
            <a:spLocks noGrp="1"/>
          </p:cNvSpPr>
          <p:nvPr>
            <p:ph type="ctrTitle"/>
          </p:nvPr>
        </p:nvSpPr>
        <p:spPr>
          <a:xfrm>
            <a:off x="0" y="0"/>
            <a:ext cx="8675688" cy="504825"/>
          </a:xfrm>
          <a:solidFill>
            <a:srgbClr val="000000"/>
          </a:solidFill>
        </p:spPr>
        <p:txBody>
          <a:bodyPr/>
          <a:lstStyle/>
          <a:p>
            <a:pPr eaLnBrk="1" hangingPunct="1">
              <a:defRPr/>
            </a:pPr>
            <a:r>
              <a:rPr lang="zh-CN" altLang="en-US" sz="3600" b="1" dirty="0">
                <a:solidFill>
                  <a:schemeClr val="bg1"/>
                </a:solidFill>
                <a:latin typeface="Calibri" charset="0"/>
                <a:ea typeface="+mj-ea"/>
                <a:sym typeface="Helvetica" charset="0"/>
              </a:rPr>
              <a:t>谁愿意来处理这个问题？</a:t>
            </a:r>
            <a:endParaRPr lang="en-US" sz="3600" b="1" dirty="0">
              <a:solidFill>
                <a:schemeClr val="bg1"/>
              </a:solidFill>
              <a:latin typeface="Calibri" charset="0"/>
              <a:ea typeface="+mj-ea"/>
              <a:sym typeface="Helvetica" charset="0"/>
            </a:endParaRPr>
          </a:p>
        </p:txBody>
      </p:sp>
      <p:sp>
        <p:nvSpPr>
          <p:cNvPr id="179203" name="Title 3"/>
          <p:cNvSpPr txBox="1">
            <a:spLocks/>
          </p:cNvSpPr>
          <p:nvPr/>
        </p:nvSpPr>
        <p:spPr bwMode="auto">
          <a:xfrm>
            <a:off x="-28575" y="5084763"/>
            <a:ext cx="8848725" cy="1747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Calibri" pitchFamily="34" charset="0"/>
                <a:ea typeface="MS PGothic" pitchFamily="34" charset="-128"/>
                <a:sym typeface="Arial" pitchFamily="34" charset="0"/>
              </a:rPr>
              <a:t>“我来负责感恩节、圣诞节、新年和复活节的讲道。‘教会中女性的角色’、‘今日方言’、‘圣经无误性’以及我们特别的‘筹款主日’，就交给你了。”</a:t>
            </a:r>
          </a:p>
        </p:txBody>
      </p:sp>
      <p:sp>
        <p:nvSpPr>
          <p:cNvPr id="2" name="文本框 1">
            <a:extLst>
              <a:ext uri="{FF2B5EF4-FFF2-40B4-BE49-F238E27FC236}">
                <a16:creationId xmlns:a16="http://schemas.microsoft.com/office/drawing/2014/main" id="{0FE21A49-FB35-110D-1371-2EDA7D11E747}"/>
              </a:ext>
            </a:extLst>
          </p:cNvPr>
          <p:cNvSpPr txBox="1"/>
          <p:nvPr/>
        </p:nvSpPr>
        <p:spPr>
          <a:xfrm>
            <a:off x="375078" y="4221088"/>
            <a:ext cx="723275" cy="307777"/>
          </a:xfrm>
          <a:prstGeom prst="rect">
            <a:avLst/>
          </a:prstGeom>
          <a:noFill/>
        </p:spPr>
        <p:txBody>
          <a:bodyPr wrap="none" rtlCol="0">
            <a:spAutoFit/>
          </a:bodyPr>
          <a:lstStyle/>
          <a:p>
            <a:r>
              <a:rPr kumimoji="1" lang="zh-CN" altLang="en-US" sz="1400" b="0" dirty="0"/>
              <a:t>约翰逊</a:t>
            </a:r>
          </a:p>
        </p:txBody>
      </p:sp>
      <p:sp>
        <p:nvSpPr>
          <p:cNvPr id="3" name="文本框 2">
            <a:extLst>
              <a:ext uri="{FF2B5EF4-FFF2-40B4-BE49-F238E27FC236}">
                <a16:creationId xmlns:a16="http://schemas.microsoft.com/office/drawing/2014/main" id="{59895177-5990-0FDD-EAA9-3B34D446AE34}"/>
              </a:ext>
            </a:extLst>
          </p:cNvPr>
          <p:cNvSpPr txBox="1"/>
          <p:nvPr/>
        </p:nvSpPr>
        <p:spPr>
          <a:xfrm>
            <a:off x="3411247" y="2226034"/>
            <a:ext cx="543739" cy="307777"/>
          </a:xfrm>
          <a:prstGeom prst="rect">
            <a:avLst/>
          </a:prstGeom>
          <a:noFill/>
        </p:spPr>
        <p:txBody>
          <a:bodyPr wrap="none" rtlCol="0">
            <a:spAutoFit/>
          </a:bodyPr>
          <a:lstStyle/>
          <a:p>
            <a:r>
              <a:rPr kumimoji="1" lang="zh-CN" altLang="en-US" sz="1400" b="0" dirty="0"/>
              <a:t>日历</a:t>
            </a:r>
          </a:p>
        </p:txBody>
      </p:sp>
    </p:spTree>
    <p:extLst>
      <p:ext uri="{BB962C8B-B14F-4D97-AF65-F5344CB8AC3E}">
        <p14:creationId xmlns:p14="http://schemas.microsoft.com/office/powerpoint/2010/main" val="562332840"/>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AutoShape 1"/>
          <p:cNvSpPr>
            <a:spLocks/>
          </p:cNvSpPr>
          <p:nvPr/>
        </p:nvSpPr>
        <p:spPr bwMode="auto">
          <a:xfrm>
            <a:off x="6553200" y="6248400"/>
            <a:ext cx="2133600" cy="225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5D76D3AE-6EC6-4799-A882-73068250129D}" type="slidenum">
              <a:rPr kumimoji="0" lang="en-US" alt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122</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7106" name="Rectangle 2"/>
          <p:cNvSpPr>
            <a:spLocks noGrp="1" noChangeArrowheads="1"/>
          </p:cNvSpPr>
          <p:nvPr>
            <p:ph type="title"/>
          </p:nvPr>
        </p:nvSpPr>
        <p:spPr>
          <a:xfrm>
            <a:off x="457200" y="95250"/>
            <a:ext cx="8229600" cy="1503363"/>
          </a:xfrm>
        </p:spPr>
        <p:txBody>
          <a:bodyPr/>
          <a:lstStyle/>
          <a:p>
            <a:pPr algn="ctr" defTabSz="914400" eaLnBrk="1"/>
            <a:endParaRPr lang="en-US" altLang="en-US" sz="4400">
              <a:solidFill>
                <a:srgbClr val="CCECFF"/>
              </a:solidFill>
              <a:effectLst>
                <a:outerShdw blurRad="38100" dist="38100" dir="2700000" algn="tl">
                  <a:srgbClr val="000000"/>
                </a:outerShdw>
              </a:effectLst>
              <a:latin typeface="Arial Bold" pitchFamily="2" charset="0"/>
              <a:sym typeface="Arial Bold" pitchFamily="2" charset="0"/>
            </a:endParaRPr>
          </a:p>
        </p:txBody>
      </p:sp>
      <p:sp>
        <p:nvSpPr>
          <p:cNvPr id="47107" name="Rectangle 3"/>
          <p:cNvSpPr>
            <a:spLocks noGrp="1" noChangeArrowheads="1"/>
          </p:cNvSpPr>
          <p:nvPr>
            <p:ph type="body" idx="1"/>
          </p:nvPr>
        </p:nvSpPr>
        <p:spPr>
          <a:xfrm>
            <a:off x="457200" y="1600200"/>
            <a:ext cx="8229600" cy="5256213"/>
          </a:xfrm>
        </p:spPr>
        <p:txBody>
          <a:bodyPr/>
          <a:lstStyle/>
          <a:p>
            <a:pPr defTabSz="914400" eaLnBrk="1">
              <a:spcBef>
                <a:spcPts val="700"/>
              </a:spcBef>
              <a:buClr>
                <a:srgbClr val="99FF99"/>
              </a:buClr>
              <a:buSzPct val="80000"/>
              <a:buFont typeface="Wingdings" pitchFamily="2" charset="2"/>
              <a:buChar char="➢"/>
            </a:pPr>
            <a:endParaRPr lang="en-US" altLang="en-US" sz="3200">
              <a:solidFill>
                <a:srgbClr val="FFFFFF"/>
              </a:solidFill>
              <a:effectLst>
                <a:outerShdw blurRad="38100" dist="38100" dir="2700000" algn="tl">
                  <a:srgbClr val="000000"/>
                </a:outerShdw>
              </a:effectLst>
              <a:latin typeface="Arial" pitchFamily="34" charset="0"/>
              <a:cs typeface="Arial" pitchFamily="34" charset="0"/>
              <a:sym typeface="Arial" pitchFamily="34" charset="0"/>
            </a:endParaRPr>
          </a:p>
        </p:txBody>
      </p:sp>
      <p:pic>
        <p:nvPicPr>
          <p:cNvPr id="47108" name="Picture 4" descr="C:\Users\Adventure\Documents\gras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7109" name="AutoShape 5"/>
          <p:cNvSpPr>
            <a:spLocks/>
          </p:cNvSpPr>
          <p:nvPr/>
        </p:nvSpPr>
        <p:spPr bwMode="auto">
          <a:xfrm>
            <a:off x="323850" y="1341438"/>
            <a:ext cx="4038600" cy="4032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dirty="0">
                <a:ln>
                  <a:noFill/>
                </a:ln>
                <a:solidFill>
                  <a:srgbClr val="000000"/>
                </a:solidFill>
                <a:effectLst/>
                <a:uLnTx/>
                <a:uFillTx/>
                <a:latin typeface="Arial Bold" pitchFamily="2" charset="0"/>
                <a:ea typeface="MS PGothic" pitchFamily="34" charset="-128"/>
                <a:sym typeface="Arial Bold" pitchFamily="2" charset="0"/>
              </a:rPr>
              <a:t>NT Wright </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dirty="0">
                <a:ln>
                  <a:noFill/>
                </a:ln>
                <a:solidFill>
                  <a:srgbClr val="000000"/>
                </a:solidFill>
                <a:effectLst/>
                <a:uLnTx/>
                <a:uFillTx/>
                <a:latin typeface="Arial Bold" pitchFamily="2" charset="0"/>
                <a:ea typeface="MS PGothic" pitchFamily="34" charset="-128"/>
                <a:sym typeface="Arial Bold" pitchFamily="2" charset="0"/>
              </a:rPr>
              <a:t>Ben Witherington III</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dirty="0">
                <a:ln>
                  <a:noFill/>
                </a:ln>
                <a:solidFill>
                  <a:srgbClr val="000000"/>
                </a:solidFill>
                <a:effectLst/>
                <a:uLnTx/>
                <a:uFillTx/>
                <a:latin typeface="Arial Bold" pitchFamily="2" charset="0"/>
                <a:ea typeface="MS PGothic" pitchFamily="34" charset="-128"/>
                <a:sym typeface="Arial Bold" pitchFamily="2" charset="0"/>
              </a:rPr>
              <a:t>Gordon Fee</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dirty="0">
                <a:ln>
                  <a:noFill/>
                </a:ln>
                <a:solidFill>
                  <a:srgbClr val="000000"/>
                </a:solidFill>
                <a:effectLst/>
                <a:uLnTx/>
                <a:uFillTx/>
                <a:latin typeface="Arial Bold" pitchFamily="2" charset="0"/>
                <a:ea typeface="MS PGothic" pitchFamily="34" charset="-128"/>
                <a:sym typeface="Arial Bold" pitchFamily="2" charset="0"/>
              </a:rPr>
              <a:t>Scot McKnight</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dirty="0">
                <a:ln>
                  <a:noFill/>
                </a:ln>
                <a:solidFill>
                  <a:srgbClr val="000000"/>
                </a:solidFill>
                <a:effectLst/>
                <a:uLnTx/>
                <a:uFillTx/>
                <a:latin typeface="Arial Bold" pitchFamily="2" charset="0"/>
                <a:ea typeface="MS PGothic" pitchFamily="34" charset="-128"/>
                <a:sym typeface="Arial Bold" pitchFamily="2" charset="0"/>
              </a:rPr>
              <a:t>Ruth A. Tucker</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dirty="0">
                <a:ln>
                  <a:noFill/>
                </a:ln>
                <a:solidFill>
                  <a:srgbClr val="000000"/>
                </a:solidFill>
                <a:effectLst/>
                <a:uLnTx/>
                <a:uFillTx/>
                <a:latin typeface="Arial Bold" pitchFamily="2" charset="0"/>
                <a:ea typeface="MS PGothic" pitchFamily="34" charset="-128"/>
                <a:sym typeface="Arial Bold" pitchFamily="2" charset="0"/>
              </a:rPr>
              <a:t>Walter C. Kaiser</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dirty="0">
                <a:ln>
                  <a:noFill/>
                </a:ln>
                <a:solidFill>
                  <a:srgbClr val="000000"/>
                </a:solidFill>
                <a:effectLst/>
                <a:uLnTx/>
                <a:uFillTx/>
                <a:latin typeface="Arial Bold" pitchFamily="2" charset="0"/>
                <a:ea typeface="MS PGothic" pitchFamily="34" charset="-128"/>
                <a:sym typeface="Arial Bold" pitchFamily="2" charset="0"/>
              </a:rPr>
              <a:t>Jim Wallis</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dirty="0">
                <a:ln>
                  <a:noFill/>
                </a:ln>
                <a:solidFill>
                  <a:srgbClr val="000000"/>
                </a:solidFill>
                <a:effectLst/>
                <a:uLnTx/>
                <a:uFillTx/>
                <a:latin typeface="Arial Bold" pitchFamily="2" charset="0"/>
                <a:ea typeface="MS PGothic" pitchFamily="34" charset="-128"/>
                <a:sym typeface="Arial Bold" pitchFamily="2" charset="0"/>
              </a:rPr>
              <a:t>Rachel Held Evans</a:t>
            </a: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dirty="0">
                <a:ln>
                  <a:noFill/>
                </a:ln>
                <a:solidFill>
                  <a:srgbClr val="000000"/>
                </a:solidFill>
                <a:effectLst/>
                <a:uLnTx/>
                <a:uFillTx/>
                <a:latin typeface="Arial Bold" pitchFamily="2" charset="0"/>
                <a:ea typeface="MS PGothic" pitchFamily="34" charset="-128"/>
                <a:sym typeface="Arial Bold" pitchFamily="2" charset="0"/>
              </a:rPr>
              <a:t>Gilbert </a:t>
            </a:r>
            <a:r>
              <a:rPr kumimoji="0" lang="en-US" altLang="en-US" sz="2600" b="0" i="0" u="none" strike="noStrike" kern="1200" cap="none" spc="0" normalizeH="0" baseline="0" noProof="0" dirty="0" err="1">
                <a:ln>
                  <a:noFill/>
                </a:ln>
                <a:solidFill>
                  <a:srgbClr val="000000"/>
                </a:solidFill>
                <a:effectLst/>
                <a:uLnTx/>
                <a:uFillTx/>
                <a:latin typeface="Arial Bold" pitchFamily="2" charset="0"/>
                <a:ea typeface="MS PGothic" pitchFamily="34" charset="-128"/>
                <a:sym typeface="Arial Bold" pitchFamily="2" charset="0"/>
              </a:rPr>
              <a:t>Bilezikian</a:t>
            </a:r>
            <a:endParaRPr kumimoji="0" lang="en-US" altLang="en-US" sz="2400" b="0" i="0" u="none" strike="noStrike" kern="1200" cap="none" spc="0" normalizeH="0" baseline="0" noProof="0" dirty="0">
              <a:ln>
                <a:noFill/>
              </a:ln>
              <a:solidFill>
                <a:srgbClr val="000000"/>
              </a:solidFill>
              <a:effectLst/>
              <a:uLnTx/>
              <a:uFillTx/>
              <a:latin typeface="Arial" pitchFamily="34" charset="0"/>
              <a:ea typeface="MS PGothic" pitchFamily="34" charset="-128"/>
              <a:sym typeface="Arial" pitchFamily="34" charset="0"/>
            </a:endParaRPr>
          </a:p>
        </p:txBody>
      </p:sp>
      <p:grpSp>
        <p:nvGrpSpPr>
          <p:cNvPr id="180230" name="Group 6"/>
          <p:cNvGrpSpPr>
            <a:grpSpLocks/>
          </p:cNvGrpSpPr>
          <p:nvPr/>
        </p:nvGrpSpPr>
        <p:grpSpPr bwMode="auto">
          <a:xfrm>
            <a:off x="4648200" y="1341438"/>
            <a:ext cx="4038600" cy="4032250"/>
            <a:chOff x="0" y="0"/>
            <a:chExt cx="4038600" cy="4032250"/>
          </a:xfrm>
        </p:grpSpPr>
        <p:sp>
          <p:nvSpPr>
            <p:cNvPr id="47111" name="AutoShape 7"/>
            <p:cNvSpPr>
              <a:spLocks/>
            </p:cNvSpPr>
            <p:nvPr/>
          </p:nvSpPr>
          <p:spPr bwMode="auto">
            <a:xfrm>
              <a:off x="0" y="0"/>
              <a:ext cx="4038600" cy="4032250"/>
            </a:xfrm>
            <a:custGeom>
              <a:avLst/>
              <a:gdLst>
                <a:gd name="T0" fmla="*/ 2019300 w 21600"/>
                <a:gd name="T1" fmla="*/ 2016125 h 21600"/>
                <a:gd name="T2" fmla="*/ 2019300 w 21600"/>
                <a:gd name="T3" fmla="*/ 2016125 h 21600"/>
                <a:gd name="T4" fmla="*/ 2019300 w 21600"/>
                <a:gd name="T5" fmla="*/ 2016125 h 21600"/>
                <a:gd name="T6" fmla="*/ 2019300 w 21600"/>
                <a:gd name="T7" fmla="*/ 2016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FFFFFF">
                <a:alpha val="5019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7112" name="AutoShape 8"/>
            <p:cNvSpPr>
              <a:spLocks/>
            </p:cNvSpPr>
            <p:nvPr/>
          </p:nvSpPr>
          <p:spPr bwMode="auto">
            <a:xfrm>
              <a:off x="0" y="0"/>
              <a:ext cx="4038600" cy="3951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J.I. Packer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Tim Keller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John F. MacArthur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C.S. Lewis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John Piper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John Wimber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Mark Driscoll </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Elisabeth Elliot</a:t>
              </a:r>
              <a:endParaRPr kumimoji="0" lang="en-US" altLang="en-US" sz="2600" b="0" i="0" u="none" strike="noStrike" kern="1200" cap="none" spc="0" normalizeH="0" baseline="0" noProof="0">
                <a:ln>
                  <a:noFill/>
                </a:ln>
                <a:solidFill>
                  <a:srgbClr val="000000"/>
                </a:solidFill>
                <a:effectLst/>
                <a:uLnTx/>
                <a:uFillTx/>
                <a:latin typeface="Calibri" pitchFamily="34" charset="0"/>
                <a:ea typeface="MS PGothic" pitchFamily="34" charset="-128"/>
                <a:cs typeface="Calibri" pitchFamily="34" charset="0"/>
                <a:sym typeface="Calibri" pitchFamily="34" charset="0"/>
              </a:endParaRPr>
            </a:p>
            <a:p>
              <a:pPr marL="0" marR="0" lvl="0" indent="0" algn="ctr" defTabSz="914400" rtl="0" eaLnBrk="1" fontAlgn="base" latinLnBrk="0" hangingPunct="0">
                <a:lnSpc>
                  <a:spcPct val="90000"/>
                </a:lnSpc>
                <a:spcBef>
                  <a:spcPts val="600"/>
                </a:spcBef>
                <a:spcAft>
                  <a:spcPct val="0"/>
                </a:spcAft>
                <a:buClrTx/>
                <a:buSzTx/>
                <a:buFontTx/>
                <a:buNone/>
                <a:tabLst/>
                <a:defRPr/>
              </a:pPr>
              <a:r>
                <a:rPr kumimoji="0" lang="en-US" altLang="en-US" sz="2600" b="0" i="0" u="none" strike="noStrike" kern="1200" cap="none" spc="0" normalizeH="0" baseline="0" noProof="0">
                  <a:ln>
                    <a:noFill/>
                  </a:ln>
                  <a:solidFill>
                    <a:srgbClr val="000000"/>
                  </a:solidFill>
                  <a:effectLst/>
                  <a:uLnTx/>
                  <a:uFillTx/>
                  <a:latin typeface="Arial Bold" pitchFamily="2" charset="0"/>
                  <a:ea typeface="MS PGothic" pitchFamily="34" charset="-128"/>
                  <a:sym typeface="Arial Bold" pitchFamily="2" charset="0"/>
                </a:rPr>
                <a:t>Douglas Wilson</a:t>
              </a:r>
              <a:r>
                <a:rPr kumimoji="0" lang="en-US" altLang="en-US" sz="2600" b="0" i="0" u="none" strike="noStrike" kern="1200" cap="none" spc="0" normalizeH="0" baseline="30000" noProof="0">
                  <a:ln>
                    <a:noFill/>
                  </a:ln>
                  <a:solidFill>
                    <a:srgbClr val="000000"/>
                  </a:solidFill>
                  <a:effectLst/>
                  <a:uLnTx/>
                  <a:uFillTx/>
                  <a:latin typeface="Arial Bold" pitchFamily="2" charset="0"/>
                  <a:ea typeface="MS PGothic" pitchFamily="34" charset="-128"/>
                  <a:sym typeface="Arial Bold" pitchFamily="2" charset="0"/>
                </a:rPr>
                <a:t>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grpSp>
      <p:sp>
        <p:nvSpPr>
          <p:cNvPr id="47113" name="AutoShape 9"/>
          <p:cNvSpPr>
            <a:spLocks/>
          </p:cNvSpPr>
          <p:nvPr/>
        </p:nvSpPr>
        <p:spPr bwMode="auto">
          <a:xfrm>
            <a:off x="3851275" y="2660650"/>
            <a:ext cx="1368425" cy="1101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pitchFamily="34" charset="0"/>
                <a:ea typeface="MS PGothic" pitchFamily="34" charset="-128"/>
                <a:sym typeface="Arial" pitchFamily="34" charset="0"/>
              </a:rPr>
              <a:t>vs</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7114" name="AutoShape 10"/>
          <p:cNvSpPr>
            <a:spLocks/>
          </p:cNvSpPr>
          <p:nvPr/>
        </p:nvSpPr>
        <p:spPr bwMode="auto">
          <a:xfrm>
            <a:off x="785813" y="384175"/>
            <a:ext cx="3303587" cy="704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48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彼此平等论</a:t>
            </a:r>
            <a:r>
              <a:rPr kumimoji="0" lang="en-US" altLang="ja-JP" sz="48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7115" name="AutoShape 11"/>
          <p:cNvSpPr>
            <a:spLocks/>
          </p:cNvSpPr>
          <p:nvPr/>
        </p:nvSpPr>
        <p:spPr bwMode="auto">
          <a:xfrm>
            <a:off x="5027613" y="430213"/>
            <a:ext cx="2973387" cy="10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44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互相补足论</a:t>
            </a:r>
            <a:endParaRPr kumimoji="0" lang="en-US" altLang="en-US" sz="12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41823840"/>
      </p:ext>
    </p:extLst>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AutoShape 1"/>
          <p:cNvSpPr>
            <a:spLocks/>
          </p:cNvSpPr>
          <p:nvPr/>
        </p:nvSpPr>
        <p:spPr bwMode="auto">
          <a:xfrm>
            <a:off x="6553200" y="6248400"/>
            <a:ext cx="2133600" cy="225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15428417-1244-4E8C-9D7F-66351610AC00}" type="slidenum">
              <a:rPr kumimoji="0" lang="en-US" alt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123</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8130" name="Rectangle 2"/>
          <p:cNvSpPr>
            <a:spLocks noGrp="1" noChangeArrowheads="1"/>
          </p:cNvSpPr>
          <p:nvPr>
            <p:ph type="title"/>
          </p:nvPr>
        </p:nvSpPr>
        <p:spPr>
          <a:xfrm>
            <a:off x="457200" y="95250"/>
            <a:ext cx="8229600" cy="1503363"/>
          </a:xfrm>
        </p:spPr>
        <p:txBody>
          <a:bodyPr/>
          <a:lstStyle/>
          <a:p>
            <a:pPr algn="ctr" defTabSz="914400" eaLnBrk="1"/>
            <a:endParaRPr lang="en-US" altLang="en-US" sz="4400">
              <a:solidFill>
                <a:srgbClr val="CCECFF"/>
              </a:solidFill>
              <a:effectLst>
                <a:outerShdw blurRad="38100" dist="38100" dir="2700000" algn="tl">
                  <a:srgbClr val="000000"/>
                </a:outerShdw>
              </a:effectLst>
              <a:latin typeface="Arial Bold" pitchFamily="2" charset="0"/>
              <a:sym typeface="Arial Bold" pitchFamily="2" charset="0"/>
            </a:endParaRPr>
          </a:p>
        </p:txBody>
      </p:sp>
      <p:sp>
        <p:nvSpPr>
          <p:cNvPr id="48131" name="Rectangle 3"/>
          <p:cNvSpPr>
            <a:spLocks noGrp="1" noChangeArrowheads="1"/>
          </p:cNvSpPr>
          <p:nvPr>
            <p:ph type="body" idx="1"/>
          </p:nvPr>
        </p:nvSpPr>
        <p:spPr>
          <a:xfrm>
            <a:off x="457200" y="1600200"/>
            <a:ext cx="8229600" cy="5256213"/>
          </a:xfrm>
        </p:spPr>
        <p:txBody>
          <a:bodyPr/>
          <a:lstStyle/>
          <a:p>
            <a:pPr defTabSz="914400" eaLnBrk="1">
              <a:spcBef>
                <a:spcPts val="700"/>
              </a:spcBef>
              <a:buClr>
                <a:srgbClr val="99FF99"/>
              </a:buClr>
              <a:buSzPct val="80000"/>
              <a:buFont typeface="Wingdings" pitchFamily="2" charset="2"/>
              <a:buChar char="➢"/>
            </a:pPr>
            <a:endParaRPr lang="en-US" altLang="en-US" sz="3200">
              <a:solidFill>
                <a:srgbClr val="FFFFFF"/>
              </a:solidFill>
              <a:effectLst>
                <a:outerShdw blurRad="38100" dist="38100" dir="2700000" algn="tl">
                  <a:srgbClr val="000000"/>
                </a:outerShdw>
              </a:effectLst>
              <a:latin typeface="Arial" pitchFamily="34" charset="0"/>
              <a:cs typeface="Arial" pitchFamily="34" charset="0"/>
              <a:sym typeface="Arial" pitchFamily="34" charset="0"/>
            </a:endParaRPr>
          </a:p>
        </p:txBody>
      </p:sp>
      <p:pic>
        <p:nvPicPr>
          <p:cNvPr id="48132" name="Picture 4" descr="C:\Users\Adventure\Documents\soil2.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8133" name="AutoShape 5"/>
          <p:cNvSpPr>
            <a:spLocks/>
          </p:cNvSpPr>
          <p:nvPr/>
        </p:nvSpPr>
        <p:spPr bwMode="auto">
          <a:xfrm>
            <a:off x="3074988" y="328613"/>
            <a:ext cx="3348037" cy="1466850"/>
          </a:xfrm>
          <a:custGeom>
            <a:avLst/>
            <a:gdLst>
              <a:gd name="T0" fmla="*/ 1674019 w 21600"/>
              <a:gd name="T1" fmla="*/ 733425 h 21600"/>
              <a:gd name="T2" fmla="*/ 1674019 w 21600"/>
              <a:gd name="T3" fmla="*/ 733425 h 21600"/>
              <a:gd name="T4" fmla="*/ 1674019 w 21600"/>
              <a:gd name="T5" fmla="*/ 733425 h 21600"/>
              <a:gd name="T6" fmla="*/ 1674019 w 21600"/>
              <a:gd name="T7" fmla="*/ 733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FFFFFF">
              <a:alpha val="35294"/>
            </a:srgbClr>
          </a:solidFill>
          <a:ln w="38100" cap="flat" cmpd="sng">
            <a:solidFill>
              <a:srgbClr val="73FA79">
                <a:alpha val="35294"/>
              </a:srgbClr>
            </a:solidFill>
            <a:prstDash val="solid"/>
            <a:miter lim="0"/>
            <a:headEnd/>
            <a:tailEnd/>
          </a:ln>
          <a:effectLst>
            <a:outerShdw blurRad="38100" dist="20000" dir="5400000" algn="ctr" rotWithShape="0">
              <a:srgbClr val="000000">
                <a:alpha val="37999"/>
              </a:srgbClr>
            </a:outerShdw>
          </a:effectLst>
        </p:spPr>
        <p:txBody>
          <a:bodyPr lIns="0" tIns="0" rIns="0" bIns="0" anchor="ct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8134" name="AutoShape 6"/>
          <p:cNvSpPr>
            <a:spLocks/>
          </p:cNvSpPr>
          <p:nvPr/>
        </p:nvSpPr>
        <p:spPr bwMode="auto">
          <a:xfrm>
            <a:off x="3478213" y="711200"/>
            <a:ext cx="2541587" cy="703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4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共同基础</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48135" name="AutoShape 7"/>
          <p:cNvSpPr>
            <a:spLocks/>
          </p:cNvSpPr>
          <p:nvPr/>
        </p:nvSpPr>
        <p:spPr bwMode="auto">
          <a:xfrm>
            <a:off x="231775" y="2274888"/>
            <a:ext cx="8678863" cy="3524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marL="438150" indent="-209550"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438150" marR="0" lvl="0" indent="-209550" algn="l" defTabSz="457200" rtl="0" eaLnBrk="1" fontAlgn="base" latinLnBrk="0" hangingPunct="0">
              <a:lnSpc>
                <a:spcPct val="115000"/>
              </a:lnSpc>
              <a:spcBef>
                <a:spcPts val="1000"/>
              </a:spcBef>
              <a:spcAft>
                <a:spcPct val="0"/>
              </a:spcAft>
              <a:buClrTx/>
              <a:buSzPct val="100000"/>
              <a:buFont typeface="Symbol" pitchFamily="18" charset="2"/>
              <a:buChar char="•"/>
              <a:tabLst/>
              <a:defRPr/>
            </a:pPr>
            <a:r>
              <a:rPr kumimoji="0" lang="ja-JP" altLang="en-US"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它不像童女怀孕，基督的神性，靠恩典得救般重要</a:t>
            </a:r>
            <a:endParaRPr kumimoji="0" lang="en-US" altLang="ja-JP"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438150" marR="0" lvl="0" indent="-209550" algn="l" defTabSz="457200" rtl="0" eaLnBrk="1" fontAlgn="base" latinLnBrk="0" hangingPunct="0">
              <a:lnSpc>
                <a:spcPct val="115000"/>
              </a:lnSpc>
              <a:spcBef>
                <a:spcPts val="1000"/>
              </a:spcBef>
              <a:spcAft>
                <a:spcPct val="0"/>
              </a:spcAft>
              <a:buClrTx/>
              <a:buSzPct val="100000"/>
              <a:buFont typeface="Symbol" pitchFamily="18" charset="2"/>
              <a:buChar char="•"/>
              <a:tabLst/>
              <a:defRPr/>
            </a:pPr>
            <a:r>
              <a:rPr kumimoji="0" lang="ja-JP" altLang="en-US"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我们能够在爱里异中求同</a:t>
            </a:r>
            <a:endParaRPr kumimoji="0" lang="en-US" altLang="ja-JP"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438150" marR="0" lvl="0" indent="-209550" algn="l" defTabSz="457200" rtl="0" eaLnBrk="1" fontAlgn="base" latinLnBrk="0" hangingPunct="0">
              <a:lnSpc>
                <a:spcPct val="115000"/>
              </a:lnSpc>
              <a:spcBef>
                <a:spcPts val="1000"/>
              </a:spcBef>
              <a:spcAft>
                <a:spcPct val="0"/>
              </a:spcAft>
              <a:buClrTx/>
              <a:buSzPct val="100000"/>
              <a:buFont typeface="Symbol" pitchFamily="18" charset="2"/>
              <a:buChar char="•"/>
              <a:tabLst/>
              <a:defRPr/>
            </a:pPr>
            <a:r>
              <a:rPr kumimoji="0" lang="ja-JP" altLang="en-US"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我们能在公众场合向别人学习神的话</a:t>
            </a:r>
            <a:endParaRPr kumimoji="0" lang="en-US" altLang="en-US" sz="39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3709346262"/>
      </p:ext>
    </p:extLst>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AA0B193B-AAF6-4655-9267-5CB09422695C}"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124</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pic>
        <p:nvPicPr>
          <p:cNvPr id="49154" name="Picture 2" descr="C:\Users\Adventure\Images\Pandora's_Box_Legends1.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60363" y="3078163"/>
            <a:ext cx="4211637" cy="3159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49155" name="Picture 3" descr="http://www.anglicantaonga.org.nz/var/taonga/storage/images/features/sermon/bishop-katherine-preaches-about-the-gift-and-responsibility-of-freedom-in-christ/39078-1-eng-AU/Bishop-Katherine-preaches-about-the-gift-and-responsibility-of-freedom-in-Christ_randomImag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270375" y="3086100"/>
            <a:ext cx="4662488" cy="31416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9156" name="AutoShape 4"/>
          <p:cNvSpPr>
            <a:spLocks/>
          </p:cNvSpPr>
          <p:nvPr/>
        </p:nvSpPr>
        <p:spPr bwMode="auto">
          <a:xfrm>
            <a:off x="641350" y="738188"/>
            <a:ext cx="8582025" cy="2025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5600" b="0" i="0" u="none" strike="noStrike" kern="1200" cap="none" spc="0" normalizeH="0" baseline="0" noProof="0">
                <a:ln>
                  <a:noFill/>
                </a:ln>
                <a:solidFill>
                  <a:srgbClr val="FFFFFF"/>
                </a:solidFill>
                <a:effectLst/>
                <a:uLnTx/>
                <a:uFillTx/>
                <a:latin typeface="Calibri" pitchFamily="34" charset="0"/>
                <a:ea typeface="MS PGothic" pitchFamily="34" charset="-128"/>
                <a:cs typeface="Calibri" pitchFamily="34" charset="0"/>
                <a:sym typeface="Calibri" pitchFamily="34" charset="0"/>
              </a:rPr>
              <a:t>“</a:t>
            </a: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超越政治的潘朵拉讲台”</a:t>
            </a:r>
            <a:endParaRPr kumimoji="0" lang="en-US"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249046378"/>
      </p:ext>
    </p:extLst>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AB2668AF-9B1A-409B-B2A2-98918CEA9DF1}"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125</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0178" name="AutoShape 2"/>
          <p:cNvSpPr>
            <a:spLocks/>
          </p:cNvSpPr>
          <p:nvPr/>
        </p:nvSpPr>
        <p:spPr bwMode="auto">
          <a:xfrm>
            <a:off x="328613" y="1308100"/>
            <a:ext cx="8637587" cy="461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「女人要沉静学道，一味的顺服，我不许女人讲道，也不许她辖管男人，只要沉静。」</a:t>
            </a:r>
            <a:r>
              <a:rPr kumimoji="0" lang="en-US" altLang="ja-JP"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2:11-12</a:t>
            </a:r>
            <a:endParaRPr kumimoji="0" lang="en-US" altLang="en-US" sz="56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3909452600"/>
      </p:ext>
    </p:extLst>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013" tIns="45507" rIns="91013" bIns="45507"/>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sym typeface="Times New Roman" charset="0"/>
            </a:endParaRPr>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zh-TW" altLang="en-US" b="1" dirty="0">
                <a:solidFill>
                  <a:srgbClr val="FFFFFF"/>
                </a:solidFill>
                <a:latin typeface="Arial" charset="0"/>
                <a:ea typeface="ＭＳ Ｐゴシック" charset="0"/>
                <a:cs typeface="Arial" charset="0"/>
              </a:rPr>
              <a:t>女人该做什么呢？</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338" y="26"/>
            <a:ext cx="885920" cy="461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13" tIns="45507" rIns="91013" bIns="45507">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sym typeface="Times New Roman" charset="0"/>
              </a:rPr>
              <a:t>161o</a:t>
            </a:r>
          </a:p>
        </p:txBody>
      </p:sp>
      <p:sp>
        <p:nvSpPr>
          <p:cNvPr id="5" name="Rectangle 1029"/>
          <p:cNvSpPr txBox="1">
            <a:spLocks noChangeArrowheads="1"/>
          </p:cNvSpPr>
          <p:nvPr/>
        </p:nvSpPr>
        <p:spPr bwMode="auto">
          <a:xfrm>
            <a:off x="0" y="745577"/>
            <a:ext cx="9144000" cy="381000"/>
          </a:xfrm>
          <a:prstGeom prst="rect">
            <a:avLst/>
          </a:prstGeom>
          <a:no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注意：以下三个经文的上下文都关于公众敬拜</a:t>
            </a:r>
          </a:p>
        </p:txBody>
      </p:sp>
      <p:sp>
        <p:nvSpPr>
          <p:cNvPr id="6" name="Rectangle 1029"/>
          <p:cNvSpPr txBox="1">
            <a:spLocks noChangeArrowheads="1"/>
          </p:cNvSpPr>
          <p:nvPr/>
        </p:nvSpPr>
        <p:spPr bwMode="auto">
          <a:xfrm>
            <a:off x="0" y="1174667"/>
            <a:ext cx="9144000" cy="381000"/>
          </a:xfrm>
          <a:prstGeom prst="rect">
            <a:avLst/>
          </a:prstGeom>
          <a:no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看来林前</a:t>
            </a:r>
            <a:r>
              <a:rPr kumimoji="0" lang="en-US" altLang="zh-TW"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11</a:t>
            </a: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与林前</a:t>
            </a:r>
            <a:r>
              <a:rPr kumimoji="0" lang="en-US" altLang="zh-TW"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14</a:t>
            </a: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及提前</a:t>
            </a:r>
            <a:r>
              <a:rPr kumimoji="0" lang="en-US" altLang="zh-TW"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2</a:t>
            </a:r>
            <a:r>
              <a:rPr kumimoji="0" lang="zh-TW" altLang="en-US" sz="28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有矛盾</a:t>
            </a:r>
          </a:p>
        </p:txBody>
      </p:sp>
      <p:graphicFrame>
        <p:nvGraphicFramePr>
          <p:cNvPr id="7" name="Table 6"/>
          <p:cNvGraphicFramePr>
            <a:graphicFrameLocks noGrp="1"/>
          </p:cNvGraphicFramePr>
          <p:nvPr/>
        </p:nvGraphicFramePr>
        <p:xfrm>
          <a:off x="0" y="1600202"/>
          <a:ext cx="9144000" cy="4620378"/>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哥林多前书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11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哥林多前书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14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提摩太前书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能公众祷告</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(5,13)</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公众祷告只有男人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(8)</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能公众讲道</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(5)</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不能说话</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一定要安静</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(12c)</a:t>
                      </a: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说话是可以的</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含蓄的</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说话是可耻的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(35)</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3"/>
                  </a:ext>
                </a:extLst>
              </a:tr>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不能教男人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(12a)</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不许辖管男人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(12b)</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5"/>
                  </a:ext>
                </a:extLst>
              </a:tr>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蒙着头是一般的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安静是一般的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(33)</a:t>
                      </a: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男人祷告是一般的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(8)</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15244" y="5099897"/>
            <a:ext cx="9144000" cy="431631"/>
          </a:xfrm>
          <a:prstGeom prst="rect">
            <a:avLst/>
          </a:prstGeom>
          <a:solidFill>
            <a:srgbClr val="FFFF00"/>
          </a:solid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哪一个经文是一般的规律</a:t>
            </a:r>
            <a:r>
              <a:rPr kumimoji="0" lang="en-US" altLang="zh-TW"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a:t>
            </a:r>
            <a:r>
              <a:rPr kumimoji="0" lang="zh-TW" altLang="en-US"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普通</a:t>
            </a:r>
            <a:r>
              <a:rPr kumimoji="0" lang="en-US" altLang="zh-TW"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a:t>
            </a:r>
            <a:r>
              <a:rPr kumimoji="0" lang="zh-TW" altLang="en-US" sz="2500" b="1" i="1" u="none" strike="noStrike" kern="0" cap="none" spc="0" normalizeH="0" baseline="0" noProof="0" dirty="0">
                <a:ln>
                  <a:noFill/>
                </a:ln>
                <a:solidFill>
                  <a:srgbClr val="000000"/>
                </a:solidFill>
                <a:effectLst/>
                <a:uLnTx/>
                <a:uFillTx/>
                <a:latin typeface="Arial"/>
                <a:ea typeface="ＭＳ Ｐゴシック" charset="-128"/>
                <a:cs typeface="Arial"/>
                <a:sym typeface="Times New Roman" charset="0"/>
              </a:rPr>
              <a:t>和哪一个是例外？</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0" cap="none" spc="0" normalizeH="0" baseline="0" noProof="0" dirty="0">
              <a:ln>
                <a:noFill/>
              </a:ln>
              <a:solidFill>
                <a:srgbClr val="482400"/>
              </a:solidFill>
              <a:effectLst/>
              <a:uLnTx/>
              <a:uFillTx/>
              <a:latin typeface="Arial"/>
              <a:ea typeface="ＭＳ Ｐゴシック" charset="-128"/>
              <a:cs typeface="Arial"/>
              <a:sym typeface="Times New Roman"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013" tIns="45507" rIns="91013" bIns="45507"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100" b="1" i="0" u="none" strike="noStrike" kern="0" cap="none" spc="0" normalizeH="0" baseline="0" noProof="0" dirty="0">
                <a:ln>
                  <a:noFill/>
                </a:ln>
                <a:solidFill>
                  <a:srgbClr val="FFFFFF"/>
                </a:solidFill>
                <a:effectLst/>
                <a:uLnTx/>
                <a:uFillTx/>
                <a:latin typeface="Arial"/>
                <a:ea typeface="ＭＳ Ｐゴシック" charset="-128"/>
                <a:cs typeface="Arial"/>
                <a:sym typeface="Times New Roman" charset="0"/>
              </a:rPr>
              <a:t>想知道如何解决这些矛盾，请看接下来的八面！</a:t>
            </a:r>
          </a:p>
        </p:txBody>
      </p:sp>
    </p:spTree>
    <p:extLst>
      <p:ext uri="{BB962C8B-B14F-4D97-AF65-F5344CB8AC3E}">
        <p14:creationId xmlns:p14="http://schemas.microsoft.com/office/powerpoint/2010/main" val="2657359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992739ED-6E1A-4183-AB2A-969251FF948F}"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127</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1202" name="AutoShape 2"/>
          <p:cNvSpPr>
            <a:spLocks/>
          </p:cNvSpPr>
          <p:nvPr/>
        </p:nvSpPr>
        <p:spPr bwMode="auto">
          <a:xfrm>
            <a:off x="119063" y="84138"/>
            <a:ext cx="8396287" cy="7285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Calibri" pitchFamily="34" charset="0"/>
                <a:ea typeface="MS PGothic" pitchFamily="34" charset="-128"/>
                <a:cs typeface="Calibri" pitchFamily="34" charset="0"/>
                <a:sym typeface="Calibri" pitchFamily="34" charset="0"/>
              </a:rPr>
              <a:t>                                  </a:t>
            </a:r>
            <a:r>
              <a:rPr kumimoji="0" lang="en-US" altLang="en-US" sz="3300" b="1"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I. </a:t>
            </a:r>
            <a:r>
              <a:rPr kumimoji="0" lang="ja-JP" altLang="en-US" sz="3300" b="1"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平静的学习</a:t>
            </a:r>
            <a:endPar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endPar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a:t>
            </a:r>
            <a:r>
              <a:rPr kumimoji="0" lang="ja-JP" altLang="en-US" sz="3100" b="0" i="0" u="none" strike="noStrike" kern="1200" cap="none" spc="0" normalizeH="0" baseline="0" noProof="0">
                <a:ln>
                  <a:noFill/>
                </a:ln>
                <a:solidFill>
                  <a:srgbClr val="FFD940"/>
                </a:solidFill>
                <a:effectLst/>
                <a:uLnTx/>
                <a:uFillTx/>
                <a:latin typeface="SimSun" pitchFamily="2" charset="-122"/>
                <a:ea typeface="SimSun" pitchFamily="2" charset="-122"/>
                <a:sym typeface="SimSun" pitchFamily="2" charset="-122"/>
              </a:rPr>
              <a:t>沉静</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学道，一味的顺服，我不许女人讲道，也不许她辖管男人，只要</a:t>
            </a:r>
            <a:r>
              <a:rPr kumimoji="0" lang="ja-JP" altLang="en-US" sz="3100" b="0" i="0" u="none" strike="noStrike" kern="1200" cap="none" spc="0" normalizeH="0" baseline="0" noProof="0">
                <a:ln>
                  <a:noFill/>
                </a:ln>
                <a:solidFill>
                  <a:srgbClr val="FFD940"/>
                </a:solidFill>
                <a:effectLst/>
                <a:uLnTx/>
                <a:uFillTx/>
                <a:latin typeface="SimSun" pitchFamily="2" charset="-122"/>
                <a:ea typeface="SimSun" pitchFamily="2" charset="-122"/>
                <a:sym typeface="SimSun" pitchFamily="2" charset="-122"/>
              </a:rPr>
              <a:t>沉静</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2:11-12</a:t>
            </a:r>
          </a:p>
          <a:p>
            <a:pPr marL="0" marR="0" lvl="0" indent="0" algn="l" defTabSz="457200" rtl="0" eaLnBrk="1" fontAlgn="base" latinLnBrk="0" hangingPunct="0">
              <a:lnSpc>
                <a:spcPct val="115000"/>
              </a:lnSpc>
              <a:spcBef>
                <a:spcPts val="1000"/>
              </a:spcBef>
              <a:spcAft>
                <a:spcPct val="0"/>
              </a:spcAft>
              <a:buClrTx/>
              <a:buSzTx/>
              <a:buFontTx/>
              <a:buNone/>
              <a:tabLst/>
              <a:defRPr/>
            </a:pPr>
            <a:endPar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100" b="0" i="0" u="none" strike="noStrike" kern="1200" cap="none" spc="0" normalizeH="0" baseline="0" noProof="0">
                <a:ln>
                  <a:noFill/>
                </a:ln>
                <a:solidFill>
                  <a:srgbClr val="FFE680"/>
                </a:solidFill>
                <a:effectLst/>
                <a:uLnTx/>
                <a:uFillTx/>
                <a:latin typeface="SimSun" pitchFamily="2" charset="-122"/>
                <a:ea typeface="SimSun" pitchFamily="2" charset="-122"/>
                <a:sym typeface="SimSun" pitchFamily="2" charset="-122"/>
              </a:rPr>
              <a:t>Hesuchia</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包含两个意思：</a:t>
            </a:r>
            <a:endPar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 </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培养内在的安静及专注</a:t>
            </a:r>
            <a:endPar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B. </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安静：搁下其他的关注，允许时间</a:t>
            </a:r>
            <a:endPar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   —</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「你们要休息，要知道我是神。」（诗</a:t>
            </a:r>
            <a:r>
              <a:rPr kumimoji="0" lang="en-US" altLang="ja-JP"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46:10</a:t>
            </a:r>
            <a:r>
              <a:rPr kumimoji="0" lang="ja-JP"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endParaRPr kumimoji="0" lang="en-US" altLang="en-US" sz="31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2627314766"/>
      </p:ext>
    </p:extLst>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72DFD003-1743-422A-94C2-F25644B946B8}"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128</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2226" name="AutoShape 2"/>
          <p:cNvSpPr>
            <a:spLocks/>
          </p:cNvSpPr>
          <p:nvPr/>
        </p:nvSpPr>
        <p:spPr bwMode="auto">
          <a:xfrm>
            <a:off x="4240213" y="3209925"/>
            <a:ext cx="661987" cy="436563"/>
          </a:xfrm>
          <a:custGeom>
            <a:avLst/>
            <a:gdLst>
              <a:gd name="T0" fmla="*/ 330994 w 21600"/>
              <a:gd name="T1" fmla="*/ 218282 h 21600"/>
              <a:gd name="T2" fmla="*/ 330994 w 21600"/>
              <a:gd name="T3" fmla="*/ 218282 h 21600"/>
              <a:gd name="T4" fmla="*/ 330994 w 21600"/>
              <a:gd name="T5" fmla="*/ 218282 h 21600"/>
              <a:gd name="T6" fmla="*/ 330994 w 21600"/>
              <a:gd name="T7" fmla="*/ 218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nchor="ct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2227" name="AutoShape 3"/>
          <p:cNvSpPr>
            <a:spLocks/>
          </p:cNvSpPr>
          <p:nvPr/>
        </p:nvSpPr>
        <p:spPr bwMode="auto">
          <a:xfrm>
            <a:off x="184150" y="-147638"/>
            <a:ext cx="8904288" cy="7153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marL="38100"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                      II.</a:t>
            </a:r>
            <a:r>
              <a:rPr kumimoji="0" lang="ja-JP" altLang="en-US" sz="33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敬重的学习，而非纂权</a:t>
            </a:r>
            <a:endParaRPr kumimoji="0" lang="en-US" altLang="ja-JP" sz="33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Calibri" pitchFamily="34" charset="0"/>
                <a:ea typeface="MS PGothic" pitchFamily="34" charset="-128"/>
                <a:cs typeface="Calibri" pitchFamily="34" charset="0"/>
                <a:sym typeface="Calibri" pitchFamily="34" charset="0"/>
              </a:rPr>
              <a:t> </a:t>
            </a: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「女人要沉静学道，</a:t>
            </a:r>
            <a:r>
              <a:rPr kumimoji="0" lang="ja-JP" altLang="en-US" sz="3300" b="0" i="0" u="none" strike="noStrike" kern="1200" cap="none" spc="0" normalizeH="0" baseline="0" noProof="0">
                <a:ln>
                  <a:noFill/>
                </a:ln>
                <a:solidFill>
                  <a:srgbClr val="FFD940"/>
                </a:solidFill>
                <a:effectLst/>
                <a:uLnTx/>
                <a:uFillTx/>
                <a:latin typeface="SimSun" pitchFamily="2" charset="-122"/>
                <a:ea typeface="SimSun" pitchFamily="2" charset="-122"/>
                <a:sym typeface="SimSun" pitchFamily="2" charset="-122"/>
              </a:rPr>
              <a:t>一味的顺服</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，我不许女人讲道，也不许她辖管男人，只要沉静。」</a:t>
            </a:r>
            <a:r>
              <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2:11-12</a:t>
            </a:r>
          </a:p>
          <a:p>
            <a:pPr marL="38100" marR="0" lvl="0" indent="0" algn="l" defTabSz="457200" rtl="0" eaLnBrk="1" fontAlgn="base" latinLnBrk="0" hangingPunct="0">
              <a:lnSpc>
                <a:spcPct val="115000"/>
              </a:lnSpc>
              <a:spcBef>
                <a:spcPts val="1000"/>
              </a:spcBef>
              <a:spcAft>
                <a:spcPct val="0"/>
              </a:spcAft>
              <a:buClrTx/>
              <a:buSzTx/>
              <a:buFontTx/>
              <a:buNone/>
              <a:tabLst/>
              <a:defRPr/>
            </a:pPr>
            <a:endPar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 </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即使不同意，也要敬重</a:t>
            </a:r>
            <a:endPar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讲者要「按正意分解神的道」（提后</a:t>
            </a:r>
            <a:r>
              <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2:15</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endPar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听者要学习</a:t>
            </a:r>
            <a:endParaRPr kumimoji="0" lang="en-US" altLang="ja-JP"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a:p>
            <a:pPr marL="3810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r>
              <a:rPr kumimoji="0" lang="ja-JP"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批判的思想而非批评的态度</a:t>
            </a:r>
            <a:endParaRPr kumimoji="0" lang="en-US" altLang="en-US" sz="33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2707391133"/>
      </p:ext>
    </p:extLst>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F0D99896-F758-44C7-B406-8DCA908791C2}"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129</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3250" name="AutoShape 2"/>
          <p:cNvSpPr>
            <a:spLocks/>
          </p:cNvSpPr>
          <p:nvPr/>
        </p:nvSpPr>
        <p:spPr bwMode="auto">
          <a:xfrm>
            <a:off x="171450" y="61913"/>
            <a:ext cx="8866188" cy="7148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Calibri" pitchFamily="34" charset="0"/>
                <a:ea typeface="MS PGothic" pitchFamily="34" charset="-128"/>
                <a:cs typeface="Calibri" pitchFamily="34" charset="0"/>
                <a:sym typeface="Calibri" pitchFamily="34" charset="0"/>
              </a:rPr>
              <a:t>                      </a:t>
            </a:r>
            <a:r>
              <a:rPr kumimoji="0" lang="en-US" altLang="en-US" sz="3000" b="0" i="0" u="none" strike="noStrike" kern="1200" cap="none" spc="0" normalizeH="0" baseline="0" noProof="0" dirty="0">
                <a:ln>
                  <a:noFill/>
                </a:ln>
                <a:solidFill>
                  <a:srgbClr val="FFFFFF"/>
                </a:solidFill>
                <a:effectLst/>
                <a:uLnTx/>
                <a:uFillTx/>
                <a:latin typeface="Calibri" pitchFamily="34" charset="0"/>
                <a:ea typeface="MS PGothic" pitchFamily="34" charset="-128"/>
                <a:cs typeface="Calibri" pitchFamily="34" charset="0"/>
                <a:sym typeface="Calibri" pitchFamily="34" charset="0"/>
              </a:rPr>
              <a:t> </a:t>
            </a:r>
            <a:r>
              <a:rPr kumimoji="0" lang="en-US" altLang="en-US" sz="3000" b="0" i="0" u="none" strike="noStrike" kern="1200" cap="none" spc="0" normalizeH="0" baseline="0" noProof="0" dirty="0">
                <a:ln>
                  <a:noFill/>
                </a:ln>
                <a:solidFill>
                  <a:srgbClr val="FFFFFF"/>
                </a:solidFill>
                <a:effectLst/>
                <a:uLnTx/>
                <a:uFillTx/>
                <a:latin typeface="Stencil" pitchFamily="82" charset="0"/>
                <a:ea typeface="MS PGothic" pitchFamily="34" charset="-128"/>
                <a:sym typeface="Stencil" pitchFamily="82" charset="0"/>
              </a:rPr>
              <a:t>II.</a:t>
            </a:r>
            <a:r>
              <a:rPr kumimoji="0" lang="ja-JP" altLang="en-US" sz="3000" b="0" i="0" u="none" strike="noStrike" kern="1200" cap="none" spc="0" normalizeH="0" baseline="0" noProof="0">
                <a:ln>
                  <a:noFill/>
                </a:ln>
                <a:solidFill>
                  <a:srgbClr val="FFFFFF"/>
                </a:solidFill>
                <a:effectLst/>
                <a:uLnTx/>
                <a:uFillTx/>
                <a:latin typeface="Stencil" pitchFamily="82" charset="0"/>
                <a:ea typeface="MS PGothic" pitchFamily="34" charset="-128"/>
                <a:sym typeface="Stencil" pitchFamily="82" charset="0"/>
              </a:rPr>
              <a:t>敬重的学习，而非纂权</a:t>
            </a:r>
            <a:endParaRPr kumimoji="0" lang="en-US" altLang="en-US" sz="3000" b="0" i="0" u="none" strike="noStrike" kern="1200" cap="none" spc="0" normalizeH="0" baseline="0" noProof="0" dirty="0">
              <a:ln>
                <a:noFill/>
              </a:ln>
              <a:solidFill>
                <a:srgbClr val="FFFFFF"/>
              </a:solidFill>
              <a:effectLst/>
              <a:uLnTx/>
              <a:uFillTx/>
              <a:latin typeface="Stencil" pitchFamily="82" charset="0"/>
              <a:ea typeface="MS PGothic" pitchFamily="34" charset="-128"/>
              <a:sym typeface="Stencil" pitchFamily="82" charset="0"/>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「女人要沉静学道，一味的顺服，我不许女人</a:t>
            </a:r>
            <a:r>
              <a:rPr kumimoji="0" lang="ja-JP" altLang="en-US" sz="3000" b="0" i="0" u="none" strike="noStrike" kern="1200" cap="none" spc="0" normalizeH="0" baseline="0" noProof="0">
                <a:ln>
                  <a:noFill/>
                </a:ln>
                <a:solidFill>
                  <a:srgbClr val="FFD940"/>
                </a:solidFill>
                <a:effectLst/>
                <a:uLnTx/>
                <a:uFillTx/>
                <a:latin typeface="SimSun" pitchFamily="2" charset="-122"/>
                <a:ea typeface="SimSun" pitchFamily="2" charset="-122"/>
                <a:sym typeface="SimSun" pitchFamily="2" charset="-122"/>
              </a:rPr>
              <a:t>讲道，也不许她辖管男人，</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只要沉静。」</a:t>
            </a:r>
            <a:r>
              <a:rPr kumimoji="0" lang="en-US" altLang="ja-JP"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rPr>
              <a:t>——</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提前</a:t>
            </a:r>
            <a:r>
              <a:rPr kumimoji="0" lang="en-US" altLang="ja-JP"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rPr>
              <a:t>2:11-12</a:t>
            </a:r>
          </a:p>
          <a:p>
            <a:pPr marL="0" marR="0" lvl="0" indent="0" algn="l" defTabSz="457200" rtl="0" eaLnBrk="1" fontAlgn="base" latinLnBrk="0" hangingPunct="0">
              <a:lnSpc>
                <a:spcPct val="115000"/>
              </a:lnSpc>
              <a:spcBef>
                <a:spcPts val="1000"/>
              </a:spcBef>
              <a:spcAft>
                <a:spcPct val="0"/>
              </a:spcAft>
              <a:buClrTx/>
              <a:buSzTx/>
              <a:buFontTx/>
              <a:buNone/>
              <a:tabLst/>
              <a:defRPr/>
            </a:pPr>
            <a:endParaRPr kumimoji="0" lang="en-US" altLang="en-US"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rPr>
              <a:t>B.</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不可纂夺权位</a:t>
            </a:r>
            <a:endParaRPr kumimoji="0" lang="en-US" altLang="ja-JP"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rPr>
              <a:t>——</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要受教；抑制反对精神</a:t>
            </a:r>
            <a:endParaRPr kumimoji="0" lang="en-US" altLang="ja-JP"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rPr>
              <a:t>——</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「我口所出的话也必如此，决不徒然返回，</a:t>
            </a:r>
            <a:endParaRPr kumimoji="0" lang="en-US" altLang="ja-JP"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rPr>
              <a:t>      </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却要成就我所喜悦的，在我发他去成就的事上必然亨通。」（赛</a:t>
            </a:r>
            <a:r>
              <a:rPr kumimoji="0" lang="en-US" altLang="ja-JP"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rPr>
              <a:t>55:11</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a:t>
            </a:r>
            <a:endParaRPr kumimoji="0" lang="en-US" altLang="ja-JP"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endParaRPr>
          </a:p>
          <a:p>
            <a:pPr marL="0" marR="0" lvl="0" indent="0" algn="l" defTabSz="457200" rtl="0" eaLnBrk="1" fontAlgn="base" latinLnBrk="0" hangingPunct="0">
              <a:lnSpc>
                <a:spcPct val="115000"/>
              </a:lnSpc>
              <a:spcBef>
                <a:spcPts val="1000"/>
              </a:spcBef>
              <a:spcAft>
                <a:spcPct val="0"/>
              </a:spcAft>
              <a:buClrTx/>
              <a:buSzTx/>
              <a:buFontTx/>
              <a:buNone/>
              <a:tabLst/>
              <a:defRPr/>
            </a:pPr>
            <a:r>
              <a:rPr kumimoji="0" lang="en-US" altLang="en-US"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rPr>
              <a:t>——</a:t>
            </a:r>
            <a:r>
              <a:rPr kumimoji="0" lang="ja-JP" altLang="en-US" sz="30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神使用「差劲」的讲章！</a:t>
            </a:r>
            <a:endParaRPr kumimoji="0" lang="en-US" altLang="en-US" sz="3000" b="0" i="0" u="none" strike="noStrike" kern="1200" cap="none" spc="0" normalizeH="0" baseline="0" noProof="0" dirty="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817000122"/>
      </p:ext>
    </p:extLst>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44386" name="Rectangle 3"/>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44387"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56"/>
            <a:ext cx="9144000" cy="26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388"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2"/>
            <a:ext cx="3846512" cy="384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3494" name="Rectangle 6"/>
          <p:cNvSpPr>
            <a:spLocks noGrp="1"/>
          </p:cNvSpPr>
          <p:nvPr>
            <p:ph type="title"/>
          </p:nvPr>
        </p:nvSpPr>
        <p:spPr>
          <a:xfrm>
            <a:off x="685831" y="304801"/>
            <a:ext cx="7770813" cy="762000"/>
          </a:xfrm>
        </p:spPr>
        <p:txBody>
          <a:bodyPr>
            <a:normAutofit fontScale="90000"/>
          </a:bodyPr>
          <a:lstStyle/>
          <a:p>
            <a:pPr marL="714835" indent="-714835" eaLnBrk="1" hangingPunct="1">
              <a:defRPr/>
            </a:pPr>
            <a:r>
              <a:rPr lang="zh-CN" altLang="en-US" b="1" dirty="0">
                <a:effectLst>
                  <a:glow rad="317500">
                    <a:schemeClr val="bg2">
                      <a:alpha val="90000"/>
                    </a:schemeClr>
                  </a:glow>
                </a:effectLst>
                <a:latin typeface="Arial"/>
                <a:cs typeface="Arial"/>
              </a:rPr>
              <a:t>海</a:t>
            </a:r>
            <a:endParaRPr lang="en-US" b="1" dirty="0">
              <a:effectLst>
                <a:glow rad="317500">
                  <a:schemeClr val="bg2">
                    <a:alpha val="90000"/>
                  </a:schemeClr>
                </a:glow>
              </a:effectLst>
              <a:latin typeface="Arial"/>
              <a:cs typeface="Arial"/>
            </a:endParaRPr>
          </a:p>
        </p:txBody>
      </p:sp>
      <p:sp>
        <p:nvSpPr>
          <p:cNvPr id="1343495" name="Text Box 7"/>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zh-CN" altLang="en-US" dirty="0">
                <a:solidFill>
                  <a:srgbClr val="FFFFFF"/>
                </a:solidFill>
                <a:effectLst>
                  <a:glow rad="317500">
                    <a:srgbClr val="212121">
                      <a:alpha val="90000"/>
                    </a:srgbClr>
                  </a:glow>
                </a:effectLst>
                <a:ea typeface="ＭＳ Ｐゴシック"/>
              </a:rPr>
              <a:t>出埃及记</a:t>
            </a:r>
            <a:r>
              <a:rPr lang="en-US" dirty="0">
                <a:solidFill>
                  <a:srgbClr val="FFFFFF"/>
                </a:solidFill>
                <a:effectLst>
                  <a:glow rad="317500">
                    <a:srgbClr val="212121">
                      <a:alpha val="90000"/>
                    </a:srgbClr>
                  </a:glow>
                </a:effectLst>
                <a:ea typeface="ＭＳ Ｐゴシック"/>
              </a:rPr>
              <a:t>12</a:t>
            </a:r>
          </a:p>
        </p:txBody>
      </p:sp>
    </p:spTree>
    <p:extLst>
      <p:ext uri="{BB962C8B-B14F-4D97-AF65-F5344CB8AC3E}">
        <p14:creationId xmlns:p14="http://schemas.microsoft.com/office/powerpoint/2010/main" val="409100836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AutoShape 1"/>
          <p:cNvSpPr>
            <a:spLocks/>
          </p:cNvSpPr>
          <p:nvPr/>
        </p:nvSpPr>
        <p:spPr bwMode="auto">
          <a:xfrm>
            <a:off x="6553200" y="6245225"/>
            <a:ext cx="2133600" cy="287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r" defTabSz="914400" rtl="0" eaLnBrk="1" fontAlgn="base" latinLnBrk="0" hangingPunct="0">
              <a:lnSpc>
                <a:spcPct val="100000"/>
              </a:lnSpc>
              <a:spcBef>
                <a:spcPct val="0"/>
              </a:spcBef>
              <a:spcAft>
                <a:spcPct val="0"/>
              </a:spcAft>
              <a:buClrTx/>
              <a:buSzTx/>
              <a:buFontTx/>
              <a:buNone/>
              <a:tabLst/>
              <a:defRPr/>
            </a:pPr>
            <a:fld id="{81FDF9D4-0FFA-4A31-BD7A-C8BF69A7F7F7}" type="slidenum">
              <a:rPr kumimoji="0" lang="en-US" altLang="en-US" sz="1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rPr>
              <a:pPr marL="0" marR="0" lvl="0" indent="0" algn="r" defTabSz="914400" rtl="0" eaLnBrk="1" fontAlgn="base" latinLnBrk="0" hangingPunct="0">
                <a:lnSpc>
                  <a:spcPct val="100000"/>
                </a:lnSpc>
                <a:spcBef>
                  <a:spcPct val="0"/>
                </a:spcBef>
                <a:spcAft>
                  <a:spcPct val="0"/>
                </a:spcAft>
                <a:buClrTx/>
                <a:buSzTx/>
                <a:buFontTx/>
                <a:buNone/>
                <a:tabLst/>
                <a:defRPr/>
              </a:pPr>
              <a:t>130</a:t>
            </a:fld>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pic>
        <p:nvPicPr>
          <p:cNvPr id="54274" name="Picture 2" descr="C:\Users\Adventure\Documents\sower.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1258888" y="1341438"/>
            <a:ext cx="6867525" cy="5327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4275" name="AutoShape 3"/>
          <p:cNvSpPr>
            <a:spLocks/>
          </p:cNvSpPr>
          <p:nvPr/>
        </p:nvSpPr>
        <p:spPr bwMode="auto">
          <a:xfrm>
            <a:off x="1919288" y="290513"/>
            <a:ext cx="5703887" cy="1443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lvl1pPr defTabSz="457200" eaLnBrk="0">
              <a:defRPr sz="2400">
                <a:solidFill>
                  <a:srgbClr val="000000"/>
                </a:solidFill>
                <a:latin typeface="Arial" pitchFamily="34" charset="0"/>
                <a:ea typeface="MS PGothic" pitchFamily="34" charset="-128"/>
                <a:sym typeface="Arial" pitchFamily="34" charset="0"/>
              </a:defRPr>
            </a:lvl1pPr>
            <a:lvl2pPr marL="742950" indent="-285750" defTabSz="457200" eaLnBrk="0">
              <a:defRPr sz="2400">
                <a:solidFill>
                  <a:srgbClr val="000000"/>
                </a:solidFill>
                <a:latin typeface="Arial" pitchFamily="34" charset="0"/>
                <a:ea typeface="MS PGothic" pitchFamily="34" charset="-128"/>
                <a:sym typeface="Arial" pitchFamily="34" charset="0"/>
              </a:defRPr>
            </a:lvl2pPr>
            <a:lvl3pPr marL="1143000" indent="-228600" defTabSz="457200" eaLnBrk="0">
              <a:defRPr sz="2400">
                <a:solidFill>
                  <a:srgbClr val="000000"/>
                </a:solidFill>
                <a:latin typeface="Arial" pitchFamily="34" charset="0"/>
                <a:ea typeface="MS PGothic" pitchFamily="34" charset="-128"/>
                <a:sym typeface="Arial" pitchFamily="34" charset="0"/>
              </a:defRPr>
            </a:lvl3pPr>
            <a:lvl4pPr marL="1600200" indent="-228600" defTabSz="457200" eaLnBrk="0">
              <a:defRPr sz="2400">
                <a:solidFill>
                  <a:srgbClr val="000000"/>
                </a:solidFill>
                <a:latin typeface="Arial" pitchFamily="34" charset="0"/>
                <a:ea typeface="MS PGothic" pitchFamily="34" charset="-128"/>
                <a:sym typeface="Arial" pitchFamily="34" charset="0"/>
              </a:defRPr>
            </a:lvl4pPr>
            <a:lvl5pPr marL="2057400" indent="-228600" defTabSz="457200" eaLnBrk="0">
              <a:defRPr sz="2400">
                <a:solidFill>
                  <a:srgbClr val="000000"/>
                </a:solidFill>
                <a:latin typeface="Arial" pitchFamily="34" charset="0"/>
                <a:ea typeface="MS PGothic" pitchFamily="34" charset="-128"/>
                <a:sym typeface="Arial" pitchFamily="34" charset="0"/>
              </a:defRPr>
            </a:lvl5pPr>
            <a:lvl6pPr marL="25146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572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l" defTabSz="457200" rtl="0" eaLnBrk="1" fontAlgn="base" latinLnBrk="0" hangingPunct="0">
              <a:lnSpc>
                <a:spcPct val="115000"/>
              </a:lnSpc>
              <a:spcBef>
                <a:spcPts val="1000"/>
              </a:spcBef>
              <a:spcAft>
                <a:spcPct val="0"/>
              </a:spcAft>
              <a:buClrTx/>
              <a:buSzTx/>
              <a:buFontTx/>
              <a:buNone/>
              <a:tabLst/>
              <a:defRPr/>
            </a:pPr>
            <a:r>
              <a:rPr kumimoji="0" lang="ja-JP" altLang="en-US" sz="42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rPr>
              <a:t>以平静及敬重的心学习</a:t>
            </a:r>
            <a:endParaRPr kumimoji="0" lang="en-US" altLang="en-US" sz="4200" b="0" i="0" u="none" strike="noStrike" kern="1200" cap="none" spc="0" normalizeH="0" baseline="0" noProof="0">
              <a:ln>
                <a:noFill/>
              </a:ln>
              <a:solidFill>
                <a:srgbClr val="FFFFFF"/>
              </a:solidFill>
              <a:effectLst/>
              <a:uLnTx/>
              <a:uFillTx/>
              <a:latin typeface="SimSun" pitchFamily="2" charset="-122"/>
              <a:ea typeface="SimSun" pitchFamily="2" charset="-122"/>
              <a:sym typeface="SimSun" pitchFamily="2" charset="-122"/>
            </a:endParaRPr>
          </a:p>
        </p:txBody>
      </p:sp>
    </p:spTree>
    <p:extLst>
      <p:ext uri="{BB962C8B-B14F-4D97-AF65-F5344CB8AC3E}">
        <p14:creationId xmlns:p14="http://schemas.microsoft.com/office/powerpoint/2010/main" val="1213379437"/>
      </p:ext>
    </p:extLst>
  </p:cSld>
  <p:clrMapOvr>
    <a:masterClrMapping/>
  </p:clrMapOvr>
  <p:transition spd="med"/>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003300"/>
            <a:ext cx="9144000" cy="609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
            <a:ext cx="9144000" cy="2204864"/>
          </a:xfrm>
        </p:spPr>
        <p:txBody>
          <a:bodyPr/>
          <a:lstStyle/>
          <a:p>
            <a:pPr>
              <a:defRPr/>
            </a:pPr>
            <a:r>
              <a:rPr lang="en-US" dirty="0">
                <a:solidFill>
                  <a:schemeClr val="tx1"/>
                </a:solidFill>
                <a:effectLst>
                  <a:glow rad="165100">
                    <a:schemeClr val="bg2"/>
                  </a:glow>
                </a:effectLst>
                <a:ea typeface="ＭＳ Ｐゴシック" charset="-128"/>
              </a:rPr>
              <a:t>Q:</a:t>
            </a:r>
            <a:r>
              <a:rPr lang="zh-CN" altLang="en-US" dirty="0">
                <a:solidFill>
                  <a:schemeClr val="tx1"/>
                </a:solidFill>
                <a:effectLst>
                  <a:glow rad="165100">
                    <a:schemeClr val="bg2"/>
                  </a:glow>
                </a:effectLst>
                <a:ea typeface="ＭＳ Ｐゴシック" charset="-128"/>
              </a:rPr>
              <a:t>但</a:t>
            </a:r>
            <a:r>
              <a:rPr lang="zh-CN" altLang="en-US" sz="7200" dirty="0">
                <a:solidFill>
                  <a:schemeClr val="tx1"/>
                </a:solidFill>
                <a:effectLst>
                  <a:glow rad="165100">
                    <a:schemeClr val="bg2"/>
                  </a:glow>
                </a:effectLst>
                <a:ea typeface="ＭＳ Ｐゴシック" charset="-128"/>
              </a:rPr>
              <a:t>为什么</a:t>
            </a:r>
            <a:r>
              <a:rPr lang="zh-CN" altLang="en-US" dirty="0">
                <a:solidFill>
                  <a:schemeClr val="tx1"/>
                </a:solidFill>
                <a:effectLst>
                  <a:glow rad="165100">
                    <a:schemeClr val="bg2"/>
                  </a:glow>
                </a:effectLst>
                <a:ea typeface="ＭＳ Ｐゴシック" charset="-128"/>
              </a:rPr>
              <a:t>保罗禁止女性在公开崇拜中教导男性？</a:t>
            </a:r>
            <a:endParaRPr lang="en-US" dirty="0">
              <a:solidFill>
                <a:schemeClr val="tx1"/>
              </a:solidFill>
              <a:effectLst>
                <a:glow rad="165100">
                  <a:schemeClr val="bg2"/>
                </a:glow>
              </a:effectLst>
              <a:ea typeface="ＭＳ Ｐゴシック" charset="-128"/>
            </a:endParaRPr>
          </a:p>
        </p:txBody>
      </p:sp>
      <p:sp>
        <p:nvSpPr>
          <p:cNvPr id="3" name="Title 1"/>
          <p:cNvSpPr txBox="1">
            <a:spLocks/>
          </p:cNvSpPr>
          <p:nvPr/>
        </p:nvSpPr>
        <p:spPr bwMode="black">
          <a:xfrm>
            <a:off x="467544" y="3429000"/>
            <a:ext cx="8229600" cy="2431107"/>
          </a:xfrm>
          <a:prstGeom prst="rect">
            <a:avLst/>
          </a:prstGeom>
          <a:noFill/>
          <a:ln w="9525">
            <a:noFill/>
            <a:miter lim="800000"/>
            <a:headEnd/>
            <a:tailEnd/>
          </a:ln>
          <a:effectLst/>
        </p:spPr>
        <p:txBody>
          <a:bodyPr anchor="ctr" anchorCtr="1"/>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a:lstStyle>
          <a:p>
            <a:pPr>
              <a:defRPr/>
            </a:pPr>
            <a:r>
              <a:rPr kumimoji="0" lang="en-US" sz="4400" b="1" i="0" u="none" strike="noStrike" kern="1200" cap="none" spc="0" normalizeH="0" baseline="0" noProof="0" dirty="0">
                <a:ln>
                  <a:noFill/>
                </a:ln>
                <a:solidFill>
                  <a:srgbClr val="FFFFFF"/>
                </a:solidFill>
                <a:effectLst>
                  <a:glow rad="165100">
                    <a:srgbClr val="000203"/>
                  </a:glow>
                </a:effectLst>
                <a:uLnTx/>
                <a:uFillTx/>
                <a:latin typeface="Arial"/>
                <a:ea typeface="ＭＳ Ｐゴシック" charset="-128"/>
                <a:sym typeface="Arial" charset="0"/>
              </a:rPr>
              <a:t>A:</a:t>
            </a:r>
            <a:r>
              <a:rPr lang="zh-CN" altLang="en-US" dirty="0">
                <a:solidFill>
                  <a:srgbClr val="FFFFFF"/>
                </a:solidFill>
                <a:effectLst>
                  <a:glow rad="165100">
                    <a:srgbClr val="000203"/>
                  </a:glow>
                </a:effectLst>
                <a:sym typeface="Arial" charset="0"/>
              </a:rPr>
              <a:t>因为她们受教育程度较低吗？</a:t>
            </a:r>
          </a:p>
        </p:txBody>
      </p:sp>
    </p:spTree>
    <p:extLst>
      <p:ext uri="{BB962C8B-B14F-4D97-AF65-F5344CB8AC3E}">
        <p14:creationId xmlns:p14="http://schemas.microsoft.com/office/powerpoint/2010/main" val="7842464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1"/>
          <p:cNvSpPr>
            <a:spLocks noGrp="1" noChangeArrowheads="1"/>
          </p:cNvSpPr>
          <p:nvPr>
            <p:ph type="title"/>
          </p:nvPr>
        </p:nvSpPr>
        <p:spPr>
          <a:xfrm>
            <a:off x="457200" y="277813"/>
            <a:ext cx="7772400" cy="1138237"/>
          </a:xfrm>
          <a:solidFill>
            <a:srgbClr val="000203"/>
          </a:solidFill>
          <a:effectLst>
            <a:outerShdw blurRad="63500" dist="35921" dir="2700000" algn="ctr" rotWithShape="0">
              <a:srgbClr val="000902"/>
            </a:outerShdw>
          </a:effectLst>
        </p:spPr>
        <p:txBody>
          <a:bodyPr lIns="0" tIns="0" rIns="0" bIns="0"/>
          <a:lstStyle/>
          <a:p>
            <a:pPr algn="ctr" defTabSz="914400" eaLnBrk="1"/>
            <a:r>
              <a:rPr lang="ja-JP" altLang="en-US" sz="4000">
                <a:solidFill>
                  <a:srgbClr val="FFFFFF"/>
                </a:solidFill>
                <a:effectLst>
                  <a:outerShdw blurRad="38100" dist="38100" dir="2700000" algn="tl">
                    <a:srgbClr val="535353"/>
                  </a:outerShdw>
                </a:effectLst>
                <a:latin typeface="SimSun" pitchFamily="2" charset="-122"/>
                <a:ea typeface="SimSun" pitchFamily="2" charset="-122"/>
                <a:sym typeface="SimSun" pitchFamily="2" charset="-122"/>
              </a:rPr>
              <a:t>提摩太前书</a:t>
            </a:r>
            <a:r>
              <a:rPr lang="en-US" altLang="ja-JP" sz="4000">
                <a:solidFill>
                  <a:srgbClr val="FFFFFF"/>
                </a:solidFill>
                <a:effectLst>
                  <a:outerShdw blurRad="38100" dist="38100" dir="2700000" algn="tl">
                    <a:srgbClr val="535353"/>
                  </a:outerShdw>
                </a:effectLst>
                <a:latin typeface="SimSun" pitchFamily="2" charset="-122"/>
                <a:ea typeface="SimSun" pitchFamily="2" charset="-122"/>
                <a:sym typeface="SimSun" pitchFamily="2" charset="-122"/>
              </a:rPr>
              <a:t> </a:t>
            </a:r>
            <a:r>
              <a:rPr lang="en-US" altLang="ja-JP" sz="4000">
                <a:solidFill>
                  <a:srgbClr val="FFFFFF"/>
                </a:solidFill>
                <a:effectLst>
                  <a:outerShdw blurRad="38100" dist="38100" dir="2700000" algn="tl">
                    <a:srgbClr val="535353"/>
                  </a:outerShdw>
                </a:effectLst>
                <a:latin typeface="Geneva" pitchFamily="2" charset="0"/>
                <a:sym typeface="Geneva" pitchFamily="2" charset="0"/>
              </a:rPr>
              <a:t>2:11-15</a:t>
            </a:r>
            <a:endParaRPr lang="en-US" altLang="en-US"/>
          </a:p>
        </p:txBody>
      </p:sp>
      <p:pic>
        <p:nvPicPr>
          <p:cNvPr id="46083" name="Picture 3" descr="imag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6618288" y="3276600"/>
            <a:ext cx="2525712" cy="3581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6084" name="AutoShape 4"/>
          <p:cNvSpPr>
            <a:spLocks/>
          </p:cNvSpPr>
          <p:nvPr/>
        </p:nvSpPr>
        <p:spPr bwMode="auto">
          <a:xfrm>
            <a:off x="179388" y="3492500"/>
            <a:ext cx="6305550" cy="3365500"/>
          </a:xfrm>
          <a:custGeom>
            <a:avLst/>
            <a:gdLst>
              <a:gd name="T0" fmla="*/ 3152936 w 21600"/>
              <a:gd name="T1" fmla="*/ 1682353 h 21600"/>
              <a:gd name="T2" fmla="*/ 3152936 w 21600"/>
              <a:gd name="T3" fmla="*/ 1682353 h 21600"/>
              <a:gd name="T4" fmla="*/ 3152936 w 21600"/>
              <a:gd name="T5" fmla="*/ 1682353 h 21600"/>
              <a:gd name="T6" fmla="*/ 3152936 w 21600"/>
              <a:gd name="T7" fmla="*/ 168235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599"/>
                </a:lnTo>
                <a:lnTo>
                  <a:pt x="0" y="21599"/>
                </a:lnTo>
                <a:lnTo>
                  <a:pt x="0" y="0"/>
                </a:lnTo>
                <a:close/>
              </a:path>
            </a:pathLst>
          </a:custGeom>
          <a:noFill/>
          <a:ln>
            <a:noFill/>
          </a:ln>
          <a:effectLst>
            <a:outerShdw dist="35921" dir="2700000" algn="ctr" rotWithShape="0">
              <a:srgbClr val="00090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lstStyle>
            <a:lvl1pPr marL="341313"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341313" marR="0" lvl="0" indent="0" algn="l" defTabSz="914400" rtl="0" eaLnBrk="1" fontAlgn="base" latinLnBrk="0" hangingPunct="0">
              <a:lnSpc>
                <a:spcPct val="100000"/>
              </a:lnSpc>
              <a:spcBef>
                <a:spcPts val="600"/>
              </a:spcBef>
              <a:spcAft>
                <a:spcPct val="0"/>
              </a:spcAft>
              <a:buClr>
                <a:srgbClr val="99FF99"/>
              </a:buClr>
              <a:buSzTx/>
              <a:buFont typeface="Wingdings" pitchFamily="2" charset="2"/>
              <a:buNone/>
              <a:tabLst/>
              <a:defRPr/>
            </a:pPr>
            <a:r>
              <a:rPr kumimoji="0" lang="en-US" altLang="en-US" sz="3600" b="0" i="0" u="none" strike="noStrike" kern="1200" cap="none" spc="0" normalizeH="0" baseline="3000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Geneva" pitchFamily="2" charset="0"/>
              </a:rPr>
              <a:t>13</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SimSun" pitchFamily="2" charset="-122"/>
              </a:rPr>
              <a:t>因为先造的是亚当，后造的夏娃。</a:t>
            </a:r>
            <a:r>
              <a:rPr kumimoji="0" lang="en-US" altLang="ja-JP"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SimSun" pitchFamily="2" charset="-122"/>
              </a:rPr>
              <a:t>  </a:t>
            </a:r>
            <a:r>
              <a:rPr kumimoji="0" lang="en-US" altLang="ja-JP" sz="3600" b="0" i="0" u="none" strike="noStrike" kern="1200" cap="none" spc="0" normalizeH="0" baseline="3000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Geneva" pitchFamily="2" charset="0"/>
              </a:rPr>
              <a:t>14</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SimSun" pitchFamily="2" charset="-122"/>
              </a:rPr>
              <a:t>不是亚当受了引诱，而是女人受了引诱，陷在过犯里面。</a:t>
            </a:r>
            <a:r>
              <a:rPr kumimoji="0" lang="en-US" altLang="ja-JP" sz="3600" b="0" i="0" u="none" strike="noStrike" kern="1200" cap="none" spc="0" normalizeH="0" baseline="3000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Geneva" pitchFamily="2" charset="0"/>
              </a:rPr>
              <a:t>15</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SimSun" pitchFamily="2" charset="-122"/>
              </a:rPr>
              <a:t>然而女人要是常常存着信心，爱心，圣洁自律，在她生育的事上必定得救。</a:t>
            </a:r>
            <a:endParaRPr kumimoji="0" lang="en-US"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Geneva" pitchFamily="2" charset="0"/>
              <a:ea typeface="MS PGothic" pitchFamily="34" charset="-128"/>
              <a:sym typeface="Helvetica" pitchFamily="2" charset="0"/>
            </a:endParaRPr>
          </a:p>
        </p:txBody>
      </p:sp>
      <p:sp>
        <p:nvSpPr>
          <p:cNvPr id="46085" name="Rectangle 5"/>
          <p:cNvSpPr>
            <a:spLocks noGrp="1" noChangeArrowheads="1"/>
          </p:cNvSpPr>
          <p:nvPr>
            <p:ph type="body" idx="1"/>
          </p:nvPr>
        </p:nvSpPr>
        <p:spPr>
          <a:xfrm>
            <a:off x="323850" y="1565275"/>
            <a:ext cx="8351838" cy="1939925"/>
          </a:xfrm>
          <a:effectLst>
            <a:outerShdw blurRad="63500" dist="35921" dir="2700000" algn="ctr" rotWithShape="0">
              <a:srgbClr val="000902"/>
            </a:outerShdw>
          </a:effectLst>
        </p:spPr>
        <p:txBody>
          <a:bodyPr lIns="0" tIns="0" rIns="0" bIns="0"/>
          <a:lstStyle/>
          <a:p>
            <a:pPr marL="341313" indent="0" defTabSz="914400" eaLnBrk="1">
              <a:spcBef>
                <a:spcPts val="600"/>
              </a:spcBef>
              <a:buClr>
                <a:srgbClr val="99FF99"/>
              </a:buClr>
              <a:buFont typeface="Wingdings" pitchFamily="2" charset="2"/>
              <a:buNone/>
            </a:pPr>
            <a:r>
              <a:rPr lang="en-US" altLang="en-US" sz="3600" baseline="30000">
                <a:solidFill>
                  <a:srgbClr val="FFFFFF"/>
                </a:solidFill>
                <a:effectLst>
                  <a:outerShdw blurRad="38100" dist="38100" dir="2700000" algn="tl">
                    <a:srgbClr val="000000"/>
                  </a:outerShdw>
                </a:effectLst>
                <a:latin typeface="Geneva" pitchFamily="2" charset="0"/>
                <a:sym typeface="Geneva" pitchFamily="2" charset="0"/>
              </a:rPr>
              <a:t>11</a:t>
            </a:r>
            <a:r>
              <a:rPr lang="ja-JP" altLang="en-US"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女人应该安静而完全顺服地学习。</a:t>
            </a:r>
            <a:r>
              <a:rPr lang="en-US" altLang="ja-JP" sz="3600">
                <a:solidFill>
                  <a:srgbClr val="FFFFFF"/>
                </a:solidFill>
                <a:effectLst>
                  <a:outerShdw blurRad="38100" dist="38100" dir="2700000" algn="tl">
                    <a:srgbClr val="000000"/>
                  </a:outerShdw>
                </a:effectLst>
                <a:latin typeface="Geneva" pitchFamily="2" charset="0"/>
                <a:sym typeface="Geneva" pitchFamily="2" charset="0"/>
              </a:rPr>
              <a:t>  </a:t>
            </a:r>
            <a:br>
              <a:rPr lang="en-US" altLang="ja-JP" sz="3600">
                <a:solidFill>
                  <a:srgbClr val="FFFFFF"/>
                </a:solidFill>
                <a:effectLst>
                  <a:outerShdw blurRad="38100" dist="38100" dir="2700000" algn="tl">
                    <a:srgbClr val="000000"/>
                  </a:outerShdw>
                </a:effectLst>
                <a:latin typeface="Geneva" pitchFamily="2" charset="0"/>
                <a:sym typeface="Geneva" pitchFamily="2" charset="0"/>
              </a:rPr>
            </a:br>
            <a:r>
              <a:rPr lang="en-US" altLang="ja-JP" sz="3600" baseline="30000">
                <a:solidFill>
                  <a:srgbClr val="FFFFFF"/>
                </a:solidFill>
                <a:effectLst>
                  <a:outerShdw blurRad="38100" dist="38100" dir="2700000" algn="tl">
                    <a:srgbClr val="000000"/>
                  </a:outerShdw>
                </a:effectLst>
                <a:latin typeface="Geneva" pitchFamily="2" charset="0"/>
                <a:sym typeface="Geneva" pitchFamily="2" charset="0"/>
              </a:rPr>
              <a:t>12</a:t>
            </a:r>
            <a:r>
              <a:rPr lang="ja-JP" altLang="en-US"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我不准</a:t>
            </a:r>
            <a:r>
              <a:rPr lang="en-US" altLang="ja-JP"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 </a:t>
            </a:r>
            <a:r>
              <a:rPr lang="ja-JP" altLang="en-US"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女人教训男人，辖制男人；</a:t>
            </a:r>
            <a:br>
              <a:rPr lang="en-US" altLang="ja-JP"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br>
            <a:r>
              <a:rPr lang="ja-JP" altLang="en-US" sz="3600">
                <a:solidFill>
                  <a:srgbClr val="FFFFFF"/>
                </a:solidFill>
                <a:effectLst>
                  <a:outerShdw blurRad="38100" dist="38100" dir="2700000" algn="tl">
                    <a:srgbClr val="000000"/>
                  </a:outerShdw>
                </a:effectLst>
                <a:latin typeface="SimSun" pitchFamily="2" charset="-122"/>
                <a:ea typeface="SimSun" pitchFamily="2" charset="-122"/>
                <a:sym typeface="SimSun" pitchFamily="2" charset="-122"/>
              </a:rPr>
              <a:t>女人总要安静。</a:t>
            </a:r>
            <a:r>
              <a:rPr lang="en-US" altLang="ja-JP" sz="3600">
                <a:solidFill>
                  <a:srgbClr val="FFFFFF"/>
                </a:solidFill>
                <a:effectLst>
                  <a:outerShdw blurRad="38100" dist="38100" dir="2700000" algn="tl">
                    <a:srgbClr val="000000"/>
                  </a:outerShdw>
                </a:effectLst>
                <a:latin typeface="Geneva" pitchFamily="2" charset="0"/>
                <a:sym typeface="Geneva" pitchFamily="2" charset="0"/>
              </a:rPr>
              <a:t>  </a:t>
            </a:r>
            <a:endParaRPr lang="en-US" altLang="en-US" sz="1600"/>
          </a:p>
        </p:txBody>
      </p:sp>
      <p:pic>
        <p:nvPicPr>
          <p:cNvPr id="18944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93359948"/>
      </p:ext>
    </p:extLst>
  </p:cSld>
  <p:clrMapOvr>
    <a:masterClrMapping/>
  </p:clrMapOvr>
  <p:transition spd="med"/>
</p:sld>
</file>

<file path=ppt/slides/slide1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297" name="Rectangle 1"/>
          <p:cNvSpPr>
            <a:spLocks noGrp="1" noChangeArrowheads="1"/>
          </p:cNvSpPr>
          <p:nvPr>
            <p:ph type="title"/>
          </p:nvPr>
        </p:nvSpPr>
        <p:spPr>
          <a:xfrm>
            <a:off x="1219200" y="531813"/>
            <a:ext cx="7772400" cy="1144587"/>
          </a:xfrm>
        </p:spPr>
        <p:txBody>
          <a:bodyPr lIns="0" tIns="0" rIns="0" bIns="0"/>
          <a:lstStyle/>
          <a:p>
            <a:pPr algn="ctr" defTabSz="914400" eaLnBrk="1"/>
            <a:r>
              <a:rPr lang="ja-JP" altLang="en-US" sz="4000">
                <a:solidFill>
                  <a:srgbClr val="006600"/>
                </a:solidFill>
                <a:latin typeface="SimSun" pitchFamily="2" charset="-122"/>
                <a:ea typeface="SimSun" pitchFamily="2" charset="-122"/>
                <a:sym typeface="SimSun" pitchFamily="2" charset="-122"/>
              </a:rPr>
              <a:t>女人的顺服</a:t>
            </a:r>
            <a:r>
              <a:rPr lang="en-US" altLang="ja-JP" sz="4000">
                <a:solidFill>
                  <a:srgbClr val="006600"/>
                </a:solidFill>
                <a:latin typeface="Engravers MT" pitchFamily="18" charset="0"/>
                <a:sym typeface="Engravers MT" pitchFamily="18" charset="0"/>
              </a:rPr>
              <a:t> </a:t>
            </a:r>
            <a:r>
              <a:rPr lang="en-US" altLang="ja-JP" sz="3200" b="1">
                <a:solidFill>
                  <a:srgbClr val="006600"/>
                </a:solidFill>
                <a:latin typeface="Engravers MT Bold" charset="0"/>
                <a:sym typeface="Engravers MT Bold" charset="0"/>
              </a:rPr>
              <a:t>2:11-12</a:t>
            </a:r>
            <a:r>
              <a:rPr lang="en-US" altLang="ja-JP" sz="4000">
                <a:solidFill>
                  <a:srgbClr val="006600"/>
                </a:solidFill>
                <a:latin typeface="Engravers MT" pitchFamily="18" charset="0"/>
                <a:sym typeface="Engravers MT" pitchFamily="18" charset="0"/>
              </a:rPr>
              <a:t> </a:t>
            </a:r>
            <a:endParaRPr lang="en-US" altLang="en-US"/>
          </a:p>
        </p:txBody>
      </p:sp>
      <p:sp>
        <p:nvSpPr>
          <p:cNvPr id="55298" name="Rectangle 2"/>
          <p:cNvSpPr>
            <a:spLocks noGrp="1" noChangeArrowheads="1"/>
          </p:cNvSpPr>
          <p:nvPr>
            <p:ph type="body" idx="1"/>
          </p:nvPr>
        </p:nvSpPr>
        <p:spPr>
          <a:xfrm>
            <a:off x="685800" y="1981200"/>
            <a:ext cx="3810000" cy="3581400"/>
          </a:xfrm>
        </p:spPr>
        <p:txBody>
          <a:bodyPr lIns="0" tIns="0" rIns="0" bIns="0"/>
          <a:lstStyle/>
          <a:p>
            <a:pPr marL="0" indent="0" algn="ctr" defTabSz="914400" eaLnBrk="1">
              <a:spcBef>
                <a:spcPts val="700"/>
              </a:spcBef>
            </a:pPr>
            <a:r>
              <a:rPr lang="ja-JP" altLang="en-US" sz="3200" u="sng">
                <a:solidFill>
                  <a:srgbClr val="FF3300"/>
                </a:solidFill>
                <a:latin typeface="SimSun" pitchFamily="2" charset="-122"/>
                <a:ea typeface="SimSun" pitchFamily="2" charset="-122"/>
                <a:sym typeface="SimSun" pitchFamily="2" charset="-122"/>
              </a:rPr>
              <a:t>文化</a:t>
            </a:r>
            <a:endParaRPr lang="en-US" altLang="ja-JP" sz="3200" u="sng">
              <a:solidFill>
                <a:srgbClr val="FF3300"/>
              </a:solidFill>
              <a:latin typeface="SimSun" pitchFamily="2" charset="-122"/>
              <a:ea typeface="SimSun" pitchFamily="2" charset="-122"/>
              <a:sym typeface="SimSun" pitchFamily="2" charset="-122"/>
            </a:endParaRPr>
          </a:p>
          <a:p>
            <a:pPr marL="0" indent="0" algn="ctr" defTabSz="914400" eaLnBrk="1">
              <a:spcBef>
                <a:spcPts val="600"/>
              </a:spcBef>
            </a:pPr>
            <a:r>
              <a:rPr lang="ja-JP" altLang="en-US" sz="2800">
                <a:solidFill>
                  <a:srgbClr val="FF3300"/>
                </a:solidFill>
                <a:latin typeface="SimSun" pitchFamily="2" charset="-122"/>
                <a:ea typeface="SimSun" pitchFamily="2" charset="-122"/>
                <a:sym typeface="SimSun" pitchFamily="2" charset="-122"/>
              </a:rPr>
              <a:t>安静</a:t>
            </a:r>
            <a:r>
              <a:rPr lang="ja-JP" altLang="en-US" sz="2800">
                <a:latin typeface="SimSun" pitchFamily="2" charset="-122"/>
                <a:ea typeface="SimSun" pitchFamily="2" charset="-122"/>
                <a:sym typeface="SimSun" pitchFamily="2" charset="-122"/>
              </a:rPr>
              <a:t>学习</a:t>
            </a:r>
            <a:endParaRPr lang="en-US" altLang="ja-JP" sz="2800" b="1" i="1">
              <a:solidFill>
                <a:srgbClr val="FF3300"/>
              </a:solidFill>
              <a:latin typeface="Arial" pitchFamily="34" charset="0"/>
              <a:cs typeface="Arial" pitchFamily="34" charset="0"/>
              <a:sym typeface="Arial" pitchFamily="34" charset="0"/>
            </a:endParaRPr>
          </a:p>
          <a:p>
            <a:pPr marL="0" indent="0" algn="ctr" defTabSz="914400" eaLnBrk="1">
              <a:spcBef>
                <a:spcPts val="600"/>
              </a:spcBef>
            </a:pPr>
            <a:endParaRPr lang="en-US" altLang="en-US" sz="2800" i="1">
              <a:solidFill>
                <a:srgbClr val="FF3300"/>
              </a:solidFill>
              <a:latin typeface="Arial" pitchFamily="34" charset="0"/>
              <a:cs typeface="Arial" pitchFamily="34" charset="0"/>
              <a:sym typeface="Arial" pitchFamily="34" charset="0"/>
            </a:endParaRPr>
          </a:p>
          <a:p>
            <a:pPr marL="0" indent="0" algn="ctr" defTabSz="914400" eaLnBrk="1">
              <a:spcBef>
                <a:spcPts val="600"/>
              </a:spcBef>
            </a:pPr>
            <a:r>
              <a:rPr lang="ja-JP" altLang="en-US" sz="2800">
                <a:solidFill>
                  <a:srgbClr val="FF3300"/>
                </a:solidFill>
                <a:latin typeface="SimSun" pitchFamily="2" charset="-122"/>
                <a:ea typeface="SimSun" pitchFamily="2" charset="-122"/>
                <a:sym typeface="SimSun" pitchFamily="2" charset="-122"/>
              </a:rPr>
              <a:t>不可以教导</a:t>
            </a:r>
            <a:r>
              <a:rPr lang="en-US" altLang="ja-JP" sz="2800" b="1" i="1">
                <a:solidFill>
                  <a:srgbClr val="FF3300"/>
                </a:solidFill>
                <a:latin typeface="Arial" pitchFamily="34" charset="0"/>
                <a:cs typeface="Arial" pitchFamily="34" charset="0"/>
                <a:sym typeface="Arial" pitchFamily="34" charset="0"/>
              </a:rPr>
              <a:t>?</a:t>
            </a:r>
            <a:endParaRPr lang="en-US" altLang="en-US"/>
          </a:p>
        </p:txBody>
      </p:sp>
      <p:sp>
        <p:nvSpPr>
          <p:cNvPr id="55299" name="AutoShape 3"/>
          <p:cNvSpPr>
            <a:spLocks/>
          </p:cNvSpPr>
          <p:nvPr/>
        </p:nvSpPr>
        <p:spPr bwMode="auto">
          <a:xfrm>
            <a:off x="4648200" y="1981200"/>
            <a:ext cx="3810000" cy="2405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914400" rtl="0" eaLnBrk="1" fontAlgn="base" latinLnBrk="0" hangingPunct="0">
              <a:lnSpc>
                <a:spcPct val="100000"/>
              </a:lnSpc>
              <a:spcBef>
                <a:spcPts val="700"/>
              </a:spcBef>
              <a:spcAft>
                <a:spcPct val="0"/>
              </a:spcAft>
              <a:buClrTx/>
              <a:buSzTx/>
              <a:buFontTx/>
              <a:buNone/>
              <a:tabLst/>
              <a:defRPr/>
            </a:pPr>
            <a:r>
              <a:rPr kumimoji="0" lang="ja-JP" altLang="en-US" sz="3200" b="0" i="0" u="sng" strike="noStrike" kern="1200" cap="none" spc="0" normalizeH="0" baseline="0" noProof="0">
                <a:ln>
                  <a:noFill/>
                </a:ln>
                <a:solidFill>
                  <a:srgbClr val="0066FF"/>
                </a:solidFill>
                <a:effectLst/>
                <a:uLnTx/>
                <a:uFillTx/>
                <a:latin typeface="SimSun" pitchFamily="2" charset="-122"/>
                <a:ea typeface="SimSun" pitchFamily="2" charset="-122"/>
                <a:sym typeface="SimSun" pitchFamily="2" charset="-122"/>
              </a:rPr>
              <a:t>真理</a:t>
            </a:r>
            <a:endParaRPr kumimoji="0" lang="en-US" altLang="ja-JP" sz="3200" b="0" i="0" u="sng" strike="noStrike" kern="1200" cap="none" spc="0" normalizeH="0" baseline="0" noProof="0">
              <a:ln>
                <a:noFill/>
              </a:ln>
              <a:solidFill>
                <a:srgbClr val="0066FF"/>
              </a:solidFill>
              <a:effectLst/>
              <a:uLnTx/>
              <a:uFillTx/>
              <a:latin typeface="Arial Bold" pitchFamily="2" charset="0"/>
              <a:ea typeface="MS PGothic" pitchFamily="34" charset="-128"/>
              <a:sym typeface="Arial Bold" pitchFamily="2"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完全的</a:t>
            </a:r>
            <a:r>
              <a:rPr kumimoji="0" lang="ja-JP" altLang="en-US" sz="2800" b="0" i="0" u="none" strike="noStrike" kern="1200" cap="none" spc="0" normalizeH="0" baseline="0" noProof="0">
                <a:ln>
                  <a:noFill/>
                </a:ln>
                <a:solidFill>
                  <a:srgbClr val="0000CC"/>
                </a:solidFill>
                <a:effectLst/>
                <a:uLnTx/>
                <a:uFillTx/>
                <a:latin typeface="SimSun" pitchFamily="2" charset="-122"/>
                <a:ea typeface="SimSun" pitchFamily="2" charset="-122"/>
                <a:sym typeface="SimSun" pitchFamily="2" charset="-122"/>
              </a:rPr>
              <a:t>顺服</a:t>
            </a:r>
            <a:endParaRPr kumimoji="0" lang="en-US" altLang="ja-JP" sz="2800" b="0" i="0" u="none" strike="noStrike" kern="1200" cap="none" spc="0" normalizeH="0" baseline="0" noProof="0">
              <a:ln>
                <a:noFill/>
              </a:ln>
              <a:solidFill>
                <a:srgbClr val="9F93F9"/>
              </a:solidFill>
              <a:effectLst/>
              <a:uLnTx/>
              <a:uFillTx/>
              <a:latin typeface="Arial Bold" pitchFamily="2" charset="0"/>
              <a:ea typeface="MS PGothic" pitchFamily="34" charset="-128"/>
              <a:sym typeface="Arial Bold" pitchFamily="2"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endParaRPr kumimoji="0" lang="en-US" altLang="en-US" sz="2800" b="0" i="0" u="sng"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a:p>
            <a:pPr marL="0" marR="0" lvl="0" indent="0" algn="ctr" defTabSz="914400" rtl="0" eaLnBrk="1" fontAlgn="base" latinLnBrk="0" hangingPunct="0">
              <a:lnSpc>
                <a:spcPct val="100000"/>
              </a:lnSpc>
              <a:spcBef>
                <a:spcPts val="600"/>
              </a:spcBef>
              <a:spcAft>
                <a:spcPct val="0"/>
              </a:spcAft>
              <a:buClrTx/>
              <a:buSzTx/>
              <a:buFontTx/>
              <a:buNone/>
              <a:tabLst/>
              <a:defRPr/>
            </a:pPr>
            <a:r>
              <a:rPr kumimoji="0" lang="ja-JP" altLang="en-US" sz="2800" b="0" i="0" u="none" strike="noStrike" kern="1200" cap="none" spc="0" normalizeH="0" baseline="0" noProof="0">
                <a:ln>
                  <a:noFill/>
                </a:ln>
                <a:solidFill>
                  <a:srgbClr val="000000"/>
                </a:solidFill>
                <a:effectLst/>
                <a:uLnTx/>
                <a:uFillTx/>
                <a:latin typeface="SimSun" pitchFamily="2" charset="-122"/>
                <a:ea typeface="SimSun" pitchFamily="2" charset="-122"/>
                <a:sym typeface="SimSun" pitchFamily="2" charset="-122"/>
              </a:rPr>
              <a:t>在教会里</a:t>
            </a:r>
            <a:r>
              <a:rPr kumimoji="0" lang="ja-JP" altLang="en-US" sz="2800" b="0" i="0" u="none" strike="noStrike" kern="1200" cap="none" spc="0" normalizeH="0" baseline="0" noProof="0">
                <a:ln>
                  <a:noFill/>
                </a:ln>
                <a:solidFill>
                  <a:srgbClr val="3E2DF9"/>
                </a:solidFill>
                <a:effectLst/>
                <a:uLnTx/>
                <a:uFillTx/>
                <a:latin typeface="SimSun" pitchFamily="2" charset="-122"/>
                <a:ea typeface="SimSun" pitchFamily="2" charset="-122"/>
                <a:sym typeface="SimSun" pitchFamily="2" charset="-122"/>
              </a:rPr>
              <a:t>，不可以教训或辖制男人</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5300" name="AutoShape 4"/>
          <p:cNvSpPr>
            <a:spLocks/>
          </p:cNvSpPr>
          <p:nvPr/>
        </p:nvSpPr>
        <p:spPr bwMode="auto">
          <a:xfrm>
            <a:off x="608013" y="303213"/>
            <a:ext cx="2640012" cy="573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749300" eaLnBrk="0">
              <a:defRPr sz="2400">
                <a:solidFill>
                  <a:srgbClr val="000000"/>
                </a:solidFill>
                <a:latin typeface="Arial" pitchFamily="34" charset="0"/>
                <a:ea typeface="MS PGothic" pitchFamily="34" charset="-128"/>
                <a:sym typeface="Arial" pitchFamily="34" charset="0"/>
              </a:defRPr>
            </a:lvl1pPr>
            <a:lvl2pPr marL="742950" indent="-285750" defTabSz="749300" eaLnBrk="0">
              <a:defRPr sz="2400">
                <a:solidFill>
                  <a:srgbClr val="000000"/>
                </a:solidFill>
                <a:latin typeface="Arial" pitchFamily="34" charset="0"/>
                <a:ea typeface="MS PGothic" pitchFamily="34" charset="-128"/>
                <a:sym typeface="Arial" pitchFamily="34" charset="0"/>
              </a:defRPr>
            </a:lvl2pPr>
            <a:lvl3pPr marL="1143000" indent="-228600" defTabSz="749300" eaLnBrk="0">
              <a:defRPr sz="2400">
                <a:solidFill>
                  <a:srgbClr val="000000"/>
                </a:solidFill>
                <a:latin typeface="Arial" pitchFamily="34" charset="0"/>
                <a:ea typeface="MS PGothic" pitchFamily="34" charset="-128"/>
                <a:sym typeface="Arial" pitchFamily="34" charset="0"/>
              </a:defRPr>
            </a:lvl3pPr>
            <a:lvl4pPr marL="1600200" indent="-228600" defTabSz="749300" eaLnBrk="0">
              <a:defRPr sz="2400">
                <a:solidFill>
                  <a:srgbClr val="000000"/>
                </a:solidFill>
                <a:latin typeface="Arial" pitchFamily="34" charset="0"/>
                <a:ea typeface="MS PGothic" pitchFamily="34" charset="-128"/>
                <a:sym typeface="Arial" pitchFamily="34" charset="0"/>
              </a:defRPr>
            </a:lvl4pPr>
            <a:lvl5pPr marL="2057400" indent="-228600" defTabSz="749300" eaLnBrk="0">
              <a:defRPr sz="2400">
                <a:solidFill>
                  <a:srgbClr val="000000"/>
                </a:solidFill>
                <a:latin typeface="Arial" pitchFamily="34" charset="0"/>
                <a:ea typeface="MS PGothic" pitchFamily="34" charset="-128"/>
                <a:sym typeface="Arial" pitchFamily="34" charset="0"/>
              </a:defRPr>
            </a:lvl5pPr>
            <a:lvl6pPr marL="25146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749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749300" rtl="0" eaLnBrk="1"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应用</a:t>
            </a:r>
            <a:r>
              <a:rPr kumimoji="0" lang="en-US" altLang="ja-JP" sz="36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 3: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425460107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additive="base">
                                        <p:cTn id="7" dur="500" fill="hold"/>
                                        <p:tgtEl>
                                          <p:spTgt spid="55298"/>
                                        </p:tgtEl>
                                        <p:attrNameLst>
                                          <p:attrName>ppt_x</p:attrName>
                                        </p:attrNameLst>
                                      </p:cBhvr>
                                      <p:tavLst>
                                        <p:tav tm="0">
                                          <p:val>
                                            <p:strVal val="0-#ppt_w/2"/>
                                          </p:val>
                                        </p:tav>
                                        <p:tav tm="100000">
                                          <p:val>
                                            <p:strVal val="#ppt_x"/>
                                          </p:val>
                                        </p:tav>
                                      </p:tavLst>
                                    </p:anim>
                                    <p:anim calcmode="lin" valueType="num">
                                      <p:cBhvr additive="base">
                                        <p:cTn id="8" dur="500" fill="hold"/>
                                        <p:tgtEl>
                                          <p:spTgt spid="552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5299"/>
                                        </p:tgtEl>
                                        <p:attrNameLst>
                                          <p:attrName>style.visibility</p:attrName>
                                        </p:attrNameLst>
                                      </p:cBhvr>
                                      <p:to>
                                        <p:strVal val="visible"/>
                                      </p:to>
                                    </p:set>
                                    <p:anim calcmode="lin" valueType="num">
                                      <p:cBhvr additive="base">
                                        <p:cTn id="13" dur="500" fill="hold"/>
                                        <p:tgtEl>
                                          <p:spTgt spid="55299"/>
                                        </p:tgtEl>
                                        <p:attrNameLst>
                                          <p:attrName>ppt_x</p:attrName>
                                        </p:attrNameLst>
                                      </p:cBhvr>
                                      <p:tavLst>
                                        <p:tav tm="0">
                                          <p:val>
                                            <p:strVal val="0-#ppt_w/2"/>
                                          </p:val>
                                        </p:tav>
                                        <p:tav tm="100000">
                                          <p:val>
                                            <p:strVal val="#ppt_x"/>
                                          </p:val>
                                        </p:tav>
                                      </p:tavLst>
                                    </p:anim>
                                    <p:anim calcmode="lin" valueType="num">
                                      <p:cBhvr additive="base">
                                        <p:cTn id="14" dur="500" fill="hold"/>
                                        <p:tgtEl>
                                          <p:spTgt spid="552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utoUpdateAnimBg="0"/>
      <p:bldP spid="55299" grpId="0"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1"/>
          <p:cNvSpPr>
            <a:spLocks noGrp="1" noChangeArrowheads="1"/>
          </p:cNvSpPr>
          <p:nvPr>
            <p:ph type="title"/>
          </p:nvPr>
        </p:nvSpPr>
        <p:spPr>
          <a:xfrm>
            <a:off x="1600200" y="455613"/>
            <a:ext cx="7772400" cy="1144587"/>
          </a:xfrm>
        </p:spPr>
        <p:txBody>
          <a:bodyPr lIns="0" tIns="0" rIns="0" bIns="0"/>
          <a:lstStyle/>
          <a:p>
            <a:pPr algn="ctr" defTabSz="914400" eaLnBrk="1"/>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文化</a:t>
            </a:r>
            <a:r>
              <a:rPr lang="en-US" altLang="ja-JP" sz="3600" b="1">
                <a:solidFill>
                  <a:srgbClr val="006600"/>
                </a:solidFill>
                <a:effectLst>
                  <a:outerShdw blurRad="38100" dist="38100" dir="2700000" algn="tl">
                    <a:srgbClr val="C0C0C0"/>
                  </a:outerShdw>
                </a:effectLst>
                <a:latin typeface="Engravers MT Bold" charset="0"/>
                <a:sym typeface="Engravers MT Bold" charset="0"/>
              </a:rPr>
              <a:t>: </a:t>
            </a:r>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静默与教导</a:t>
            </a:r>
            <a:endParaRPr lang="en-US" altLang="en-US"/>
          </a:p>
        </p:txBody>
      </p:sp>
      <p:sp>
        <p:nvSpPr>
          <p:cNvPr id="56322" name="Rectangle 2"/>
          <p:cNvSpPr>
            <a:spLocks noGrp="1" noChangeArrowheads="1"/>
          </p:cNvSpPr>
          <p:nvPr>
            <p:ph type="body" idx="1"/>
          </p:nvPr>
        </p:nvSpPr>
        <p:spPr>
          <a:xfrm>
            <a:off x="685800" y="1981200"/>
            <a:ext cx="7772400" cy="4114800"/>
          </a:xfrm>
        </p:spPr>
        <p:txBody>
          <a:bodyPr lIns="0" tIns="0" rIns="0" bIns="0"/>
          <a:lstStyle/>
          <a:p>
            <a:pPr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顺服</a:t>
            </a:r>
            <a:r>
              <a:rPr lang="ja-JP" altLang="en-US" sz="3200">
                <a:latin typeface="SimSun" pitchFamily="2" charset="-122"/>
                <a:ea typeface="SimSun" pitchFamily="2" charset="-122"/>
                <a:sym typeface="SimSun" pitchFamily="2" charset="-122"/>
              </a:rPr>
              <a:t>在不同的文化是不一样的，不一定要以</a:t>
            </a:r>
            <a:r>
              <a:rPr lang="ja-JP" altLang="en-US" sz="3200">
                <a:solidFill>
                  <a:srgbClr val="FF6600"/>
                </a:solidFill>
                <a:latin typeface="SimSun" pitchFamily="2" charset="-122"/>
                <a:ea typeface="SimSun" pitchFamily="2" charset="-122"/>
                <a:sym typeface="SimSun" pitchFamily="2" charset="-122"/>
              </a:rPr>
              <a:t>静默</a:t>
            </a:r>
            <a:r>
              <a:rPr lang="ja-JP" altLang="en-US" sz="3200">
                <a:latin typeface="SimSun" pitchFamily="2" charset="-122"/>
                <a:ea typeface="SimSun" pitchFamily="2" charset="-122"/>
                <a:sym typeface="SimSun" pitchFamily="2" charset="-122"/>
              </a:rPr>
              <a:t>来表现。</a:t>
            </a:r>
            <a:endParaRPr lang="en-US" altLang="ja-JP" sz="3200">
              <a:latin typeface="SimSun" pitchFamily="2" charset="-122"/>
              <a:ea typeface="SimSun" pitchFamily="2" charset="-122"/>
              <a:sym typeface="SimSun" pitchFamily="2" charset="-122"/>
            </a:endParaRPr>
          </a:p>
          <a:p>
            <a:pPr defTabSz="914400" eaLnBrk="1">
              <a:spcBef>
                <a:spcPts val="700"/>
              </a:spcBef>
              <a:buFontTx/>
              <a:buBlip>
                <a:blip r:embed="rId2"/>
              </a:buBlip>
            </a:pPr>
            <a:r>
              <a:rPr lang="ja-JP" altLang="en-US" sz="3200">
                <a:latin typeface="SimSun" pitchFamily="2" charset="-122"/>
                <a:ea typeface="SimSun" pitchFamily="2" charset="-122"/>
                <a:sym typeface="SimSun" pitchFamily="2" charset="-122"/>
              </a:rPr>
              <a:t>如果女人</a:t>
            </a:r>
            <a:r>
              <a:rPr lang="ja-JP" altLang="en-US" sz="3200">
                <a:solidFill>
                  <a:srgbClr val="0000CC"/>
                </a:solidFill>
                <a:latin typeface="SimSun" pitchFamily="2" charset="-122"/>
                <a:ea typeface="SimSun" pitchFamily="2" charset="-122"/>
                <a:sym typeface="SimSun" pitchFamily="2" charset="-122"/>
              </a:rPr>
              <a:t>教导</a:t>
            </a:r>
            <a:r>
              <a:rPr lang="ja-JP" altLang="en-US" sz="3200">
                <a:latin typeface="SimSun" pitchFamily="2" charset="-122"/>
                <a:ea typeface="SimSun" pitchFamily="2" charset="-122"/>
                <a:sym typeface="SimSun" pitchFamily="2" charset="-122"/>
              </a:rPr>
              <a:t>男人，是不是说他们就是在辖制他们？</a:t>
            </a:r>
            <a:endParaRPr lang="en-US" altLang="ja-JP" sz="3200">
              <a:latin typeface="SimSun" pitchFamily="2" charset="-122"/>
              <a:ea typeface="SimSun" pitchFamily="2" charset="-122"/>
              <a:sym typeface="SimSun" pitchFamily="2" charset="-122"/>
            </a:endParaRPr>
          </a:p>
          <a:p>
            <a:pPr defTabSz="914400" eaLnBrk="1">
              <a:spcBef>
                <a:spcPts val="700"/>
              </a:spcBef>
              <a:buFontTx/>
              <a:buBlip>
                <a:blip r:embed="rId2"/>
              </a:buBlip>
            </a:pPr>
            <a:r>
              <a:rPr lang="ja-JP" altLang="en-US" sz="3200">
                <a:latin typeface="SimSun" pitchFamily="2" charset="-122"/>
                <a:ea typeface="SimSun" pitchFamily="2" charset="-122"/>
                <a:sym typeface="SimSun" pitchFamily="2" charset="-122"/>
              </a:rPr>
              <a:t>人教导时，</a:t>
            </a:r>
            <a:r>
              <a:rPr lang="ja-JP" altLang="en-US" sz="3200">
                <a:solidFill>
                  <a:srgbClr val="0000CC"/>
                </a:solidFill>
                <a:latin typeface="SimSun" pitchFamily="2" charset="-122"/>
                <a:ea typeface="SimSun" pitchFamily="2" charset="-122"/>
                <a:sym typeface="SimSun" pitchFamily="2" charset="-122"/>
              </a:rPr>
              <a:t>权柄</a:t>
            </a:r>
            <a:r>
              <a:rPr lang="ja-JP" altLang="en-US" sz="3200">
                <a:latin typeface="SimSun" pitchFamily="2" charset="-122"/>
                <a:ea typeface="SimSun" pitchFamily="2" charset="-122"/>
                <a:sym typeface="SimSun" pitchFamily="2" charset="-122"/>
              </a:rPr>
              <a:t>是在</a:t>
            </a:r>
            <a:r>
              <a:rPr lang="ja-JP" altLang="en-US" sz="3200">
                <a:solidFill>
                  <a:srgbClr val="0000CC"/>
                </a:solidFill>
                <a:latin typeface="SimSun" pitchFamily="2" charset="-122"/>
                <a:ea typeface="SimSun" pitchFamily="2" charset="-122"/>
                <a:sym typeface="SimSun" pitchFamily="2" charset="-122"/>
              </a:rPr>
              <a:t>神的话语</a:t>
            </a:r>
            <a:r>
              <a:rPr lang="ja-JP" altLang="en-US" sz="3200">
                <a:latin typeface="SimSun" pitchFamily="2" charset="-122"/>
                <a:ea typeface="SimSun" pitchFamily="2" charset="-122"/>
                <a:sym typeface="SimSun" pitchFamily="2" charset="-122"/>
              </a:rPr>
              <a:t>，不是在人身上。</a:t>
            </a:r>
            <a:r>
              <a:rPr lang="en-US" altLang="ja-JP" sz="3200">
                <a:latin typeface="Arial" pitchFamily="34" charset="0"/>
                <a:cs typeface="Arial" pitchFamily="34" charset="0"/>
                <a:sym typeface="Arial" pitchFamily="34" charset="0"/>
              </a:rPr>
              <a:t> </a:t>
            </a:r>
            <a:endParaRPr lang="en-US" altLang="en-US"/>
          </a:p>
        </p:txBody>
      </p:sp>
    </p:spTree>
    <p:extLst>
      <p:ext uri="{BB962C8B-B14F-4D97-AF65-F5344CB8AC3E}">
        <p14:creationId xmlns:p14="http://schemas.microsoft.com/office/powerpoint/2010/main" val="1495582276"/>
      </p:ext>
    </p:extLst>
  </p:cSld>
  <p:clrMapOvr>
    <a:masterClrMapping/>
  </p:clrMapOvr>
  <p:transition spd="med"/>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1"/>
          <p:cNvSpPr>
            <a:spLocks noGrp="1" noChangeArrowheads="1"/>
          </p:cNvSpPr>
          <p:nvPr>
            <p:ph type="title"/>
          </p:nvPr>
        </p:nvSpPr>
        <p:spPr>
          <a:xfrm>
            <a:off x="1295400" y="455613"/>
            <a:ext cx="8088313" cy="1144587"/>
          </a:xfrm>
        </p:spPr>
        <p:txBody>
          <a:bodyPr lIns="0" tIns="0" rIns="0" bIns="0"/>
          <a:lstStyle/>
          <a:p>
            <a:pPr algn="ctr" defTabSz="914400" eaLnBrk="1"/>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真理：权柄</a:t>
            </a:r>
            <a:r>
              <a:rPr lang="en-US" altLang="ja-JP" sz="3600" b="1">
                <a:solidFill>
                  <a:srgbClr val="006600"/>
                </a:solidFill>
                <a:effectLst>
                  <a:outerShdw blurRad="38100" dist="38100" dir="2700000" algn="tl">
                    <a:srgbClr val="C0C0C0"/>
                  </a:outerShdw>
                </a:effectLst>
                <a:latin typeface="Engravers MT Bold" charset="0"/>
                <a:sym typeface="Engravers MT Bold" charset="0"/>
              </a:rPr>
              <a:t>-</a:t>
            </a:r>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顺服</a:t>
            </a:r>
            <a:endParaRPr lang="en-US" altLang="en-US"/>
          </a:p>
        </p:txBody>
      </p:sp>
      <p:sp>
        <p:nvSpPr>
          <p:cNvPr id="57346" name="Rectangle 2"/>
          <p:cNvSpPr>
            <a:spLocks noGrp="1" noChangeArrowheads="1"/>
          </p:cNvSpPr>
          <p:nvPr>
            <p:ph type="body" idx="1"/>
          </p:nvPr>
        </p:nvSpPr>
        <p:spPr>
          <a:xfrm>
            <a:off x="304800" y="1752600"/>
            <a:ext cx="8839200" cy="5105400"/>
          </a:xfrm>
        </p:spPr>
        <p:txBody>
          <a:bodyPr lIns="0" tIns="0" rIns="0" bIns="0"/>
          <a:lstStyle/>
          <a:p>
            <a:pPr marL="347663" indent="-347663"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女人顺服的基本原则</a:t>
            </a:r>
            <a:r>
              <a:rPr lang="en-US" altLang="ja-JP" sz="3200">
                <a:solidFill>
                  <a:srgbClr val="FF6600"/>
                </a:solidFill>
                <a:latin typeface="Arial Bold" pitchFamily="2" charset="0"/>
                <a:sym typeface="Arial Bold" pitchFamily="2" charset="0"/>
              </a:rPr>
              <a:t>: </a:t>
            </a:r>
            <a:r>
              <a:rPr lang="ja-JP" altLang="en-US" sz="3200">
                <a:latin typeface="SimSun" pitchFamily="2" charset="-122"/>
                <a:ea typeface="SimSun" pitchFamily="2" charset="-122"/>
                <a:sym typeface="SimSun" pitchFamily="2" charset="-122"/>
              </a:rPr>
              <a:t>堕落</a:t>
            </a:r>
            <a:r>
              <a:rPr lang="en-US" altLang="ja-JP" sz="3200">
                <a:latin typeface="Arial Bold" pitchFamily="2" charset="0"/>
                <a:sym typeface="Arial Bold" pitchFamily="2" charset="0"/>
              </a:rPr>
              <a:t>2:14</a:t>
            </a:r>
            <a:endParaRPr lang="en-US" altLang="ja-JP" sz="3200">
              <a:solidFill>
                <a:srgbClr val="FF6600"/>
              </a:solidFill>
              <a:latin typeface="Arial Bold" pitchFamily="2" charset="0"/>
              <a:sym typeface="Arial Bold" pitchFamily="2" charset="0"/>
            </a:endParaRPr>
          </a:p>
          <a:p>
            <a:pPr marL="347663" indent="-347663"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误解</a:t>
            </a:r>
            <a:r>
              <a:rPr lang="en-US" altLang="ja-JP" sz="3200">
                <a:latin typeface="Arial" pitchFamily="34" charset="0"/>
                <a:cs typeface="Arial" pitchFamily="34" charset="0"/>
                <a:sym typeface="Arial" pitchFamily="34" charset="0"/>
              </a:rPr>
              <a:t>: </a:t>
            </a:r>
            <a:r>
              <a:rPr lang="ja-JP" altLang="en-US" sz="3200">
                <a:latin typeface="SimSun" pitchFamily="2" charset="-122"/>
                <a:ea typeface="SimSun" pitchFamily="2" charset="-122"/>
                <a:sym typeface="SimSun" pitchFamily="2" charset="-122"/>
              </a:rPr>
              <a:t>女人在堕落时就显示她们容易受骗，所以她们不应该教导男人。</a:t>
            </a:r>
            <a:endParaRPr lang="en-US" altLang="ja-JP" sz="3200">
              <a:latin typeface="SimSun" pitchFamily="2" charset="-122"/>
              <a:ea typeface="SimSun" pitchFamily="2" charset="-122"/>
              <a:sym typeface="SimSun" pitchFamily="2" charset="-122"/>
            </a:endParaRPr>
          </a:p>
          <a:p>
            <a:pPr marL="347663" indent="-347663"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反对</a:t>
            </a:r>
            <a:r>
              <a:rPr lang="en-US" altLang="ja-JP" sz="3200">
                <a:latin typeface="Arial" pitchFamily="34" charset="0"/>
                <a:cs typeface="Arial" pitchFamily="34" charset="0"/>
                <a:sym typeface="Arial" pitchFamily="34" charset="0"/>
              </a:rPr>
              <a:t>: </a:t>
            </a:r>
            <a:r>
              <a:rPr lang="ja-JP" altLang="en-US" sz="3200">
                <a:latin typeface="SimSun" pitchFamily="2" charset="-122"/>
                <a:ea typeface="SimSun" pitchFamily="2" charset="-122"/>
                <a:sym typeface="SimSun" pitchFamily="2" charset="-122"/>
              </a:rPr>
              <a:t>如果女人容易受骗，她们就不应该教导任何人，不只是男人。保罗指的是女人在教导儿女和年轻的夫人所扮演的特别的角色（提多书</a:t>
            </a:r>
            <a:r>
              <a:rPr lang="en-US" altLang="ja-JP" sz="3200">
                <a:latin typeface="Arial" pitchFamily="34" charset="0"/>
                <a:cs typeface="Arial" pitchFamily="34" charset="0"/>
                <a:sym typeface="Arial" pitchFamily="34" charset="0"/>
              </a:rPr>
              <a:t>2</a:t>
            </a:r>
            <a:r>
              <a:rPr lang="ja-JP" altLang="en-US" sz="3200">
                <a:latin typeface="SimSun" pitchFamily="2" charset="-122"/>
                <a:ea typeface="SimSun" pitchFamily="2" charset="-122"/>
                <a:sym typeface="SimSun" pitchFamily="2" charset="-122"/>
              </a:rPr>
              <a:t>：</a:t>
            </a:r>
            <a:r>
              <a:rPr lang="en-US" altLang="ja-JP" sz="3200">
                <a:latin typeface="Arial" pitchFamily="34" charset="0"/>
                <a:cs typeface="Arial" pitchFamily="34" charset="0"/>
                <a:sym typeface="Arial" pitchFamily="34" charset="0"/>
              </a:rPr>
              <a:t>4</a:t>
            </a:r>
            <a:r>
              <a:rPr lang="ja-JP" altLang="en-US" sz="3200">
                <a:latin typeface="SimSun" pitchFamily="2" charset="-122"/>
                <a:ea typeface="SimSun" pitchFamily="2" charset="-122"/>
                <a:sym typeface="SimSun" pitchFamily="2" charset="-122"/>
              </a:rPr>
              <a:t>）。</a:t>
            </a:r>
            <a:r>
              <a:rPr lang="en-US" altLang="ja-JP" sz="3200">
                <a:latin typeface="Arial" pitchFamily="34" charset="0"/>
                <a:cs typeface="Arial" pitchFamily="34" charset="0"/>
                <a:sym typeface="Arial" pitchFamily="34" charset="0"/>
              </a:rPr>
              <a:t> </a:t>
            </a:r>
          </a:p>
          <a:p>
            <a:pPr marL="347663" indent="-347663" defTabSz="914400" eaLnBrk="1">
              <a:spcBef>
                <a:spcPts val="700"/>
              </a:spcBef>
              <a:buFontTx/>
              <a:buBlip>
                <a:blip r:embed="rId2"/>
              </a:buBlip>
            </a:pPr>
            <a:r>
              <a:rPr lang="ja-JP" altLang="en-US" sz="3200">
                <a:solidFill>
                  <a:srgbClr val="FF6600"/>
                </a:solidFill>
                <a:latin typeface="SimSun" pitchFamily="2" charset="-122"/>
                <a:ea typeface="SimSun" pitchFamily="2" charset="-122"/>
                <a:sym typeface="SimSun" pitchFamily="2" charset="-122"/>
              </a:rPr>
              <a:t>真理</a:t>
            </a:r>
            <a:r>
              <a:rPr lang="en-US" altLang="ja-JP" sz="3200">
                <a:latin typeface="Arial" pitchFamily="34" charset="0"/>
                <a:cs typeface="Arial" pitchFamily="34" charset="0"/>
                <a:sym typeface="Arial" pitchFamily="34" charset="0"/>
              </a:rPr>
              <a:t>: </a:t>
            </a:r>
            <a:r>
              <a:rPr lang="ja-JP" altLang="en-US" sz="3200">
                <a:latin typeface="SimSun" pitchFamily="2" charset="-122"/>
                <a:ea typeface="SimSun" pitchFamily="2" charset="-122"/>
                <a:sym typeface="SimSun" pitchFamily="2" charset="-122"/>
              </a:rPr>
              <a:t>夏娃在堕落的罪不只是受骗，而是她</a:t>
            </a:r>
            <a:r>
              <a:rPr lang="ja-JP" altLang="en-US" sz="3200">
                <a:solidFill>
                  <a:srgbClr val="0000CC"/>
                </a:solidFill>
                <a:latin typeface="SimSun" pitchFamily="2" charset="-122"/>
                <a:ea typeface="SimSun" pitchFamily="2" charset="-122"/>
                <a:sym typeface="SimSun" pitchFamily="2" charset="-122"/>
              </a:rPr>
              <a:t>篡夺了亚当的权柄</a:t>
            </a:r>
            <a:r>
              <a:rPr lang="ja-JP" altLang="en-US" sz="3200">
                <a:latin typeface="SimSun" pitchFamily="2" charset="-122"/>
                <a:ea typeface="SimSun" pitchFamily="2" charset="-122"/>
                <a:sym typeface="SimSun" pitchFamily="2" charset="-122"/>
              </a:rPr>
              <a:t>，交换了彼此的角色。</a:t>
            </a:r>
            <a:endParaRPr lang="en-US" altLang="en-US"/>
          </a:p>
        </p:txBody>
      </p:sp>
    </p:spTree>
    <p:extLst>
      <p:ext uri="{BB962C8B-B14F-4D97-AF65-F5344CB8AC3E}">
        <p14:creationId xmlns:p14="http://schemas.microsoft.com/office/powerpoint/2010/main" val="3960271654"/>
      </p:ext>
    </p:extLst>
  </p:cSld>
  <p:clrMapOvr>
    <a:masterClrMapping/>
  </p:clrMapOvr>
  <p:transition spd="med"/>
</p:sld>
</file>

<file path=ppt/slides/slide1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8369" name="Rectangle 1"/>
          <p:cNvSpPr>
            <a:spLocks noGrp="1" noChangeArrowheads="1"/>
          </p:cNvSpPr>
          <p:nvPr>
            <p:ph type="title"/>
          </p:nvPr>
        </p:nvSpPr>
        <p:spPr>
          <a:xfrm>
            <a:off x="1295400" y="684213"/>
            <a:ext cx="7772400" cy="1144587"/>
          </a:xfrm>
        </p:spPr>
        <p:txBody>
          <a:bodyPr lIns="0" tIns="0" rIns="0" bIns="0"/>
          <a:lstStyle/>
          <a:p>
            <a:pPr algn="ctr" defTabSz="914400" eaLnBrk="1"/>
            <a:r>
              <a:rPr lang="ja-JP" altLang="en-US"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提摩太前书</a:t>
            </a:r>
            <a:r>
              <a:rPr lang="en-US" altLang="ja-JP" sz="3600">
                <a:solidFill>
                  <a:srgbClr val="006600"/>
                </a:solidFill>
                <a:effectLst>
                  <a:outerShdw blurRad="38100" dist="38100" dir="2700000" algn="tl">
                    <a:srgbClr val="C0C0C0"/>
                  </a:outerShdw>
                </a:effectLst>
                <a:latin typeface="SimSun" pitchFamily="2" charset="-122"/>
                <a:ea typeface="SimSun" pitchFamily="2" charset="-122"/>
                <a:sym typeface="SimSun" pitchFamily="2" charset="-122"/>
              </a:rPr>
              <a:t> </a:t>
            </a:r>
            <a:r>
              <a:rPr lang="en-US" altLang="ja-JP" sz="3600" b="1">
                <a:solidFill>
                  <a:srgbClr val="006600"/>
                </a:solidFill>
                <a:effectLst>
                  <a:outerShdw blurRad="38100" dist="38100" dir="2700000" algn="tl">
                    <a:srgbClr val="C0C0C0"/>
                  </a:outerShdw>
                </a:effectLst>
                <a:latin typeface="Engravers MT Bold" charset="0"/>
                <a:sym typeface="Engravers MT Bold" charset="0"/>
              </a:rPr>
              <a:t>2:11-14</a:t>
            </a:r>
            <a:endParaRPr lang="en-US" altLang="en-US"/>
          </a:p>
        </p:txBody>
      </p:sp>
      <p:sp>
        <p:nvSpPr>
          <p:cNvPr id="58370" name="Rectangle 2"/>
          <p:cNvSpPr>
            <a:spLocks noGrp="1" noChangeArrowheads="1"/>
          </p:cNvSpPr>
          <p:nvPr>
            <p:ph type="body" idx="1"/>
          </p:nvPr>
        </p:nvSpPr>
        <p:spPr>
          <a:xfrm>
            <a:off x="457200" y="4570413"/>
            <a:ext cx="8686800" cy="1144587"/>
          </a:xfrm>
        </p:spPr>
        <p:txBody>
          <a:bodyPr lIns="0" tIns="0" rIns="0" bIns="0"/>
          <a:lstStyle/>
          <a:p>
            <a:pPr marL="0" indent="0" algn="ctr" defTabSz="914400" eaLnBrk="1">
              <a:spcBef>
                <a:spcPts val="1000"/>
              </a:spcBef>
            </a:pPr>
            <a:r>
              <a:rPr lang="ja-JP" altLang="en-US" sz="4400">
                <a:solidFill>
                  <a:srgbClr val="FF3300"/>
                </a:solidFill>
                <a:latin typeface="SimSun" pitchFamily="2" charset="-122"/>
                <a:ea typeface="SimSun" pitchFamily="2" charset="-122"/>
                <a:sym typeface="SimSun" pitchFamily="2" charset="-122"/>
              </a:rPr>
              <a:t>不可以，除非她没有戴权柄</a:t>
            </a:r>
            <a:endParaRPr lang="en-US" altLang="en-US"/>
          </a:p>
        </p:txBody>
      </p:sp>
      <p:sp>
        <p:nvSpPr>
          <p:cNvPr id="58371" name="AutoShape 3"/>
          <p:cNvSpPr>
            <a:spLocks/>
          </p:cNvSpPr>
          <p:nvPr/>
        </p:nvSpPr>
        <p:spPr bwMode="auto">
          <a:xfrm>
            <a:off x="762000" y="228600"/>
            <a:ext cx="2209800"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76300" eaLnBrk="0">
              <a:defRPr sz="2400">
                <a:solidFill>
                  <a:srgbClr val="000000"/>
                </a:solidFill>
                <a:latin typeface="Arial" pitchFamily="34" charset="0"/>
                <a:ea typeface="MS PGothic" pitchFamily="34" charset="-128"/>
                <a:sym typeface="Arial" pitchFamily="34" charset="0"/>
              </a:defRPr>
            </a:lvl1pPr>
            <a:lvl2pPr marL="742950" indent="-285750" defTabSz="876300" eaLnBrk="0">
              <a:defRPr sz="2400">
                <a:solidFill>
                  <a:srgbClr val="000000"/>
                </a:solidFill>
                <a:latin typeface="Arial" pitchFamily="34" charset="0"/>
                <a:ea typeface="MS PGothic" pitchFamily="34" charset="-128"/>
                <a:sym typeface="Arial" pitchFamily="34" charset="0"/>
              </a:defRPr>
            </a:lvl2pPr>
            <a:lvl3pPr marL="1143000" indent="-228600" defTabSz="876300" eaLnBrk="0">
              <a:defRPr sz="2400">
                <a:solidFill>
                  <a:srgbClr val="000000"/>
                </a:solidFill>
                <a:latin typeface="Arial" pitchFamily="34" charset="0"/>
                <a:ea typeface="MS PGothic" pitchFamily="34" charset="-128"/>
                <a:sym typeface="Arial" pitchFamily="34" charset="0"/>
              </a:defRPr>
            </a:lvl3pPr>
            <a:lvl4pPr marL="1600200" indent="-228600" defTabSz="876300" eaLnBrk="0">
              <a:defRPr sz="2400">
                <a:solidFill>
                  <a:srgbClr val="000000"/>
                </a:solidFill>
                <a:latin typeface="Arial" pitchFamily="34" charset="0"/>
                <a:ea typeface="MS PGothic" pitchFamily="34" charset="-128"/>
                <a:sym typeface="Arial" pitchFamily="34" charset="0"/>
              </a:defRPr>
            </a:lvl4pPr>
            <a:lvl5pPr marL="2057400" indent="-228600" defTabSz="876300" eaLnBrk="0">
              <a:defRPr sz="2400">
                <a:solidFill>
                  <a:srgbClr val="000000"/>
                </a:solidFill>
                <a:latin typeface="Arial" pitchFamily="34" charset="0"/>
                <a:ea typeface="MS PGothic" pitchFamily="34" charset="-128"/>
                <a:sym typeface="Arial" pitchFamily="34" charset="0"/>
              </a:defRPr>
            </a:lvl5pPr>
            <a:lvl6pPr marL="2514600" indent="-228600" defTabSz="876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876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876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8763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876300" rtl="0" eaLnBrk="1" fontAlgn="base" latinLnBrk="0" hangingPunct="0">
              <a:lnSpc>
                <a:spcPct val="100000"/>
              </a:lnSpc>
              <a:spcBef>
                <a:spcPct val="0"/>
              </a:spcBef>
              <a:spcAft>
                <a:spcPct val="0"/>
              </a:spcAft>
              <a:buClrTx/>
              <a:buSzTx/>
              <a:buFontTx/>
              <a:buNone/>
              <a:tabLst/>
              <a:defRPr/>
            </a:pPr>
            <a:r>
              <a:rPr kumimoji="0" lang="ja-JP" altLang="en-US" sz="5700" b="1" i="0" u="none" strike="noStrike" kern="1200" cap="none" spc="0" normalizeH="0" baseline="0" noProof="0">
                <a:ln>
                  <a:noFill/>
                </a:ln>
                <a:solidFill>
                  <a:srgbClr val="FFFF00"/>
                </a:solidFill>
                <a:effectLst>
                  <a:outerShdw blurRad="38100" dist="38100" dir="2700000" algn="tl">
                    <a:srgbClr val="C0C0C0"/>
                  </a:outerShdw>
                </a:effectLst>
                <a:uLnTx/>
                <a:uFillTx/>
                <a:latin typeface="Impact" pitchFamily="34" charset="0"/>
                <a:ea typeface="MS PGothic" pitchFamily="34" charset="-128"/>
                <a:sym typeface="Impact" pitchFamily="34" charset="0"/>
              </a:rPr>
              <a:t>结论：</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
        <p:nvSpPr>
          <p:cNvPr id="58372" name="AutoShape 4"/>
          <p:cNvSpPr>
            <a:spLocks/>
          </p:cNvSpPr>
          <p:nvPr/>
        </p:nvSpPr>
        <p:spPr bwMode="auto">
          <a:xfrm>
            <a:off x="838200" y="2438400"/>
            <a:ext cx="7772400"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28625" eaLnBrk="0">
              <a:defRPr sz="2400">
                <a:solidFill>
                  <a:srgbClr val="000000"/>
                </a:solidFill>
                <a:latin typeface="Arial" pitchFamily="34" charset="0"/>
                <a:ea typeface="MS PGothic" pitchFamily="34" charset="-128"/>
                <a:sym typeface="Arial" pitchFamily="34" charset="0"/>
              </a:defRPr>
            </a:lvl1pPr>
            <a:lvl2pPr marL="742950" indent="-285750" defTabSz="428625" eaLnBrk="0">
              <a:defRPr sz="2400">
                <a:solidFill>
                  <a:srgbClr val="000000"/>
                </a:solidFill>
                <a:latin typeface="Arial" pitchFamily="34" charset="0"/>
                <a:ea typeface="MS PGothic" pitchFamily="34" charset="-128"/>
                <a:sym typeface="Arial" pitchFamily="34" charset="0"/>
              </a:defRPr>
            </a:lvl2pPr>
            <a:lvl3pPr marL="1143000" indent="-228600" defTabSz="428625" eaLnBrk="0">
              <a:defRPr sz="2400">
                <a:solidFill>
                  <a:srgbClr val="000000"/>
                </a:solidFill>
                <a:latin typeface="Arial" pitchFamily="34" charset="0"/>
                <a:ea typeface="MS PGothic" pitchFamily="34" charset="-128"/>
                <a:sym typeface="Arial" pitchFamily="34" charset="0"/>
              </a:defRPr>
            </a:lvl3pPr>
            <a:lvl4pPr marL="1600200" indent="-228600" defTabSz="428625" eaLnBrk="0">
              <a:defRPr sz="2400">
                <a:solidFill>
                  <a:srgbClr val="000000"/>
                </a:solidFill>
                <a:latin typeface="Arial" pitchFamily="34" charset="0"/>
                <a:ea typeface="MS PGothic" pitchFamily="34" charset="-128"/>
                <a:sym typeface="Arial" pitchFamily="34" charset="0"/>
              </a:defRPr>
            </a:lvl4pPr>
            <a:lvl5pPr marL="2057400" indent="-228600" defTabSz="428625" eaLnBrk="0">
              <a:defRPr sz="2400">
                <a:solidFill>
                  <a:srgbClr val="000000"/>
                </a:solidFill>
                <a:latin typeface="Arial" pitchFamily="34" charset="0"/>
                <a:ea typeface="MS PGothic" pitchFamily="34" charset="-128"/>
                <a:sym typeface="Arial" pitchFamily="34" charset="0"/>
              </a:defRPr>
            </a:lvl5pPr>
            <a:lvl6pPr marL="2514600" indent="-228600" defTabSz="428625"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defTabSz="428625"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defTabSz="428625"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defTabSz="428625"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marL="0" marR="0" lvl="0" indent="0" algn="ctr" defTabSz="428625" rtl="0" eaLnBrk="1" fontAlgn="base" latinLnBrk="0" hangingPunct="0">
              <a:lnSpc>
                <a:spcPct val="100000"/>
              </a:lnSpc>
              <a:spcBef>
                <a:spcPct val="0"/>
              </a:spcBef>
              <a:spcAft>
                <a:spcPct val="0"/>
              </a:spcAft>
              <a:buClrTx/>
              <a:buSzTx/>
              <a:buFontTx/>
              <a:buNone/>
              <a:tabLst/>
              <a:defRPr/>
            </a:pPr>
            <a:r>
              <a:rPr kumimoji="0" lang="ja-JP" altLang="en-US" sz="6700" b="1" i="0" u="none" strike="noStrike" kern="1200" cap="none" spc="0" normalizeH="0" baseline="0" noProof="0">
                <a:ln>
                  <a:noFill/>
                </a:ln>
                <a:solidFill>
                  <a:srgbClr val="A603AB"/>
                </a:solidFill>
                <a:effectLst>
                  <a:outerShdw blurRad="38100" dist="38100" dir="2700000" algn="tl">
                    <a:srgbClr val="C0C0C0"/>
                  </a:outerShdw>
                </a:effectLst>
                <a:uLnTx/>
                <a:uFillTx/>
                <a:latin typeface="Arial Black" pitchFamily="34" charset="0"/>
                <a:ea typeface="MS PGothic" pitchFamily="34" charset="-128"/>
                <a:sym typeface="Arial Black" pitchFamily="34" charset="0"/>
              </a:rPr>
              <a:t>姐妹可以站讲台吗？</a:t>
            </a:r>
            <a:r>
              <a:rPr kumimoji="0" lang="en-US" altLang="ja-JP" sz="6700" b="1" i="0" u="none" strike="noStrike" kern="1200" cap="none" spc="0" normalizeH="0" baseline="0" noProof="0">
                <a:ln>
                  <a:noFill/>
                </a:ln>
                <a:solidFill>
                  <a:srgbClr val="A603AB"/>
                </a:solidFill>
                <a:effectLst>
                  <a:outerShdw blurRad="38100" dist="38100" dir="2700000" algn="tl">
                    <a:srgbClr val="C0C0C0"/>
                  </a:outerShdw>
                </a:effectLst>
                <a:uLnTx/>
                <a:uFillTx/>
                <a:latin typeface="Arial Black" pitchFamily="34" charset="0"/>
                <a:ea typeface="MS PGothic" pitchFamily="34" charset="-128"/>
                <a:sym typeface="Arial Black" pitchFamily="34" charset="0"/>
              </a:rPr>
              <a:t> </a:t>
            </a: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sym typeface="Arial" pitchFamily="34" charset="0"/>
            </a:endParaRPr>
          </a:p>
        </p:txBody>
      </p:sp>
    </p:spTree>
    <p:extLst>
      <p:ext uri="{BB962C8B-B14F-4D97-AF65-F5344CB8AC3E}">
        <p14:creationId xmlns:p14="http://schemas.microsoft.com/office/powerpoint/2010/main" val="362289228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2"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p:cTn id="7" dur="500" fill="hold"/>
                                        <p:tgtEl>
                                          <p:spTgt spid="58372"/>
                                        </p:tgtEl>
                                        <p:attrNameLst>
                                          <p:attrName>ppt_x</p:attrName>
                                        </p:attrNameLst>
                                      </p:cBhvr>
                                      <p:tavLst>
                                        <p:tav tm="0">
                                          <p:val>
                                            <p:strVal val="#ppt_x+#ppt_w/2"/>
                                          </p:val>
                                        </p:tav>
                                        <p:tav tm="100000">
                                          <p:val>
                                            <p:strVal val="#ppt_x"/>
                                          </p:val>
                                        </p:tav>
                                      </p:tavLst>
                                    </p:anim>
                                    <p:anim calcmode="lin" valueType="num">
                                      <p:cBhvr>
                                        <p:cTn id="8" dur="500" fill="hold"/>
                                        <p:tgtEl>
                                          <p:spTgt spid="58372"/>
                                        </p:tgtEl>
                                        <p:attrNameLst>
                                          <p:attrName>ppt_y</p:attrName>
                                        </p:attrNameLst>
                                      </p:cBhvr>
                                      <p:tavLst>
                                        <p:tav tm="0">
                                          <p:val>
                                            <p:strVal val="#ppt_y"/>
                                          </p:val>
                                        </p:tav>
                                        <p:tav tm="100000">
                                          <p:val>
                                            <p:strVal val="#ppt_y"/>
                                          </p:val>
                                        </p:tav>
                                      </p:tavLst>
                                    </p:anim>
                                    <p:anim calcmode="lin" valueType="num">
                                      <p:cBhvr>
                                        <p:cTn id="9" dur="500" fill="hold"/>
                                        <p:tgtEl>
                                          <p:spTgt spid="58372"/>
                                        </p:tgtEl>
                                        <p:attrNameLst>
                                          <p:attrName>ppt_w</p:attrName>
                                        </p:attrNameLst>
                                      </p:cBhvr>
                                      <p:tavLst>
                                        <p:tav tm="0">
                                          <p:val>
                                            <p:fltVal val="0"/>
                                          </p:val>
                                        </p:tav>
                                        <p:tav tm="100000">
                                          <p:val>
                                            <p:strVal val="#ppt_w"/>
                                          </p:val>
                                        </p:tav>
                                      </p:tavLst>
                                    </p:anim>
                                    <p:anim calcmode="lin" valueType="num">
                                      <p:cBhvr>
                                        <p:cTn id="10" dur="500" fill="hold"/>
                                        <p:tgtEl>
                                          <p:spTgt spid="58372"/>
                                        </p:tgtEl>
                                        <p:attrNameLst>
                                          <p:attrName>ppt_h</p:attrName>
                                        </p:attrNameLst>
                                      </p:cBhvr>
                                      <p:tavLst>
                                        <p:tav tm="0">
                                          <p:val>
                                            <p:strVal val="#ppt_h"/>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8370">
                                            <p:txEl>
                                              <p:pRg st="0" end="0"/>
                                            </p:txEl>
                                          </p:spTgt>
                                        </p:tgtEl>
                                        <p:attrNameLst>
                                          <p:attrName>style.visibility</p:attrName>
                                        </p:attrNameLst>
                                      </p:cBhvr>
                                      <p:to>
                                        <p:strVal val="visible"/>
                                      </p:to>
                                    </p:set>
                                    <p:anim calcmode="lin" valueType="num">
                                      <p:cBhvr>
                                        <p:cTn id="15" dur="1000" fill="hold"/>
                                        <p:tgtEl>
                                          <p:spTgt spid="58370">
                                            <p:txEl>
                                              <p:pRg st="0" end="0"/>
                                            </p:txEl>
                                          </p:spTgt>
                                        </p:tgtEl>
                                        <p:attrNameLst>
                                          <p:attrName>ppt_w</p:attrName>
                                        </p:attrNameLst>
                                      </p:cBhvr>
                                      <p:tavLst>
                                        <p:tav tm="0">
                                          <p:val>
                                            <p:fltVal val="0"/>
                                          </p:val>
                                        </p:tav>
                                        <p:tav tm="100000">
                                          <p:val>
                                            <p:strVal val="#ppt_w"/>
                                          </p:val>
                                        </p:tav>
                                      </p:tavLst>
                                    </p:anim>
                                    <p:anim calcmode="lin" valueType="num">
                                      <p:cBhvr>
                                        <p:cTn id="16" dur="1000" fill="hold"/>
                                        <p:tgtEl>
                                          <p:spTgt spid="58370">
                                            <p:txEl>
                                              <p:pRg st="0" end="0"/>
                                            </p:txEl>
                                          </p:spTgt>
                                        </p:tgtEl>
                                        <p:attrNameLst>
                                          <p:attrName>ppt_h</p:attrName>
                                        </p:attrNameLst>
                                      </p:cBhvr>
                                      <p:tavLst>
                                        <p:tav tm="0">
                                          <p:val>
                                            <p:fltVal val="0"/>
                                          </p:val>
                                        </p:tav>
                                        <p:tav tm="100000">
                                          <p:val>
                                            <p:strVal val="#ppt_h"/>
                                          </p:val>
                                        </p:tav>
                                      </p:tavLst>
                                    </p:anim>
                                    <p:anim calcmode="lin" valueType="num">
                                      <p:cBhvr>
                                        <p:cTn id="17" dur="1000" fill="hold"/>
                                        <p:tgtEl>
                                          <p:spTgt spid="58370">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8370">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build="p" autoUpdateAnimBg="0"/>
      <p:bldP spid="58372" grpId="0"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Communion Worship Background Templat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0" name="Rectangle 2"/>
          <p:cNvSpPr>
            <a:spLocks noGrp="1"/>
          </p:cNvSpPr>
          <p:nvPr>
            <p:ph type="title" idx="4294967295"/>
          </p:nvPr>
        </p:nvSpPr>
        <p:spPr>
          <a:xfrm>
            <a:off x="0" y="0"/>
            <a:ext cx="9144000" cy="838200"/>
          </a:xfrm>
          <a:solidFill>
            <a:srgbClr val="000000"/>
          </a:solidFill>
        </p:spPr>
        <p:txBody>
          <a:bodyPr/>
          <a:lstStyle/>
          <a:p>
            <a:pPr eaLnBrk="1" hangingPunct="1"/>
            <a:r>
              <a:rPr lang="zh-CN" altLang="en-US" sz="4800" b="1" i="1" dirty="0">
                <a:solidFill>
                  <a:schemeClr val="bg1"/>
                </a:solidFill>
                <a:latin typeface="Arial" charset="0"/>
                <a:cs typeface="Arial" charset="0"/>
              </a:rPr>
              <a:t>不平凡的晚餐</a:t>
            </a:r>
            <a:endParaRPr lang="en-US" sz="4800" b="1" i="1" dirty="0">
              <a:solidFill>
                <a:schemeClr val="bg1"/>
              </a:solidFill>
              <a:latin typeface="Arial" charset="0"/>
              <a:cs typeface="Arial" charset="0"/>
            </a:endParaRPr>
          </a:p>
        </p:txBody>
      </p:sp>
      <p:sp>
        <p:nvSpPr>
          <p:cNvPr id="6" name="Subtitle 2"/>
          <p:cNvSpPr txBox="1">
            <a:spLocks/>
          </p:cNvSpPr>
          <p:nvPr/>
        </p:nvSpPr>
        <p:spPr bwMode="auto">
          <a:xfrm>
            <a:off x="250950" y="692698"/>
            <a:ext cx="8569523" cy="87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91293" tIns="45647" rIns="91293" bIns="45647" anchor="ctr">
            <a:normAutofit/>
          </a:bodyPr>
          <a:lst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a:lstStyle>
          <a:p>
            <a:pPr marL="0" indent="0" algn="ctr" eaLnBrk="1" hangingPunct="1">
              <a:spcBef>
                <a:spcPts val="300"/>
              </a:spcBef>
              <a:buNone/>
              <a:defRPr/>
            </a:pPr>
            <a:r>
              <a:rPr lang="zh-CN" altLang="en-US" sz="3600" dirty="0">
                <a:solidFill>
                  <a:srgbClr val="FFFFFF"/>
                </a:solidFill>
                <a:effectLst>
                  <a:glow rad="127000">
                    <a:srgbClr val="000000"/>
                  </a:glow>
                </a:effectLst>
                <a:latin typeface="Arial"/>
                <a:cs typeface="Arial"/>
              </a:rPr>
              <a:t>格林多前</a:t>
            </a:r>
            <a:r>
              <a:rPr lang="en-US" sz="3600" dirty="0">
                <a:solidFill>
                  <a:srgbClr val="FFFFFF"/>
                </a:solidFill>
                <a:effectLst>
                  <a:glow rad="127000">
                    <a:srgbClr val="000000"/>
                  </a:glow>
                </a:effectLst>
                <a:latin typeface="Arial"/>
                <a:cs typeface="Arial"/>
              </a:rPr>
              <a:t>11:17-34</a:t>
            </a:r>
          </a:p>
        </p:txBody>
      </p:sp>
      <p:sp>
        <p:nvSpPr>
          <p:cNvPr id="7" name="Rectangle 4"/>
          <p:cNvSpPr txBox="1">
            <a:spLocks noChangeArrowheads="1"/>
          </p:cNvSpPr>
          <p:nvPr/>
        </p:nvSpPr>
        <p:spPr bwMode="auto">
          <a:xfrm>
            <a:off x="-36513" y="6026151"/>
            <a:ext cx="6840538" cy="863600"/>
          </a:xfrm>
          <a:prstGeom prst="rect">
            <a:avLst/>
          </a:prstGeom>
          <a:gradFill rotWithShape="1">
            <a:gsLst>
              <a:gs pos="0">
                <a:srgbClr val="660066"/>
              </a:gs>
              <a:gs pos="100000">
                <a:srgbClr val="0000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en-US" sz="2000" i="1" kern="0" dirty="0">
                <a:solidFill>
                  <a:srgbClr val="FFFFFF"/>
                </a:solidFill>
                <a:latin typeface="Arial"/>
                <a:ea typeface="Osaka" charset="0"/>
                <a:cs typeface="Arial"/>
              </a:rPr>
              <a:t>Rick Griffith, Crossroads International Church</a:t>
            </a:r>
            <a:br>
              <a:rPr lang="en-US" sz="2000" i="1" kern="0" dirty="0">
                <a:solidFill>
                  <a:srgbClr val="FFFFFF"/>
                </a:solidFill>
                <a:latin typeface="Arial"/>
                <a:ea typeface="Osaka" charset="0"/>
                <a:cs typeface="Arial"/>
              </a:rPr>
            </a:br>
            <a:r>
              <a:rPr lang="en-US" sz="2000" i="1" kern="0" dirty="0">
                <a:solidFill>
                  <a:srgbClr val="FFFFFF"/>
                </a:solidFill>
                <a:latin typeface="Arial"/>
                <a:ea typeface="Osaka" charset="0"/>
                <a:cs typeface="Arial"/>
              </a:rPr>
              <a:t>BibleStudyDownloads.org</a:t>
            </a:r>
            <a:endParaRPr lang="en-US" sz="2000" b="0" i="1" kern="0" dirty="0">
              <a:solidFill>
                <a:srgbClr val="FFFFFF"/>
              </a:solidFill>
              <a:latin typeface="Arial"/>
              <a:ea typeface="Osaka" charset="0"/>
              <a:cs typeface="Arial"/>
            </a:endParaRPr>
          </a:p>
        </p:txBody>
      </p:sp>
    </p:spTree>
    <p:extLst>
      <p:ext uri="{BB962C8B-B14F-4D97-AF65-F5344CB8AC3E}">
        <p14:creationId xmlns:p14="http://schemas.microsoft.com/office/powerpoint/2010/main" val="3951747970"/>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Picture 2" descr="SarahatBigChurc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4675" name="Rectangle 3"/>
          <p:cNvSpPr>
            <a:spLocks noGrp="1" noChangeArrowheads="1"/>
          </p:cNvSpPr>
          <p:nvPr>
            <p:ph type="title"/>
          </p:nvPr>
        </p:nvSpPr>
        <p:spPr>
          <a:xfrm>
            <a:off x="0" y="44624"/>
            <a:ext cx="9144000" cy="1143000"/>
          </a:xfrm>
        </p:spPr>
        <p:txBody>
          <a:bodyPr/>
          <a:lstStyle/>
          <a:p>
            <a:pPr>
              <a:defRPr/>
            </a:pPr>
            <a:r>
              <a:rPr lang="zh-CN" altLang="en-US" b="1" dirty="0">
                <a:effectLst>
                  <a:glow rad="127000">
                    <a:schemeClr val="accent4">
                      <a:lumMod val="10000"/>
                    </a:schemeClr>
                  </a:glow>
                </a:effectLst>
                <a:latin typeface="Arial"/>
                <a:ea typeface="ＭＳ Ｐゴシック" charset="0"/>
                <a:cs typeface="Arial"/>
              </a:rPr>
              <a:t>莎拉去大教堂</a:t>
            </a:r>
            <a:r>
              <a:rPr lang="en-US" altLang="zh-CN" b="1" dirty="0">
                <a:effectLst>
                  <a:glow rad="127000">
                    <a:schemeClr val="accent4">
                      <a:lumMod val="10000"/>
                    </a:schemeClr>
                  </a:glow>
                </a:effectLst>
                <a:latin typeface="Arial"/>
                <a:ea typeface="ＭＳ Ｐゴシック" charset="0"/>
                <a:cs typeface="Arial"/>
              </a:rPr>
              <a:t>...</a:t>
            </a:r>
            <a:endParaRPr lang="en-US" b="1" dirty="0">
              <a:effectLst>
                <a:glow rad="127000">
                  <a:schemeClr val="accent4">
                    <a:lumMod val="10000"/>
                  </a:schemeClr>
                </a:glow>
              </a:effectLst>
              <a:latin typeface="Arial"/>
              <a:ea typeface="ＭＳ Ｐゴシック" charset="0"/>
              <a:cs typeface="Arial"/>
            </a:endParaRPr>
          </a:p>
        </p:txBody>
      </p:sp>
    </p:spTree>
    <p:extLst>
      <p:ext uri="{BB962C8B-B14F-4D97-AF65-F5344CB8AC3E}">
        <p14:creationId xmlns:p14="http://schemas.microsoft.com/office/powerpoint/2010/main" val="300841692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366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b="5714"/>
          <a:stretch>
            <a:fillRect/>
          </a:stretch>
        </p:blipFill>
        <p:spPr bwMode="auto">
          <a:xfrm>
            <a:off x="0" y="838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7" name="Rectangle 2"/>
          <p:cNvSpPr>
            <a:spLocks noGrp="1" noChangeArrowheads="1"/>
          </p:cNvSpPr>
          <p:nvPr>
            <p:ph type="ctrTitle" idx="4294967295"/>
          </p:nvPr>
        </p:nvSpPr>
        <p:spPr>
          <a:xfrm>
            <a:off x="0" y="5791200"/>
            <a:ext cx="9144000" cy="1143000"/>
          </a:xfrm>
        </p:spPr>
        <p:txBody>
          <a:bodyPr/>
          <a:lstStyle/>
          <a:p>
            <a:pPr eaLnBrk="1" hangingPunct="1"/>
            <a:r>
              <a:rPr lang="ru-RU" altLang="ja-JP" sz="4800" b="1" dirty="0">
                <a:solidFill>
                  <a:schemeClr val="bg1"/>
                </a:solidFill>
                <a:latin typeface="Aramis Regular" charset="0"/>
                <a:ea typeface="ＭＳ Ｐゴシック" charset="0"/>
                <a:cs typeface="ＭＳ Ｐゴシック" charset="0"/>
              </a:rPr>
              <a:t>"</a:t>
            </a:r>
            <a:r>
              <a:rPr lang="zh-CN" altLang="en-US" sz="4800" b="1" dirty="0">
                <a:solidFill>
                  <a:schemeClr val="bg1"/>
                </a:solidFill>
                <a:latin typeface="Aramis Regular" charset="0"/>
                <a:ea typeface="ＭＳ Ｐゴシック" charset="0"/>
                <a:cs typeface="ＭＳ Ｐゴシック" charset="0"/>
              </a:rPr>
              <a:t>这样做是为了记念我</a:t>
            </a:r>
            <a:r>
              <a:rPr lang="ru-RU" altLang="ja-JP" sz="4800" b="1" dirty="0">
                <a:solidFill>
                  <a:schemeClr val="bg1"/>
                </a:solidFill>
                <a:latin typeface="Aramis Regular" charset="0"/>
                <a:ea typeface="ＭＳ Ｐゴシック" charset="0"/>
                <a:cs typeface="ＭＳ Ｐゴシック" charset="0"/>
              </a:rPr>
              <a:t>"</a:t>
            </a:r>
            <a:endParaRPr lang="en-US" sz="4000" b="1" dirty="0">
              <a:latin typeface="Arial" charset="0"/>
              <a:ea typeface="ＭＳ Ｐゴシック" charset="0"/>
              <a:cs typeface="ＭＳ Ｐゴシック" charset="0"/>
            </a:endParaRPr>
          </a:p>
        </p:txBody>
      </p:sp>
      <p:sp>
        <p:nvSpPr>
          <p:cNvPr id="113668" name="WordArt 4"/>
          <p:cNvSpPr>
            <a:spLocks noChangeArrowheads="1" noChangeShapeType="1" noTextEdit="1"/>
          </p:cNvSpPr>
          <p:nvPr/>
        </p:nvSpPr>
        <p:spPr bwMode="auto">
          <a:xfrm>
            <a:off x="2133600" y="990601"/>
            <a:ext cx="4978400" cy="3767138"/>
          </a:xfrm>
          <a:prstGeom prst="rect">
            <a:avLst/>
          </a:prstGeom>
        </p:spPr>
        <p:txBody>
          <a:bodyPr wrap="none" lIns="91293" tIns="45647" rIns="91293" bIns="45647"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eaLnBrk="0" hangingPunct="0"/>
            <a:r>
              <a:rPr lang="en-US" sz="3600" b="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a:t>
            </a:r>
          </a:p>
        </p:txBody>
      </p:sp>
    </p:spTree>
    <p:extLst>
      <p:ext uri="{BB962C8B-B14F-4D97-AF65-F5344CB8AC3E}">
        <p14:creationId xmlns:p14="http://schemas.microsoft.com/office/powerpoint/2010/main" val="9610766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345539" name="Rectangle 3"/>
          <p:cNvSpPr>
            <a:spLocks noGrp="1"/>
          </p:cNvSpPr>
          <p:nvPr>
            <p:ph type="title"/>
          </p:nvPr>
        </p:nvSpPr>
        <p:spPr>
          <a:xfrm>
            <a:off x="685831" y="304801"/>
            <a:ext cx="7770813" cy="762000"/>
          </a:xfrm>
        </p:spPr>
        <p:txBody>
          <a:bodyPr>
            <a:normAutofit fontScale="90000"/>
          </a:bodyPr>
          <a:lstStyle/>
          <a:p>
            <a:pPr marL="714835" indent="-714835">
              <a:defRPr/>
            </a:pPr>
            <a:r>
              <a:rPr lang="zh-CN" altLang="en-US" b="1" kern="1200" dirty="0">
                <a:effectLst>
                  <a:glow rad="317500">
                    <a:schemeClr val="bg2">
                      <a:alpha val="90000"/>
                    </a:schemeClr>
                  </a:glow>
                </a:effectLst>
                <a:latin typeface="Arial"/>
                <a:cs typeface="Arial"/>
              </a:rPr>
              <a:t>领袖</a:t>
            </a:r>
            <a:endParaRPr lang="en-US" b="1" kern="1200" dirty="0">
              <a:effectLst>
                <a:glow rad="317500">
                  <a:schemeClr val="bg2">
                    <a:alpha val="90000"/>
                  </a:schemeClr>
                </a:glow>
              </a:effectLst>
              <a:latin typeface="Arial"/>
              <a:cs typeface="Arial"/>
            </a:endParaRPr>
          </a:p>
        </p:txBody>
      </p:sp>
      <p:sp>
        <p:nvSpPr>
          <p:cNvPr id="146435"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46436"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44" y="1397000"/>
            <a:ext cx="6937375" cy="491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5542" name="Text Box 6"/>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ea typeface="ＭＳ Ｐゴシック"/>
              </a:rPr>
              <a:t>出埃及记</a:t>
            </a:r>
            <a:r>
              <a:rPr lang="en-US" dirty="0">
                <a:solidFill>
                  <a:srgbClr val="FFFFFF"/>
                </a:solidFill>
                <a:effectLst>
                  <a:glow rad="317500">
                    <a:srgbClr val="212121">
                      <a:alpha val="90000"/>
                    </a:srgbClr>
                  </a:glow>
                </a:effectLst>
                <a:ea typeface="ＭＳ Ｐゴシック"/>
              </a:rPr>
              <a:t>12</a:t>
            </a:r>
          </a:p>
        </p:txBody>
      </p:sp>
    </p:spTree>
    <p:extLst>
      <p:ext uri="{BB962C8B-B14F-4D97-AF65-F5344CB8AC3E}">
        <p14:creationId xmlns:p14="http://schemas.microsoft.com/office/powerpoint/2010/main" val="232206689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714"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Rectangle 2"/>
          <p:cNvSpPr>
            <a:spLocks noGrp="1" noChangeArrowheads="1"/>
          </p:cNvSpPr>
          <p:nvPr>
            <p:ph type="ctrTitle" idx="4294967295"/>
          </p:nvPr>
        </p:nvSpPr>
        <p:spPr>
          <a:xfrm>
            <a:off x="0" y="0"/>
            <a:ext cx="9144000" cy="1447800"/>
          </a:xfrm>
        </p:spPr>
        <p:txBody>
          <a:bodyPr/>
          <a:lstStyle/>
          <a:p>
            <a:pPr eaLnBrk="1" hangingPunct="1"/>
            <a:r>
              <a:rPr lang="zh-CN" altLang="en-US" b="1" i="1" dirty="0">
                <a:solidFill>
                  <a:schemeClr val="bg1"/>
                </a:solidFill>
                <a:latin typeface="Arial Bold" charset="0"/>
                <a:ea typeface="ＭＳ Ｐゴシック" charset="0"/>
                <a:cs typeface="ＭＳ Ｐゴシック" charset="0"/>
              </a:rPr>
              <a:t>在主的圣餐你如何能</a:t>
            </a:r>
            <a:r>
              <a:rPr lang="zh-CN" altLang="en-US" b="1" i="1" dirty="0">
                <a:solidFill>
                  <a:srgbClr val="FFFF00"/>
                </a:solidFill>
                <a:latin typeface="Arial Bold" charset="0"/>
                <a:ea typeface="ＭＳ Ｐゴシック" charset="0"/>
                <a:cs typeface="ＭＳ Ｐゴシック" charset="0"/>
              </a:rPr>
              <a:t>荣耀</a:t>
            </a:r>
            <a:r>
              <a:rPr lang="zh-CN" altLang="en-US" b="1" i="1" dirty="0">
                <a:solidFill>
                  <a:schemeClr val="bg1"/>
                </a:solidFill>
                <a:latin typeface="Arial Bold" charset="0"/>
                <a:ea typeface="ＭＳ Ｐゴシック" charset="0"/>
                <a:cs typeface="ＭＳ Ｐゴシック" charset="0"/>
              </a:rPr>
              <a:t>神？</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17951569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46787" name="Rectangle 3"/>
          <p:cNvSpPr>
            <a:spLocks noGrp="1" noChangeArrowheads="1"/>
          </p:cNvSpPr>
          <p:nvPr>
            <p:ph type="title"/>
          </p:nvPr>
        </p:nvSpPr>
        <p:spPr>
          <a:xfrm>
            <a:off x="3581400" y="44450"/>
            <a:ext cx="3657600" cy="1779588"/>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逾越节和主的圣餐</a:t>
            </a:r>
            <a:endParaRPr lang="en-US" dirty="0">
              <a:latin typeface="Arial" charset="0"/>
            </a:endParaRPr>
          </a:p>
        </p:txBody>
      </p:sp>
      <p:pic>
        <p:nvPicPr>
          <p:cNvPr id="117763" name="Picture 4" descr="Lord's Supp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73400"/>
            <a:ext cx="59436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64" name="Picture 5" descr="Lord's Supp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1242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5" name="WordArt 6"/>
          <p:cNvSpPr>
            <a:spLocks noChangeArrowheads="1" noChangeShapeType="1" noTextEdit="1"/>
          </p:cNvSpPr>
          <p:nvPr/>
        </p:nvSpPr>
        <p:spPr bwMode="auto">
          <a:xfrm>
            <a:off x="3085022" y="1676400"/>
            <a:ext cx="4743450" cy="2484438"/>
          </a:xfrm>
          <a:prstGeom prst="rect">
            <a:avLst/>
          </a:prstGeom>
        </p:spPr>
        <p:txBody>
          <a:bodyPr wrap="none" lIns="91293" tIns="45647" rIns="91293" bIns="45647"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eaLnBrk="0" hangingPunct="0"/>
            <a:r>
              <a:rPr lang="zh-CN" altLang="en-US" sz="3600" b="0" kern="10" dirty="0">
                <a:ln w="9525">
                  <a:round/>
                  <a:headEnd/>
                  <a:tailEnd/>
                </a:ln>
                <a:gradFill rotWithShape="1">
                  <a:gsLst>
                    <a:gs pos="0">
                      <a:srgbClr val="FFE701"/>
                    </a:gs>
                    <a:gs pos="100000">
                      <a:srgbClr val="FE3E02"/>
                    </a:gs>
                  </a:gsLst>
                  <a:lin ang="5400000" scaled="1"/>
                </a:gradFill>
                <a:latin typeface="Impact"/>
                <a:ea typeface="Impact"/>
                <a:cs typeface="Impact"/>
              </a:rPr>
              <a:t>四项比较</a:t>
            </a:r>
          </a:p>
        </p:txBody>
      </p:sp>
      <p:sp>
        <p:nvSpPr>
          <p:cNvPr id="7" name="Rectangle 6"/>
          <p:cNvSpPr/>
          <p:nvPr/>
        </p:nvSpPr>
        <p:spPr>
          <a:xfrm>
            <a:off x="-75827" y="2477929"/>
            <a:ext cx="3275854" cy="654949"/>
          </a:xfrm>
          <a:prstGeom prst="rect">
            <a:avLst/>
          </a:prstGeom>
          <a:solidFill>
            <a:srgbClr val="FFFFFF"/>
          </a:solidFill>
        </p:spPr>
        <p:txBody>
          <a:bodyPr wrap="square" lIns="91291" tIns="45645" rIns="91291" bIns="45645">
            <a:spAutoFit/>
          </a:bodyPr>
          <a:lstStyle/>
          <a:p>
            <a:r>
              <a:rPr lang="zh-CN" altLang="en-US" sz="1800" dirty="0">
                <a:latin typeface="Microsoft YaHei" pitchFamily="34" charset="-122"/>
                <a:ea typeface="Microsoft YaHei" pitchFamily="34" charset="-122"/>
              </a:rPr>
              <a:t>为什么耶稣选择了面包</a:t>
            </a:r>
            <a:endParaRPr lang="en-US" altLang="zh-CN" sz="1800" dirty="0">
              <a:latin typeface="Microsoft YaHei" pitchFamily="34" charset="-122"/>
              <a:ea typeface="Microsoft YaHei" pitchFamily="34" charset="-122"/>
            </a:endParaRPr>
          </a:p>
          <a:p>
            <a:r>
              <a:rPr lang="zh-CN" altLang="en-US" sz="1800" dirty="0">
                <a:latin typeface="Microsoft YaHei" pitchFamily="34" charset="-122"/>
                <a:ea typeface="Microsoft YaHei" pitchFamily="34" charset="-122"/>
              </a:rPr>
              <a:t>和酒对他最后的晚餐</a:t>
            </a:r>
            <a:endParaRPr lang="en-SG" sz="1800" dirty="0">
              <a:latin typeface="Microsoft YaHei" pitchFamily="34" charset="-122"/>
              <a:ea typeface="Microsoft YaHei" pitchFamily="34" charset="-122"/>
            </a:endParaRPr>
          </a:p>
        </p:txBody>
      </p:sp>
    </p:spTree>
    <p:extLst>
      <p:ext uri="{BB962C8B-B14F-4D97-AF65-F5344CB8AC3E}">
        <p14:creationId xmlns:p14="http://schemas.microsoft.com/office/powerpoint/2010/main" val="35649407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dissolve">
                                      <p:cBhvr>
                                        <p:cTn id="7" dur="500"/>
                                        <p:tgtEl>
                                          <p:spTgt spid="246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5661056"/>
            <a:ext cx="9144000" cy="1120775"/>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amis Regular" charset="0"/>
                <a:ea typeface="ＭＳ Ｐゴシック" charset="0"/>
                <a:cs typeface="ＭＳ Ｐゴシック" charset="0"/>
              </a:rPr>
              <a:t>I. </a:t>
            </a:r>
            <a:r>
              <a:rPr lang="zh-CN" altLang="en-US" sz="3600" b="1" i="1" dirty="0">
                <a:solidFill>
                  <a:srgbClr val="FFFF00"/>
                </a:solidFill>
                <a:latin typeface="Aramis Regular" charset="0"/>
                <a:ea typeface="ＭＳ Ｐゴシック" charset="0"/>
                <a:cs typeface="ＭＳ Ｐゴシック" charset="0"/>
              </a:rPr>
              <a:t>向外</a:t>
            </a:r>
            <a:r>
              <a:rPr lang="zh-CN" altLang="en-US" sz="3600" b="1" i="1" dirty="0">
                <a:solidFill>
                  <a:schemeClr val="bg1"/>
                </a:solidFill>
                <a:latin typeface="Aramis Regular" charset="0"/>
                <a:ea typeface="ＭＳ Ｐゴシック" charset="0"/>
                <a:cs typeface="ＭＳ Ｐゴシック" charset="0"/>
              </a:rPr>
              <a:t>看时要注意你与其他信徒的关系</a:t>
            </a:r>
            <a:endParaRPr lang="en-US" sz="4000" b="1" dirty="0">
              <a:latin typeface="Calibri" charset="0"/>
              <a:ea typeface="ＭＳ Ｐゴシック" charset="0"/>
              <a:cs typeface="ＭＳ Ｐゴシック" charset="0"/>
            </a:endParaRPr>
          </a:p>
        </p:txBody>
      </p:sp>
      <p:sp>
        <p:nvSpPr>
          <p:cNvPr id="249860"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grpSp>
        <p:nvGrpSpPr>
          <p:cNvPr id="2" name="Group 1"/>
          <p:cNvGrpSpPr>
            <a:grpSpLocks/>
          </p:cNvGrpSpPr>
          <p:nvPr/>
        </p:nvGrpSpPr>
        <p:grpSpPr bwMode="auto">
          <a:xfrm>
            <a:off x="3962400" y="0"/>
            <a:ext cx="1371600" cy="2286000"/>
            <a:chOff x="3962400" y="0"/>
            <a:chExt cx="1371600" cy="2286000"/>
          </a:xfrm>
        </p:grpSpPr>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16200000">
              <a:off x="4012743" y="977970"/>
              <a:ext cx="1210588"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grpSp>
    </p:spTree>
    <p:extLst>
      <p:ext uri="{BB962C8B-B14F-4D97-AF65-F5344CB8AC3E}">
        <p14:creationId xmlns:p14="http://schemas.microsoft.com/office/powerpoint/2010/main" val="7612402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7"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8" name="Rectangle 4"/>
          <p:cNvSpPr>
            <a:spLocks noGrp="1" noChangeArrowheads="1"/>
          </p:cNvSpPr>
          <p:nvPr>
            <p:ph type="title" idx="4294967295"/>
          </p:nvPr>
        </p:nvSpPr>
        <p:spPr>
          <a:xfrm>
            <a:off x="304800" y="0"/>
            <a:ext cx="72390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11:17-19</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2" name="Rectangle 1"/>
          <p:cNvSpPr/>
          <p:nvPr/>
        </p:nvSpPr>
        <p:spPr>
          <a:xfrm>
            <a:off x="251521" y="1052738"/>
            <a:ext cx="5400600" cy="4571923"/>
          </a:xfrm>
          <a:prstGeom prst="rect">
            <a:avLst/>
          </a:prstGeom>
        </p:spPr>
        <p:txBody>
          <a:bodyPr wrap="square" lIns="91326" tIns="45664" rIns="91326" bIns="45664">
            <a:spAutoFit/>
          </a:bodyPr>
          <a:lstStyle/>
          <a:p>
            <a:pPr algn="l"/>
            <a:r>
              <a:rPr lang="zh-CN" altLang="en-US" sz="3200" dirty="0">
                <a:solidFill>
                  <a:schemeClr val="bg1"/>
                </a:solidFill>
              </a:rPr>
              <a:t> 我现在要吩咐你们，不是要称赞你们，因为你们聚集在一起，并没有得到益处，反而有害处。 </a:t>
            </a:r>
            <a:r>
              <a:rPr lang="en-US" altLang="zh-CN" sz="3200" baseline="30000" dirty="0">
                <a:solidFill>
                  <a:schemeClr val="bg1"/>
                </a:solidFill>
              </a:rPr>
              <a:t>18</a:t>
            </a:r>
            <a:r>
              <a:rPr lang="en-US" altLang="zh-CN" sz="3200" dirty="0">
                <a:solidFill>
                  <a:schemeClr val="bg1"/>
                </a:solidFill>
              </a:rPr>
              <a:t> </a:t>
            </a:r>
            <a:r>
              <a:rPr lang="zh-CN" altLang="en-US" sz="3200" dirty="0">
                <a:solidFill>
                  <a:schemeClr val="bg1"/>
                </a:solidFill>
              </a:rPr>
              <a:t>首先，我听说你们在聚会的时候，你们中间起了分裂，这话我也稍微相信。 </a:t>
            </a:r>
            <a:r>
              <a:rPr lang="en-US" altLang="zh-CN" sz="3200" baseline="30000" dirty="0">
                <a:solidFill>
                  <a:schemeClr val="bg1"/>
                </a:solidFill>
              </a:rPr>
              <a:t>19</a:t>
            </a:r>
            <a:r>
              <a:rPr lang="en-US" altLang="zh-CN" sz="3200" dirty="0">
                <a:solidFill>
                  <a:schemeClr val="bg1"/>
                </a:solidFill>
              </a:rPr>
              <a:t> </a:t>
            </a:r>
            <a:r>
              <a:rPr lang="zh-CN" altLang="en-US" sz="3200" dirty="0">
                <a:solidFill>
                  <a:schemeClr val="bg1"/>
                </a:solidFill>
              </a:rPr>
              <a:t>你们中间会有分党结派的事，这是必然的，为的是要使那些经得起考验的人显明出来。</a:t>
            </a:r>
            <a:endParaRPr lang="en-GB" sz="3200" dirty="0">
              <a:solidFill>
                <a:schemeClr val="bg1"/>
              </a:solidFill>
            </a:endParaRPr>
          </a:p>
        </p:txBody>
      </p:sp>
    </p:spTree>
    <p:extLst>
      <p:ext uri="{BB962C8B-B14F-4D97-AF65-F5344CB8AC3E}">
        <p14:creationId xmlns:p14="http://schemas.microsoft.com/office/powerpoint/2010/main" val="29360421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6" name="Rectangle 4"/>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 </a:t>
            </a:r>
            <a:r>
              <a:rPr lang="en-US" u="sng" dirty="0">
                <a:solidFill>
                  <a:schemeClr val="bg1"/>
                </a:solidFill>
                <a:latin typeface="Arial" charset="0"/>
                <a:ea typeface="ＭＳ Ｐゴシック" charset="0"/>
                <a:cs typeface="ＭＳ Ｐゴシック" charset="0"/>
              </a:rPr>
              <a:t>11:20-22</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endParaRPr lang="en-US" u="sng" dirty="0">
              <a:solidFill>
                <a:schemeClr val="bg1"/>
              </a:solidFill>
              <a:latin typeface="Arial" charset="0"/>
              <a:ea typeface="ＭＳ Ｐゴシック" charset="0"/>
              <a:cs typeface="ＭＳ Ｐゴシック" charset="0"/>
            </a:endParaRPr>
          </a:p>
        </p:txBody>
      </p:sp>
      <p:sp>
        <p:nvSpPr>
          <p:cNvPr id="2" name="Rectangle 1"/>
          <p:cNvSpPr/>
          <p:nvPr/>
        </p:nvSpPr>
        <p:spPr>
          <a:xfrm>
            <a:off x="323528" y="980728"/>
            <a:ext cx="4572000" cy="5567388"/>
          </a:xfrm>
          <a:prstGeom prst="rect">
            <a:avLst/>
          </a:prstGeom>
        </p:spPr>
        <p:txBody>
          <a:bodyPr lIns="91326" tIns="45664" rIns="91326" bIns="45664">
            <a:spAutoFit/>
          </a:bodyPr>
          <a:lstStyle/>
          <a:p>
            <a:pPr algn="l"/>
            <a:r>
              <a:rPr lang="zh-CN" altLang="en-US" sz="3200" dirty="0">
                <a:solidFill>
                  <a:schemeClr val="bg1"/>
                </a:solidFill>
              </a:rPr>
              <a:t>你们聚集在一起，不是吃主的晚餐， </a:t>
            </a:r>
            <a:r>
              <a:rPr lang="en-US" altLang="zh-CN" sz="3200" baseline="30000" dirty="0">
                <a:solidFill>
                  <a:schemeClr val="bg1"/>
                </a:solidFill>
              </a:rPr>
              <a:t>21 </a:t>
            </a:r>
            <a:r>
              <a:rPr lang="zh-CN" altLang="en-US" sz="3200" dirty="0">
                <a:solidFill>
                  <a:schemeClr val="bg1"/>
                </a:solidFill>
              </a:rPr>
              <a:t>因为吃的时候，各人都先吃自己的晚餐，结果有人饥饿，有人醉了。 </a:t>
            </a:r>
            <a:r>
              <a:rPr lang="en-US" altLang="zh-CN" sz="3200" baseline="30000" dirty="0">
                <a:solidFill>
                  <a:schemeClr val="bg1"/>
                </a:solidFill>
              </a:rPr>
              <a:t>22 </a:t>
            </a:r>
            <a:r>
              <a:rPr lang="zh-CN" altLang="en-US" sz="3200" dirty="0">
                <a:solidFill>
                  <a:schemeClr val="bg1"/>
                </a:solidFill>
              </a:rPr>
              <a:t>难道你们没有家可以吃喝吗？还是你们藐视　神的教会，使那些没有的羞愧呢？我向你们可以说甚么呢？称赞你们吗？在这事上我不能称赞。</a:t>
            </a:r>
            <a:endParaRPr lang="en-GB" sz="3200" dirty="0">
              <a:solidFill>
                <a:schemeClr val="bg1"/>
              </a:solidFill>
            </a:endParaRPr>
          </a:p>
        </p:txBody>
      </p:sp>
    </p:spTree>
    <p:extLst>
      <p:ext uri="{BB962C8B-B14F-4D97-AF65-F5344CB8AC3E}">
        <p14:creationId xmlns:p14="http://schemas.microsoft.com/office/powerpoint/2010/main" val="359070125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3"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03" name="Rectangle 3"/>
          <p:cNvSpPr>
            <a:spLocks noGrp="1" noChangeArrowheads="1"/>
          </p:cNvSpPr>
          <p:nvPr>
            <p:ph type="title"/>
          </p:nvPr>
        </p:nvSpPr>
        <p:spPr>
          <a:xfrm>
            <a:off x="0" y="-11488"/>
            <a:ext cx="8342784" cy="920209"/>
          </a:xfrm>
        </p:spPr>
        <p:txBody>
          <a:bodyPr/>
          <a:lstStyle/>
          <a:p>
            <a:pPr algn="ctr">
              <a:defRPr/>
            </a:pPr>
            <a:r>
              <a:rPr lang="zh-CN" altLang="en-US" sz="4400" b="1" dirty="0">
                <a:solidFill>
                  <a:srgbClr val="FFFFFF"/>
                </a:solidFill>
                <a:effectLst>
                  <a:glow rad="127000">
                    <a:schemeClr val="accent4">
                      <a:lumMod val="10000"/>
                    </a:schemeClr>
                  </a:glow>
                </a:effectLst>
                <a:cs typeface="Arial"/>
              </a:rPr>
              <a:t>爱 筵</a:t>
            </a:r>
            <a:endParaRPr lang="en-US" sz="4400" b="1" dirty="0">
              <a:solidFill>
                <a:srgbClr val="FFFFFF"/>
              </a:solidFill>
              <a:effectLst>
                <a:glow rad="127000">
                  <a:schemeClr val="accent4">
                    <a:lumMod val="10000"/>
                  </a:schemeClr>
                </a:glow>
              </a:effectLst>
              <a:latin typeface="Arial"/>
              <a:cs typeface="Arial"/>
            </a:endParaRPr>
          </a:p>
        </p:txBody>
      </p:sp>
    </p:spTree>
    <p:extLst>
      <p:ext uri="{BB962C8B-B14F-4D97-AF65-F5344CB8AC3E}">
        <p14:creationId xmlns:p14="http://schemas.microsoft.com/office/powerpoint/2010/main" val="315372842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10:15-18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10"/>
            <a:ext cx="9167936" cy="353928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zh-CN" altLang="en-US" dirty="0">
                <a:solidFill>
                  <a:srgbClr val="FFFFFF"/>
                </a:solidFill>
                <a:effectLst>
                  <a:glow rad="190500">
                    <a:srgbClr val="212121"/>
                  </a:glow>
                </a:effectLst>
              </a:rPr>
              <a:t>我是对明白事理的人说的，我所说的你们要自己判断。 </a:t>
            </a:r>
            <a:r>
              <a:rPr lang="en-US" altLang="zh-CN" baseline="30000" dirty="0">
                <a:solidFill>
                  <a:srgbClr val="FFFFFF"/>
                </a:solidFill>
                <a:effectLst>
                  <a:glow rad="190500">
                    <a:srgbClr val="212121"/>
                  </a:glow>
                </a:effectLst>
              </a:rPr>
              <a:t>16</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我们为福杯祝祷的时候，难道不是共享基督的血吗？我们擘饼的时候，难道不是共享基督的身体吗？ </a:t>
            </a:r>
            <a:r>
              <a:rPr lang="en-US" altLang="zh-CN" baseline="30000" dirty="0">
                <a:solidFill>
                  <a:srgbClr val="FFFFFF"/>
                </a:solidFill>
                <a:effectLst>
                  <a:glow rad="190500">
                    <a:srgbClr val="212121"/>
                  </a:glow>
                </a:effectLst>
              </a:rPr>
              <a:t>17</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因为事实上只有一个饼，我们人数虽多，还是一个身体，因为我们都是分享同一个饼。 </a:t>
            </a:r>
            <a:r>
              <a:rPr lang="en-US" altLang="zh-CN" baseline="30000" dirty="0">
                <a:solidFill>
                  <a:srgbClr val="FFFFFF"/>
                </a:solidFill>
                <a:effectLst>
                  <a:glow rad="190500">
                    <a:srgbClr val="212121"/>
                  </a:glow>
                </a:effectLst>
              </a:rPr>
              <a:t>18</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你们看看按肉身是以色列人，那些吃祭物的不就是与祭坛有分吗？</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18668611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2" descr="eating the passover me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31"/>
            <a:ext cx="112014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5155" name="Rectangle 3"/>
          <p:cNvSpPr>
            <a:spLocks noGrp="1" noChangeArrowheads="1"/>
          </p:cNvSpPr>
          <p:nvPr>
            <p:ph type="title"/>
          </p:nvPr>
        </p:nvSpPr>
        <p:spPr/>
        <p:txBody>
          <a:bodyPr/>
          <a:lstStyle/>
          <a:p>
            <a:pPr>
              <a:defRPr/>
            </a:pPr>
            <a:r>
              <a:rPr lang="zh-CN" altLang="en-US" b="1" dirty="0">
                <a:effectLst>
                  <a:glow rad="127000">
                    <a:schemeClr val="accent4">
                      <a:lumMod val="10000"/>
                    </a:schemeClr>
                  </a:glow>
                </a:effectLst>
                <a:latin typeface="Arial"/>
                <a:ea typeface="ＭＳ Ｐゴシック" charset="0"/>
                <a:cs typeface="Arial"/>
              </a:rPr>
              <a:t>在耶稣的逾越节座位</a:t>
            </a:r>
            <a:endParaRPr lang="en-US" b="1" dirty="0">
              <a:effectLst>
                <a:glow rad="127000">
                  <a:schemeClr val="accent4">
                    <a:lumMod val="10000"/>
                  </a:schemeClr>
                </a:glow>
              </a:effectLst>
              <a:latin typeface="Arial"/>
              <a:ea typeface="ＭＳ Ｐゴシック" charset="0"/>
              <a:cs typeface="Arial"/>
            </a:endParaRPr>
          </a:p>
        </p:txBody>
      </p:sp>
    </p:spTree>
    <p:extLst>
      <p:ext uri="{BB962C8B-B14F-4D97-AF65-F5344CB8AC3E}">
        <p14:creationId xmlns:p14="http://schemas.microsoft.com/office/powerpoint/2010/main" val="255715552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740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03" name="Rectangle 3"/>
          <p:cNvSpPr>
            <a:spLocks noGrp="1" noChangeArrowheads="1"/>
          </p:cNvSpPr>
          <p:nvPr>
            <p:ph type="title"/>
          </p:nvPr>
        </p:nvSpPr>
        <p:spPr>
          <a:xfrm>
            <a:off x="457200" y="-304800"/>
            <a:ext cx="3581400" cy="2160588"/>
          </a:xfrm>
        </p:spPr>
        <p:txBody>
          <a:bodyPr/>
          <a:lstStyle/>
          <a:p>
            <a:pPr>
              <a:defRPr/>
            </a:pPr>
            <a:r>
              <a:rPr lang="zh-CN" altLang="en-US" b="1" dirty="0">
                <a:effectLst>
                  <a:glow rad="127000">
                    <a:schemeClr val="accent4">
                      <a:lumMod val="10000"/>
                    </a:schemeClr>
                  </a:glow>
                </a:effectLst>
                <a:latin typeface="Arial"/>
                <a:ea typeface="ＭＳ Ｐゴシック" charset="0"/>
                <a:cs typeface="Arial"/>
              </a:rPr>
              <a:t>现代逾越节</a:t>
            </a:r>
            <a:endParaRPr lang="en-US" b="1" dirty="0">
              <a:effectLst>
                <a:glow rad="127000">
                  <a:schemeClr val="accent4">
                    <a:lumMod val="10000"/>
                  </a:schemeClr>
                </a:glow>
              </a:effectLst>
              <a:latin typeface="Arial"/>
              <a:ea typeface="ＭＳ Ｐゴシック" charset="0"/>
              <a:cs typeface="Arial"/>
            </a:endParaRPr>
          </a:p>
        </p:txBody>
      </p:sp>
    </p:spTree>
    <p:extLst>
      <p:ext uri="{BB962C8B-B14F-4D97-AF65-F5344CB8AC3E}">
        <p14:creationId xmlns:p14="http://schemas.microsoft.com/office/powerpoint/2010/main" val="90112015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Grp="1" noChangeArrowheads="1"/>
          </p:cNvSpPr>
          <p:nvPr>
            <p:ph type="title"/>
          </p:nvPr>
        </p:nvSpPr>
        <p:spPr>
          <a:xfrm>
            <a:off x="933450" y="773113"/>
            <a:ext cx="7239000" cy="1143000"/>
          </a:xfrm>
        </p:spPr>
        <p:txBody>
          <a:bodyPr/>
          <a:lstStyle/>
          <a:p>
            <a:pPr eaLnBrk="1" hangingPunct="1"/>
            <a:r>
              <a:rPr lang="zh-CN" altLang="en-US" sz="4800" b="1" dirty="0">
                <a:latin typeface="黑体"/>
                <a:ea typeface="黑体"/>
                <a:cs typeface="黑体"/>
              </a:rPr>
              <a:t>马太福音</a:t>
            </a:r>
            <a:r>
              <a:rPr lang="en-US" altLang="ja-JP" sz="4800" b="1" dirty="0">
                <a:latin typeface="黑体"/>
                <a:ea typeface="黑体"/>
                <a:cs typeface="黑体"/>
              </a:rPr>
              <a:t> </a:t>
            </a:r>
            <a:r>
              <a:rPr lang="en-US" altLang="ja-JP" sz="4800" b="1" dirty="0">
                <a:latin typeface="SimHei" charset="0"/>
                <a:ea typeface="MS PGothic" charset="0"/>
                <a:cs typeface="SimHei" charset="0"/>
              </a:rPr>
              <a:t>5:23-24</a:t>
            </a:r>
            <a:endParaRPr lang="en-US" altLang="zh-CN" sz="4800" b="1" dirty="0">
              <a:latin typeface="SimHei" charset="0"/>
              <a:ea typeface="MS PGothic" charset="0"/>
              <a:cs typeface="SimHei" charset="0"/>
            </a:endParaRPr>
          </a:p>
        </p:txBody>
      </p:sp>
      <p:sp>
        <p:nvSpPr>
          <p:cNvPr id="320514" name="Rectangle 4"/>
          <p:cNvSpPr>
            <a:spLocks noChangeArrowheads="1"/>
          </p:cNvSpPr>
          <p:nvPr/>
        </p:nvSpPr>
        <p:spPr bwMode="auto">
          <a:xfrm>
            <a:off x="2133600" y="2133600"/>
            <a:ext cx="70104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lnSpc>
                <a:spcPct val="90000"/>
              </a:lnSpc>
              <a:spcBef>
                <a:spcPct val="20000"/>
              </a:spcBef>
            </a:pPr>
            <a:r>
              <a:rPr lang="ru-RU" altLang="zh-CN" sz="4000" dirty="0">
                <a:solidFill>
                  <a:srgbClr val="000000"/>
                </a:solidFill>
                <a:latin typeface="黑体"/>
                <a:ea typeface="黑体"/>
                <a:cs typeface="黑体"/>
              </a:rPr>
              <a:t>"</a:t>
            </a:r>
            <a:r>
              <a:rPr lang="zh-CN" altLang="en-US" sz="4000" b="0" dirty="0">
                <a:solidFill>
                  <a:srgbClr val="000000"/>
                </a:solidFill>
                <a:latin typeface="黑体"/>
                <a:ea typeface="黑体"/>
                <a:cs typeface="黑体"/>
              </a:rPr>
              <a:t>所以你在祭坛上献礼物的时候，若想起弟兄向你怀怨，就把礼物留在坛前，先去同弟兄和好，然后来献礼物。</a:t>
            </a:r>
            <a:r>
              <a:rPr lang="ru-RU" altLang="zh-CN" sz="4000" b="0" dirty="0">
                <a:solidFill>
                  <a:srgbClr val="000000"/>
                </a:solidFill>
                <a:latin typeface="黑体"/>
                <a:ea typeface="黑体"/>
                <a:cs typeface="黑体"/>
              </a:rPr>
              <a:t>"</a:t>
            </a:r>
            <a:r>
              <a:rPr lang="en-US" altLang="ja-JP" sz="4000" dirty="0">
                <a:solidFill>
                  <a:srgbClr val="000000"/>
                </a:solidFill>
                <a:latin typeface="黑体"/>
                <a:ea typeface="黑体"/>
                <a:cs typeface="黑体"/>
              </a:rPr>
              <a:t> </a:t>
            </a:r>
            <a:endParaRPr lang="zh-CN" altLang="en-US" sz="4000" dirty="0">
              <a:solidFill>
                <a:srgbClr val="000000"/>
              </a:solidFill>
              <a:latin typeface="黑体"/>
              <a:ea typeface="黑体"/>
              <a:cs typeface="黑体"/>
            </a:endParaRPr>
          </a:p>
        </p:txBody>
      </p:sp>
      <p:sp>
        <p:nvSpPr>
          <p:cNvPr id="892934" name="Oval 6"/>
          <p:cNvSpPr>
            <a:spLocks noChangeArrowheads="1"/>
          </p:cNvSpPr>
          <p:nvPr/>
        </p:nvSpPr>
        <p:spPr bwMode="auto">
          <a:xfrm>
            <a:off x="4643438" y="3213100"/>
            <a:ext cx="1584325" cy="769938"/>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zh-CN" altLang="en-US" sz="2800" b="0">
              <a:solidFill>
                <a:srgbClr val="000000"/>
              </a:solidFill>
              <a:ea typeface="MS PGothic" charset="0"/>
              <a:cs typeface="MS PGothic" charset="0"/>
            </a:endParaRPr>
          </a:p>
        </p:txBody>
      </p:sp>
      <p:sp>
        <p:nvSpPr>
          <p:cNvPr id="6" name="Text Box 7"/>
          <p:cNvSpPr txBox="1">
            <a:spLocks noChangeArrowheads="1"/>
          </p:cNvSpPr>
          <p:nvPr/>
        </p:nvSpPr>
        <p:spPr bwMode="auto">
          <a:xfrm>
            <a:off x="6156176" y="3501008"/>
            <a:ext cx="933450" cy="1708150"/>
          </a:xfrm>
          <a:prstGeom prst="rect">
            <a:avLst/>
          </a:prstGeom>
          <a:noFill/>
          <a:ln>
            <a:noFill/>
          </a:ln>
          <a:effectLst/>
        </p:spPr>
        <p:txBody>
          <a:bodyPr wrap="none">
            <a:spAutoFit/>
          </a:bodyPr>
          <a:lstStyle/>
          <a:p>
            <a:pPr algn="l" eaLnBrk="0" hangingPunct="0">
              <a:defRPr/>
            </a:pPr>
            <a:r>
              <a:rPr lang="en-US" sz="10600" b="0" dirty="0">
                <a:solidFill>
                  <a:srgbClr val="FFFFFF"/>
                </a:solidFill>
                <a:effectLst>
                  <a:glow rad="228600">
                    <a:srgbClr val="000000">
                      <a:alpha val="75000"/>
                    </a:srgbClr>
                  </a:glow>
                </a:effectLst>
              </a:rPr>
              <a:t>?</a:t>
            </a:r>
          </a:p>
        </p:txBody>
      </p:sp>
    </p:spTree>
    <p:extLst>
      <p:ext uri="{BB962C8B-B14F-4D97-AF65-F5344CB8AC3E}">
        <p14:creationId xmlns:p14="http://schemas.microsoft.com/office/powerpoint/2010/main" val="3234580498"/>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2934"/>
                                        </p:tgtEl>
                                        <p:attrNameLst>
                                          <p:attrName>style.visibility</p:attrName>
                                        </p:attrNameLst>
                                      </p:cBhvr>
                                      <p:to>
                                        <p:strVal val="visible"/>
                                      </p:to>
                                    </p:set>
                                    <p:animEffect transition="in" filter="wipe(left)">
                                      <p:cBhvr>
                                        <p:cTn id="7" dur="500"/>
                                        <p:tgtEl>
                                          <p:spTgt spid="89293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4" grpId="0" animBg="1"/>
      <p:bldP spid="6" grpId="0" build="p"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347587" name="Rectangle 3"/>
          <p:cNvSpPr>
            <a:spLocks noGrp="1"/>
          </p:cNvSpPr>
          <p:nvPr>
            <p:ph type="title"/>
          </p:nvPr>
        </p:nvSpPr>
        <p:spPr>
          <a:xfrm>
            <a:off x="685831" y="304801"/>
            <a:ext cx="7770813" cy="762000"/>
          </a:xfrm>
        </p:spPr>
        <p:txBody>
          <a:bodyPr>
            <a:normAutofit fontScale="90000"/>
          </a:bodyPr>
          <a:lstStyle/>
          <a:p>
            <a:pPr marL="714835" indent="-714835">
              <a:defRPr/>
            </a:pPr>
            <a:r>
              <a:rPr lang="zh-CN" altLang="en-US" b="1" kern="1200" dirty="0">
                <a:effectLst>
                  <a:glow rad="317500">
                    <a:schemeClr val="bg2">
                      <a:alpha val="90000"/>
                    </a:schemeClr>
                  </a:glow>
                </a:effectLst>
                <a:latin typeface="Arial"/>
                <a:cs typeface="Arial"/>
              </a:rPr>
              <a:t>食物</a:t>
            </a:r>
            <a:endParaRPr lang="en-US" b="1" kern="1200" dirty="0">
              <a:effectLst>
                <a:glow rad="317500">
                  <a:schemeClr val="bg2">
                    <a:alpha val="90000"/>
                  </a:schemeClr>
                </a:glow>
              </a:effectLst>
              <a:latin typeface="Arial"/>
              <a:cs typeface="Arial"/>
            </a:endParaRPr>
          </a:p>
        </p:txBody>
      </p:sp>
      <p:sp>
        <p:nvSpPr>
          <p:cNvPr id="148483"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48484"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7590" name="Text Box 6"/>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zh-CN" altLang="en-US" dirty="0">
                <a:solidFill>
                  <a:srgbClr val="FFFFFF"/>
                </a:solidFill>
                <a:effectLst>
                  <a:glow rad="317500">
                    <a:srgbClr val="212121">
                      <a:alpha val="90000"/>
                    </a:srgbClr>
                  </a:glow>
                </a:effectLst>
                <a:ea typeface="ＭＳ Ｐゴシック"/>
              </a:rPr>
              <a:t>出埃及记</a:t>
            </a:r>
            <a:r>
              <a:rPr lang="en-US" dirty="0">
                <a:solidFill>
                  <a:srgbClr val="FFFFFF"/>
                </a:solidFill>
                <a:effectLst>
                  <a:glow rad="317500">
                    <a:srgbClr val="212121">
                      <a:alpha val="90000"/>
                    </a:srgbClr>
                  </a:glow>
                </a:effectLst>
                <a:ea typeface="ＭＳ Ｐゴシック"/>
              </a:rPr>
              <a:t>16</a:t>
            </a:r>
          </a:p>
        </p:txBody>
      </p:sp>
    </p:spTree>
    <p:extLst>
      <p:ext uri="{BB962C8B-B14F-4D97-AF65-F5344CB8AC3E}">
        <p14:creationId xmlns:p14="http://schemas.microsoft.com/office/powerpoint/2010/main" val="660378886"/>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5661056"/>
            <a:ext cx="9144000" cy="1120775"/>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amis Regular" charset="0"/>
                <a:ea typeface="ＭＳ Ｐゴシック" charset="0"/>
                <a:cs typeface="ＭＳ Ｐゴシック" charset="0"/>
              </a:rPr>
              <a:t>I. </a:t>
            </a:r>
            <a:r>
              <a:rPr lang="zh-CN" altLang="en-US" sz="3600" b="1" i="1" dirty="0">
                <a:solidFill>
                  <a:srgbClr val="FFFF00"/>
                </a:solidFill>
                <a:latin typeface="Aramis Regular" charset="0"/>
                <a:ea typeface="ＭＳ Ｐゴシック" charset="0"/>
                <a:cs typeface="ＭＳ Ｐゴシック" charset="0"/>
              </a:rPr>
              <a:t>向外</a:t>
            </a:r>
            <a:r>
              <a:rPr lang="zh-CN" altLang="en-US" sz="3600" b="1" i="1" dirty="0">
                <a:solidFill>
                  <a:schemeClr val="bg1"/>
                </a:solidFill>
                <a:latin typeface="Aramis Regular" charset="0"/>
                <a:ea typeface="ＭＳ Ｐゴシック" charset="0"/>
                <a:cs typeface="ＭＳ Ｐゴシック" charset="0"/>
              </a:rPr>
              <a:t>看时要注意你与其他信徒的关系</a:t>
            </a:r>
            <a:endParaRPr lang="en-US" sz="4000" b="1" dirty="0">
              <a:latin typeface="Calibri" charset="0"/>
              <a:ea typeface="ＭＳ Ｐゴシック" charset="0"/>
              <a:cs typeface="ＭＳ Ｐゴシック" charset="0"/>
            </a:endParaRPr>
          </a:p>
        </p:txBody>
      </p:sp>
      <p:sp>
        <p:nvSpPr>
          <p:cNvPr id="249860"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grpSp>
        <p:nvGrpSpPr>
          <p:cNvPr id="2" name="Group 1"/>
          <p:cNvGrpSpPr>
            <a:grpSpLocks/>
          </p:cNvGrpSpPr>
          <p:nvPr/>
        </p:nvGrpSpPr>
        <p:grpSpPr bwMode="auto">
          <a:xfrm>
            <a:off x="3962400" y="0"/>
            <a:ext cx="1371600" cy="2286000"/>
            <a:chOff x="3962400" y="0"/>
            <a:chExt cx="1371600" cy="2286000"/>
          </a:xfrm>
        </p:grpSpPr>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16200000">
              <a:off x="4012743" y="977970"/>
              <a:ext cx="1210588" cy="707886"/>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grpSp>
    </p:spTree>
    <p:extLst>
      <p:ext uri="{BB962C8B-B14F-4D97-AF65-F5344CB8AC3E}">
        <p14:creationId xmlns:p14="http://schemas.microsoft.com/office/powerpoint/2010/main" val="21394453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II. </a:t>
            </a:r>
            <a:r>
              <a:rPr lang="zh-CN" altLang="en-US" sz="3600" b="1" i="1" dirty="0">
                <a:solidFill>
                  <a:srgbClr val="FFFF00"/>
                </a:solidFill>
                <a:latin typeface="Arial"/>
                <a:ea typeface="ＭＳ Ｐゴシック" charset="0"/>
                <a:cs typeface="Arial"/>
              </a:rPr>
              <a:t>回过头</a:t>
            </a:r>
            <a:r>
              <a:rPr lang="zh-CN" altLang="en-US" sz="3600" b="1" i="1" dirty="0">
                <a:solidFill>
                  <a:schemeClr val="bg1"/>
                </a:solidFill>
                <a:latin typeface="Arial"/>
                <a:ea typeface="ＭＳ Ｐゴシック" charset="0"/>
                <a:cs typeface="Arial"/>
              </a:rPr>
              <a:t>来看基督为你而死</a:t>
            </a:r>
            <a:endParaRPr lang="en-US" sz="3600" b="1" i="1" dirty="0">
              <a:solidFill>
                <a:schemeClr val="bg1"/>
              </a:solidFill>
              <a:latin typeface="Arial"/>
              <a:ea typeface="ＭＳ Ｐゴシック" charset="0"/>
              <a:cs typeface="Arial"/>
            </a:endParaRPr>
          </a:p>
        </p:txBody>
      </p:sp>
      <p:sp>
        <p:nvSpPr>
          <p:cNvPr id="277508"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277510"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277512"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Tree>
    <p:extLst>
      <p:ext uri="{BB962C8B-B14F-4D97-AF65-F5344CB8AC3E}">
        <p14:creationId xmlns:p14="http://schemas.microsoft.com/office/powerpoint/2010/main" val="119277502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 </a:t>
            </a:r>
            <a:r>
              <a:rPr lang="en-US" u="sng" dirty="0">
                <a:solidFill>
                  <a:schemeClr val="bg1"/>
                </a:solidFill>
                <a:latin typeface="Arial" charset="0"/>
                <a:ea typeface="ＭＳ Ｐゴシック" charset="0"/>
                <a:cs typeface="ＭＳ Ｐゴシック" charset="0"/>
              </a:rPr>
              <a:t>11:23-25</a:t>
            </a:r>
          </a:p>
        </p:txBody>
      </p:sp>
      <p:sp>
        <p:nvSpPr>
          <p:cNvPr id="279556" name="Text Box 4"/>
          <p:cNvSpPr txBox="1">
            <a:spLocks noChangeArrowheads="1"/>
          </p:cNvSpPr>
          <p:nvPr/>
        </p:nvSpPr>
        <p:spPr bwMode="auto">
          <a:xfrm>
            <a:off x="365125" y="1143000"/>
            <a:ext cx="61880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200" baseline="30000" dirty="0">
                <a:solidFill>
                  <a:srgbClr val="FFFFFF"/>
                </a:solidFill>
              </a:rPr>
              <a:t>23</a:t>
            </a:r>
            <a:r>
              <a:rPr lang="zh-CN" altLang="en-US" sz="3200" dirty="0">
                <a:solidFill>
                  <a:srgbClr val="FFFFFF"/>
                </a:solidFill>
              </a:rPr>
              <a:t>我当日传交给你们的，原是从主领受的，就是主耶稣被出卖的那一夜，他拿起饼来， </a:t>
            </a:r>
            <a:r>
              <a:rPr lang="en-US" altLang="zh-CN" sz="3200" baseline="30000" dirty="0">
                <a:solidFill>
                  <a:srgbClr val="FFFFFF"/>
                </a:solidFill>
              </a:rPr>
              <a:t>24</a:t>
            </a:r>
            <a:r>
              <a:rPr lang="en-US" altLang="zh-CN" sz="3200" dirty="0">
                <a:solidFill>
                  <a:srgbClr val="FFFFFF"/>
                </a:solidFill>
              </a:rPr>
              <a:t> </a:t>
            </a:r>
            <a:r>
              <a:rPr lang="zh-CN" altLang="en-US" sz="3200" dirty="0">
                <a:solidFill>
                  <a:srgbClr val="FFFFFF"/>
                </a:solidFill>
              </a:rPr>
              <a:t>祝谢了，就擘开，说：“这是我的身体，为你们擘开的；你们应当这样行，为的是记念我。” </a:t>
            </a:r>
            <a:r>
              <a:rPr lang="en-US" altLang="zh-CN" sz="3200" baseline="30000" dirty="0">
                <a:solidFill>
                  <a:srgbClr val="FFFFFF"/>
                </a:solidFill>
              </a:rPr>
              <a:t>25</a:t>
            </a:r>
            <a:r>
              <a:rPr lang="en-US" altLang="zh-CN" sz="3200" dirty="0">
                <a:solidFill>
                  <a:srgbClr val="FFFFFF"/>
                </a:solidFill>
              </a:rPr>
              <a:t> </a:t>
            </a:r>
            <a:r>
              <a:rPr lang="zh-CN" altLang="en-US" sz="3200" dirty="0">
                <a:solidFill>
                  <a:srgbClr val="FFFFFF"/>
                </a:solidFill>
              </a:rPr>
              <a:t>饭后，照样拿起杯来，说：“这杯是用我的血所立的新约，你们每逢喝的时候，应当这样行，为的是记念我。</a:t>
            </a:r>
            <a:r>
              <a:rPr lang="ru-RU" sz="3200" dirty="0">
                <a:solidFill>
                  <a:srgbClr val="FFFFFF"/>
                </a:solidFill>
              </a:rPr>
              <a:t>"</a:t>
            </a:r>
            <a:r>
              <a:rPr lang="en-US" sz="3200" dirty="0">
                <a:solidFill>
                  <a:srgbClr val="FFFFFF"/>
                </a:solidFill>
              </a:rPr>
              <a:t> </a:t>
            </a:r>
          </a:p>
        </p:txBody>
      </p:sp>
    </p:spTree>
    <p:extLst>
      <p:ext uri="{BB962C8B-B14F-4D97-AF65-F5344CB8AC3E}">
        <p14:creationId xmlns:p14="http://schemas.microsoft.com/office/powerpoint/2010/main" val="80681883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2" descr="Passov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2" name="Picture 3"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3" name="Rectangle 4"/>
          <p:cNvSpPr>
            <a:spLocks noGrp="1" noChangeArrowheads="1"/>
          </p:cNvSpPr>
          <p:nvPr>
            <p:ph type="title"/>
          </p:nvPr>
        </p:nvSpPr>
        <p:spPr>
          <a:xfrm>
            <a:off x="1828800" y="0"/>
            <a:ext cx="6324600" cy="1524000"/>
          </a:xfrm>
          <a:solidFill>
            <a:srgbClr val="0000FF"/>
          </a:solidFill>
        </p:spPr>
        <p:txBody>
          <a:bodyPr/>
          <a:lstStyle/>
          <a:p>
            <a:r>
              <a:rPr lang="zh-CN" altLang="en-US" dirty="0">
                <a:latin typeface="Tahoma" charset="0"/>
                <a:ea typeface="ＭＳ Ｐゴシック" charset="0"/>
                <a:cs typeface="ＭＳ Ｐゴシック" charset="0"/>
              </a:rPr>
              <a:t>逾越节的过去的意义</a:t>
            </a: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245845316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pic>
        <p:nvPicPr>
          <p:cNvPr id="15053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806"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1"/>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1"/>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p:cNvSpPr txBox="1">
            <a:spLocks noChangeArrowheads="1"/>
          </p:cNvSpPr>
          <p:nvPr/>
        </p:nvSpPr>
        <p:spPr bwMode="auto">
          <a:xfrm>
            <a:off x="228601" y="1981199"/>
            <a:ext cx="1008543" cy="58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祝福</a:t>
            </a:r>
          </a:p>
        </p:txBody>
      </p:sp>
      <p:sp>
        <p:nvSpPr>
          <p:cNvPr id="283657" name="Text Box 9"/>
          <p:cNvSpPr txBox="1">
            <a:spLocks noChangeArrowheads="1"/>
          </p:cNvSpPr>
          <p:nvPr/>
        </p:nvSpPr>
        <p:spPr bwMode="auto">
          <a:xfrm>
            <a:off x="2330451" y="1981199"/>
            <a:ext cx="1016404" cy="871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瘟疫</a:t>
            </a:r>
          </a:p>
          <a:p>
            <a:pPr algn="l" eaLnBrk="0" hangingPunct="0"/>
            <a:endParaRPr lang="en-US" sz="1800" b="0" dirty="0">
              <a:solidFill>
                <a:srgbClr val="2F1311"/>
              </a:solidFill>
              <a:latin typeface="Tahoma" charset="0"/>
            </a:endParaRPr>
          </a:p>
        </p:txBody>
      </p:sp>
      <p:sp>
        <p:nvSpPr>
          <p:cNvPr id="283658" name="Text Box 10"/>
          <p:cNvSpPr txBox="1">
            <a:spLocks noChangeArrowheads="1"/>
          </p:cNvSpPr>
          <p:nvPr/>
        </p:nvSpPr>
        <p:spPr bwMode="auto">
          <a:xfrm>
            <a:off x="632379" y="4664762"/>
            <a:ext cx="1016404" cy="871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救赎</a:t>
            </a:r>
          </a:p>
          <a:p>
            <a:pPr algn="l" eaLnBrk="0" hangingPunct="0"/>
            <a:endParaRPr lang="en-US" sz="1800" b="0" dirty="0">
              <a:solidFill>
                <a:srgbClr val="2F1311"/>
              </a:solidFill>
              <a:latin typeface="Tahoma" charset="0"/>
            </a:endParaRPr>
          </a:p>
        </p:txBody>
      </p:sp>
      <p:sp>
        <p:nvSpPr>
          <p:cNvPr id="283659" name="Text Box 11"/>
          <p:cNvSpPr txBox="1">
            <a:spLocks noChangeArrowheads="1"/>
          </p:cNvSpPr>
          <p:nvPr/>
        </p:nvSpPr>
        <p:spPr bwMode="auto">
          <a:xfrm>
            <a:off x="2590802" y="4800601"/>
            <a:ext cx="1008543" cy="58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赞美</a:t>
            </a:r>
          </a:p>
        </p:txBody>
      </p:sp>
      <p:sp>
        <p:nvSpPr>
          <p:cNvPr id="283660" name="Rectangle 12"/>
          <p:cNvSpPr>
            <a:spLocks noGrp="1" noChangeArrowheads="1"/>
          </p:cNvSpPr>
          <p:nvPr>
            <p:ph type="title"/>
          </p:nvPr>
        </p:nvSpPr>
        <p:spPr>
          <a:xfrm>
            <a:off x="31" y="0"/>
            <a:ext cx="77057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zh-CN" altLang="en-US" dirty="0">
                <a:latin typeface="Arial" charset="0"/>
              </a:rPr>
              <a:t>四杯 </a:t>
            </a:r>
            <a:r>
              <a:rPr lang="en-US" dirty="0">
                <a:latin typeface="Arial" charset="0"/>
              </a:rPr>
              <a:t>(</a:t>
            </a:r>
            <a:r>
              <a:rPr lang="zh-CN" altLang="en-US" dirty="0">
                <a:latin typeface="Arial" charset="0"/>
              </a:rPr>
              <a:t>出</a:t>
            </a:r>
            <a:r>
              <a:rPr lang="en-US" dirty="0">
                <a:latin typeface="Arial" charset="0"/>
              </a:rPr>
              <a:t> 6:6-7)</a:t>
            </a:r>
          </a:p>
        </p:txBody>
      </p:sp>
      <p:sp>
        <p:nvSpPr>
          <p:cNvPr id="283661" name="Oval 13"/>
          <p:cNvSpPr>
            <a:spLocks noChangeArrowheads="1"/>
          </p:cNvSpPr>
          <p:nvPr/>
        </p:nvSpPr>
        <p:spPr bwMode="auto">
          <a:xfrm>
            <a:off x="5943600" y="1600200"/>
            <a:ext cx="2514600" cy="1371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8972730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83661"/>
                                        </p:tgtEl>
                                        <p:attrNameLst>
                                          <p:attrName>style.visibility</p:attrName>
                                        </p:attrNameLst>
                                      </p:cBhvr>
                                      <p:to>
                                        <p:strVal val="visible"/>
                                      </p:to>
                                    </p:set>
                                    <p:animEffect transition="in" filter="fade">
                                      <p:cBhvr>
                                        <p:cTn id="19" dur="770" decel="100000"/>
                                        <p:tgtEl>
                                          <p:spTgt spid="283661"/>
                                        </p:tgtEl>
                                      </p:cBhvr>
                                    </p:animEffect>
                                    <p:animScale>
                                      <p:cBhvr>
                                        <p:cTn id="20" dur="770" decel="100000"/>
                                        <p:tgtEl>
                                          <p:spTgt spid="283661"/>
                                        </p:tgtEl>
                                      </p:cBhvr>
                                      <p:from x="10000" y="10000"/>
                                      <p:to x="200000" y="450000"/>
                                    </p:animScale>
                                    <p:animScale>
                                      <p:cBhvr>
                                        <p:cTn id="21" dur="1230" accel="100000" fill="hold">
                                          <p:stCondLst>
                                            <p:cond delay="770"/>
                                          </p:stCondLst>
                                        </p:cTn>
                                        <p:tgtEl>
                                          <p:spTgt spid="283661"/>
                                        </p:tgtEl>
                                      </p:cBhvr>
                                      <p:from x="200000" y="450000"/>
                                      <p:to x="100000" y="100000"/>
                                    </p:animScale>
                                    <p:set>
                                      <p:cBhvr>
                                        <p:cTn id="22" dur="770" fill="hold"/>
                                        <p:tgtEl>
                                          <p:spTgt spid="283661"/>
                                        </p:tgtEl>
                                        <p:attrNameLst>
                                          <p:attrName>ppt_x</p:attrName>
                                        </p:attrNameLst>
                                      </p:cBhvr>
                                      <p:to>
                                        <p:strVal val="(0.5)"/>
                                      </p:to>
                                    </p:set>
                                    <p:anim from="(0.5)" to="(#ppt_x)" calcmode="lin" valueType="num">
                                      <p:cBhvr>
                                        <p:cTn id="23" dur="1230" accel="100000" fill="hold">
                                          <p:stCondLst>
                                            <p:cond delay="770"/>
                                          </p:stCondLst>
                                        </p:cTn>
                                        <p:tgtEl>
                                          <p:spTgt spid="283661"/>
                                        </p:tgtEl>
                                        <p:attrNameLst>
                                          <p:attrName>ppt_x</p:attrName>
                                        </p:attrNameLst>
                                      </p:cBhvr>
                                    </p:anim>
                                    <p:set>
                                      <p:cBhvr>
                                        <p:cTn id="24" dur="770" fill="hold"/>
                                        <p:tgtEl>
                                          <p:spTgt spid="283661"/>
                                        </p:tgtEl>
                                        <p:attrNameLst>
                                          <p:attrName>ppt_y</p:attrName>
                                        </p:attrNameLst>
                                      </p:cBhvr>
                                      <p:to>
                                        <p:strVal val="(#ppt_y+0.4)"/>
                                      </p:to>
                                    </p:set>
                                    <p:anim from="(#ppt_y+0.4)" to="(#ppt_y)" calcmode="lin" valueType="num">
                                      <p:cBhvr>
                                        <p:cTn id="25" dur="1230" accel="100000" fill="hold">
                                          <p:stCondLst>
                                            <p:cond delay="770"/>
                                          </p:stCondLst>
                                        </p:cTn>
                                        <p:tgtEl>
                                          <p:spTgt spid="28366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283661"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85699"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纪念志庆的秩序</a:t>
            </a:r>
            <a:endParaRPr lang="en-US" dirty="0">
              <a:latin typeface="Arial" charset="0"/>
            </a:endParaRPr>
          </a:p>
        </p:txBody>
      </p:sp>
      <p:graphicFrame>
        <p:nvGraphicFramePr>
          <p:cNvPr id="285700" name="Group 4"/>
          <p:cNvGraphicFramePr>
            <a:graphicFrameLocks noGrp="1"/>
          </p:cNvGraphicFramePr>
          <p:nvPr>
            <p:extLst>
              <p:ext uri="{D42A27DB-BD31-4B8C-83A1-F6EECF244321}">
                <p14:modId xmlns:p14="http://schemas.microsoft.com/office/powerpoint/2010/main" val="336525610"/>
              </p:ext>
            </p:extLst>
          </p:nvPr>
        </p:nvGraphicFramePr>
        <p:xfrm>
          <a:off x="76200" y="1295424"/>
          <a:ext cx="7880350" cy="5661591"/>
        </p:xfrm>
        <a:graphic>
          <a:graphicData uri="http://schemas.openxmlformats.org/drawingml/2006/table">
            <a:tbl>
              <a:tblPr/>
              <a:tblGrid>
                <a:gridCol w="4018979">
                  <a:extLst>
                    <a:ext uri="{9D8B030D-6E8A-4147-A177-3AD203B41FA5}">
                      <a16:colId xmlns:a16="http://schemas.microsoft.com/office/drawing/2014/main" val="20000"/>
                    </a:ext>
                  </a:extLst>
                </a:gridCol>
                <a:gridCol w="3861371">
                  <a:extLst>
                    <a:ext uri="{9D8B030D-6E8A-4147-A177-3AD203B41FA5}">
                      <a16:colId xmlns:a16="http://schemas.microsoft.com/office/drawing/2014/main" val="20001"/>
                    </a:ext>
                  </a:extLst>
                </a:gridCol>
              </a:tblGrid>
              <a:tr h="4603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逾越节 </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圣餐</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7780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点燃蜡烛</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假定（没有记录）</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84466">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第一杯 </a:t>
                      </a:r>
                      <a:r>
                        <a:rPr kumimoji="0" lang="en-US" altLang="zh-CN" sz="20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祝福</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成圣，说：“我会带你们脱离埃及人之重担”（四个中的第</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个 “我的意志”从出埃及记 </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6:6-7</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“你们拿这个，大家分着喝</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我不会再喝这葡萄汁了，直到神的国来到。”（路加福音</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22:17 b-18</a:t>
                      </a: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清洗自己的双手</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吃饭时洗门徒的脚</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（约</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13:2</a:t>
                      </a: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4</a:t>
                      </a:r>
                      <a:r>
                        <a:rPr kumimoji="0" lang="zh-CN" altLang="en-US" sz="18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63072">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香菜蘸在海水（苦），中间的无酵饼（面包）破碎而可见和</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1/2</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被称为“</a:t>
                      </a:r>
                      <a:r>
                        <a:rPr kumimoji="0" lang="en-US" altLang="zh-CN" sz="2000" b="1" i="0" u="none" strike="noStrike" cap="none" normalizeH="0" baseline="0" dirty="0" err="1">
                          <a:ln>
                            <a:noFill/>
                          </a:ln>
                          <a:solidFill>
                            <a:srgbClr val="FFFFFF"/>
                          </a:solidFill>
                          <a:effectLst>
                            <a:outerShdw blurRad="38100" dist="38100" dir="2700000" algn="tl">
                              <a:srgbClr val="000000"/>
                            </a:outerShdw>
                          </a:effectLst>
                          <a:latin typeface="+mn-lt"/>
                          <a:ea typeface="宋体" charset="0"/>
                          <a:cs typeface="Arial"/>
                        </a:rPr>
                        <a:t>afikomen</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（希腊语：“他是后来者”）包裹着餐巾并隐藏 </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神的儿子（三位一体的第二个成员）变得可见，破碎，全身披挂，葬在坟墓（这个传统被公元一世纪犹太信徒添加到逾越节）</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92725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朗读逾越节的故事（出</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12:1-13</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4</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题，</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4</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个儿子，</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10</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瘟疫</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假定（没有记录）</a:t>
                      </a: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pic>
        <p:nvPicPr>
          <p:cNvPr id="152602" name="Picture 27"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24" name="Oval 28"/>
          <p:cNvSpPr>
            <a:spLocks noChangeArrowheads="1"/>
          </p:cNvSpPr>
          <p:nvPr/>
        </p:nvSpPr>
        <p:spPr bwMode="auto">
          <a:xfrm>
            <a:off x="-533400" y="3733800"/>
            <a:ext cx="4648200" cy="29718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35086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5724"/>
                                        </p:tgtEl>
                                        <p:attrNameLst>
                                          <p:attrName>style.visibility</p:attrName>
                                        </p:attrNameLst>
                                      </p:cBhvr>
                                      <p:to>
                                        <p:strVal val="visible"/>
                                      </p:to>
                                    </p:set>
                                    <p:animEffect transition="in" filter="fade">
                                      <p:cBhvr>
                                        <p:cTn id="7" dur="770" decel="100000"/>
                                        <p:tgtEl>
                                          <p:spTgt spid="285724"/>
                                        </p:tgtEl>
                                      </p:cBhvr>
                                    </p:animEffect>
                                    <p:animScale>
                                      <p:cBhvr>
                                        <p:cTn id="8" dur="770" decel="100000"/>
                                        <p:tgtEl>
                                          <p:spTgt spid="285724"/>
                                        </p:tgtEl>
                                      </p:cBhvr>
                                      <p:from x="10000" y="10000"/>
                                      <p:to x="200000" y="450000"/>
                                    </p:animScale>
                                    <p:animScale>
                                      <p:cBhvr>
                                        <p:cTn id="9" dur="1230" accel="100000" fill="hold">
                                          <p:stCondLst>
                                            <p:cond delay="770"/>
                                          </p:stCondLst>
                                        </p:cTn>
                                        <p:tgtEl>
                                          <p:spTgt spid="285724"/>
                                        </p:tgtEl>
                                      </p:cBhvr>
                                      <p:from x="200000" y="450000"/>
                                      <p:to x="100000" y="100000"/>
                                    </p:animScale>
                                    <p:set>
                                      <p:cBhvr>
                                        <p:cTn id="10" dur="770" fill="hold"/>
                                        <p:tgtEl>
                                          <p:spTgt spid="285724"/>
                                        </p:tgtEl>
                                        <p:attrNameLst>
                                          <p:attrName>ppt_x</p:attrName>
                                        </p:attrNameLst>
                                      </p:cBhvr>
                                      <p:to>
                                        <p:strVal val="(0.5)"/>
                                      </p:to>
                                    </p:set>
                                    <p:anim from="(0.5)" to="(#ppt_x)" calcmode="lin" valueType="num">
                                      <p:cBhvr>
                                        <p:cTn id="11" dur="1230" accel="100000" fill="hold">
                                          <p:stCondLst>
                                            <p:cond delay="770"/>
                                          </p:stCondLst>
                                        </p:cTn>
                                        <p:tgtEl>
                                          <p:spTgt spid="285724"/>
                                        </p:tgtEl>
                                        <p:attrNameLst>
                                          <p:attrName>ppt_x</p:attrName>
                                        </p:attrNameLst>
                                      </p:cBhvr>
                                    </p:anim>
                                    <p:set>
                                      <p:cBhvr>
                                        <p:cTn id="12" dur="770" fill="hold"/>
                                        <p:tgtEl>
                                          <p:spTgt spid="285724"/>
                                        </p:tgtEl>
                                        <p:attrNameLst>
                                          <p:attrName>ppt_y</p:attrName>
                                        </p:attrNameLst>
                                      </p:cBhvr>
                                      <p:to>
                                        <p:strVal val="(#ppt_y+0.4)"/>
                                      </p:to>
                                    </p:set>
                                    <p:anim from="(#ppt_y+0.4)" to="(#ppt_y)" calcmode="lin" valueType="num">
                                      <p:cBhvr>
                                        <p:cTn id="13" dur="1230" accel="100000" fill="hold">
                                          <p:stCondLst>
                                            <p:cond delay="770"/>
                                          </p:stCondLst>
                                        </p:cTn>
                                        <p:tgtEl>
                                          <p:spTgt spid="28572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24"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87747"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逾越节家宴板</a:t>
            </a:r>
            <a:endParaRPr lang="en-US" dirty="0">
              <a:latin typeface="Arial" charset="0"/>
            </a:endParaRPr>
          </a:p>
        </p:txBody>
      </p:sp>
      <p:pic>
        <p:nvPicPr>
          <p:cNvPr id="154627" name="Picture 4" descr="Feas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1" y="1447831"/>
            <a:ext cx="6781800" cy="465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28" name="Picture 5" descr="Feasts"/>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6707579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89795" name="Rectangle 3"/>
          <p:cNvSpPr>
            <a:spLocks noGrp="1" noChangeArrowheads="1"/>
          </p:cNvSpPr>
          <p:nvPr>
            <p:ph type="title"/>
          </p:nvPr>
        </p:nvSpPr>
        <p:spPr>
          <a:xfrm>
            <a:off x="219105" y="44451"/>
            <a:ext cx="7477125" cy="898525"/>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纪念志庆的秩序</a:t>
            </a:r>
            <a:endParaRPr lang="en-US" dirty="0">
              <a:latin typeface="Arial" charset="0"/>
            </a:endParaRPr>
          </a:p>
        </p:txBody>
      </p:sp>
      <p:sp>
        <p:nvSpPr>
          <p:cNvPr id="156675" name="Rectangle 4"/>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6" name="Rectangle 5"/>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7" name="Rectangle 6"/>
          <p:cNvSpPr>
            <a:spLocks noChangeArrowheads="1"/>
          </p:cNvSpPr>
          <p:nvPr/>
        </p:nvSpPr>
        <p:spPr bwMode="auto">
          <a:xfrm>
            <a:off x="30" y="1096725"/>
            <a:ext cx="184709" cy="730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graphicFrame>
        <p:nvGraphicFramePr>
          <p:cNvPr id="289799" name="Group 7"/>
          <p:cNvGraphicFramePr>
            <a:graphicFrameLocks noGrp="1"/>
          </p:cNvGraphicFramePr>
          <p:nvPr>
            <p:extLst>
              <p:ext uri="{D42A27DB-BD31-4B8C-83A1-F6EECF244321}">
                <p14:modId xmlns:p14="http://schemas.microsoft.com/office/powerpoint/2010/main" val="797981407"/>
              </p:ext>
            </p:extLst>
          </p:nvPr>
        </p:nvGraphicFramePr>
        <p:xfrm>
          <a:off x="7938" y="908051"/>
          <a:ext cx="7804150" cy="5936904"/>
        </p:xfrm>
        <a:graphic>
          <a:graphicData uri="http://schemas.openxmlformats.org/drawingml/2006/table">
            <a:tbl>
              <a:tblPr/>
              <a:tblGrid>
                <a:gridCol w="3863054">
                  <a:extLst>
                    <a:ext uri="{9D8B030D-6E8A-4147-A177-3AD203B41FA5}">
                      <a16:colId xmlns:a16="http://schemas.microsoft.com/office/drawing/2014/main" val="20000"/>
                    </a:ext>
                  </a:extLst>
                </a:gridCol>
                <a:gridCol w="3941096">
                  <a:extLst>
                    <a:ext uri="{9D8B030D-6E8A-4147-A177-3AD203B41FA5}">
                      <a16:colId xmlns:a16="http://schemas.microsoft.com/office/drawing/2014/main" val="20001"/>
                    </a:ext>
                  </a:extLst>
                </a:gridCol>
              </a:tblGrid>
              <a:tr h="4604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逾越节 </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圣餐</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6027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第二杯：</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瘟疫</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判断，他说：“我将摆脱他们对你的奴役”</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8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勤洗手，吃上部和半中间的无酵饼和苦草药同底的无酵饼（奴役） </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653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逾越节的晚餐开始</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82909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吃苦草药与赫罗塞思</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由大枣，蜂蜜和杏仁调制的糊状食物（生活的甜蜜与神的救赎），烤蛋（庙祭和破坏，悲伤和新生活），胫骨</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0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耶稣与犹大蘸面包片后，犹大 就离开（？）</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7066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吃无酵饼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这是受折磨并痛苦的面包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“这是我的身体</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路加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22:19)</a:t>
                      </a: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56701" name="Rectangle 30"/>
          <p:cNvSpPr>
            <a:spLocks noChangeArrowheads="1"/>
          </p:cNvSpPr>
          <p:nvPr/>
        </p:nvSpPr>
        <p:spPr bwMode="auto">
          <a:xfrm>
            <a:off x="30" y="4955937"/>
            <a:ext cx="184709" cy="730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sp>
        <p:nvSpPr>
          <p:cNvPr id="156702" name="Rectangle 31"/>
          <p:cNvSpPr>
            <a:spLocks noChangeArrowheads="1"/>
          </p:cNvSpPr>
          <p:nvPr/>
        </p:nvSpPr>
        <p:spPr bwMode="auto">
          <a:xfrm>
            <a:off x="30" y="8364239"/>
            <a:ext cx="18470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endParaRPr lang="en-US" sz="1800" b="0">
              <a:solidFill>
                <a:srgbClr val="2F1311"/>
              </a:solidFill>
            </a:endParaRPr>
          </a:p>
        </p:txBody>
      </p:sp>
      <p:pic>
        <p:nvPicPr>
          <p:cNvPr id="156703" name="Picture 32"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825" name="Oval 33"/>
          <p:cNvSpPr>
            <a:spLocks noChangeArrowheads="1"/>
          </p:cNvSpPr>
          <p:nvPr/>
        </p:nvSpPr>
        <p:spPr bwMode="auto">
          <a:xfrm>
            <a:off x="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
        <p:nvSpPr>
          <p:cNvPr id="289826" name="Oval 34"/>
          <p:cNvSpPr>
            <a:spLocks noChangeArrowheads="1"/>
          </p:cNvSpPr>
          <p:nvPr/>
        </p:nvSpPr>
        <p:spPr bwMode="auto">
          <a:xfrm>
            <a:off x="388620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5670083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9825"/>
                                        </p:tgtEl>
                                        <p:attrNameLst>
                                          <p:attrName>style.visibility</p:attrName>
                                        </p:attrNameLst>
                                      </p:cBhvr>
                                      <p:to>
                                        <p:strVal val="visible"/>
                                      </p:to>
                                    </p:set>
                                    <p:animEffect transition="in" filter="fade">
                                      <p:cBhvr>
                                        <p:cTn id="7" dur="770" decel="100000"/>
                                        <p:tgtEl>
                                          <p:spTgt spid="289825"/>
                                        </p:tgtEl>
                                      </p:cBhvr>
                                    </p:animEffect>
                                    <p:animScale>
                                      <p:cBhvr>
                                        <p:cTn id="8" dur="770" decel="100000"/>
                                        <p:tgtEl>
                                          <p:spTgt spid="289825"/>
                                        </p:tgtEl>
                                      </p:cBhvr>
                                      <p:from x="10000" y="10000"/>
                                      <p:to x="200000" y="450000"/>
                                    </p:animScale>
                                    <p:animScale>
                                      <p:cBhvr>
                                        <p:cTn id="9" dur="1230" accel="100000" fill="hold">
                                          <p:stCondLst>
                                            <p:cond delay="770"/>
                                          </p:stCondLst>
                                        </p:cTn>
                                        <p:tgtEl>
                                          <p:spTgt spid="289825"/>
                                        </p:tgtEl>
                                      </p:cBhvr>
                                      <p:from x="200000" y="450000"/>
                                      <p:to x="100000" y="100000"/>
                                    </p:animScale>
                                    <p:set>
                                      <p:cBhvr>
                                        <p:cTn id="10" dur="770" fill="hold"/>
                                        <p:tgtEl>
                                          <p:spTgt spid="289825"/>
                                        </p:tgtEl>
                                        <p:attrNameLst>
                                          <p:attrName>ppt_x</p:attrName>
                                        </p:attrNameLst>
                                      </p:cBhvr>
                                      <p:to>
                                        <p:strVal val="(0.5)"/>
                                      </p:to>
                                    </p:set>
                                    <p:anim from="(0.5)" to="(#ppt_x)" calcmode="lin" valueType="num">
                                      <p:cBhvr>
                                        <p:cTn id="11" dur="1230" accel="100000" fill="hold">
                                          <p:stCondLst>
                                            <p:cond delay="770"/>
                                          </p:stCondLst>
                                        </p:cTn>
                                        <p:tgtEl>
                                          <p:spTgt spid="289825"/>
                                        </p:tgtEl>
                                        <p:attrNameLst>
                                          <p:attrName>ppt_x</p:attrName>
                                        </p:attrNameLst>
                                      </p:cBhvr>
                                    </p:anim>
                                    <p:set>
                                      <p:cBhvr>
                                        <p:cTn id="12" dur="770" fill="hold"/>
                                        <p:tgtEl>
                                          <p:spTgt spid="289825"/>
                                        </p:tgtEl>
                                        <p:attrNameLst>
                                          <p:attrName>ppt_y</p:attrName>
                                        </p:attrNameLst>
                                      </p:cBhvr>
                                      <p:to>
                                        <p:strVal val="(#ppt_y+0.4)"/>
                                      </p:to>
                                    </p:set>
                                    <p:anim from="(#ppt_y+0.4)" to="(#ppt_y)" calcmode="lin" valueType="num">
                                      <p:cBhvr>
                                        <p:cTn id="13" dur="1230" accel="100000" fill="hold">
                                          <p:stCondLst>
                                            <p:cond delay="770"/>
                                          </p:stCondLst>
                                        </p:cTn>
                                        <p:tgtEl>
                                          <p:spTgt spid="289825"/>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89826"/>
                                        </p:tgtEl>
                                        <p:attrNameLst>
                                          <p:attrName>style.visibility</p:attrName>
                                        </p:attrNameLst>
                                      </p:cBhvr>
                                      <p:to>
                                        <p:strVal val="visible"/>
                                      </p:to>
                                    </p:set>
                                    <p:animEffect transition="in" filter="fade">
                                      <p:cBhvr>
                                        <p:cTn id="17" dur="770" decel="100000"/>
                                        <p:tgtEl>
                                          <p:spTgt spid="289826"/>
                                        </p:tgtEl>
                                      </p:cBhvr>
                                    </p:animEffect>
                                    <p:animScale>
                                      <p:cBhvr>
                                        <p:cTn id="18" dur="770" decel="100000"/>
                                        <p:tgtEl>
                                          <p:spTgt spid="289826"/>
                                        </p:tgtEl>
                                      </p:cBhvr>
                                      <p:from x="10000" y="10000"/>
                                      <p:to x="200000" y="450000"/>
                                    </p:animScale>
                                    <p:animScale>
                                      <p:cBhvr>
                                        <p:cTn id="19" dur="1230" accel="100000" fill="hold">
                                          <p:stCondLst>
                                            <p:cond delay="770"/>
                                          </p:stCondLst>
                                        </p:cTn>
                                        <p:tgtEl>
                                          <p:spTgt spid="289826"/>
                                        </p:tgtEl>
                                      </p:cBhvr>
                                      <p:from x="200000" y="450000"/>
                                      <p:to x="100000" y="100000"/>
                                    </p:animScale>
                                    <p:set>
                                      <p:cBhvr>
                                        <p:cTn id="20" dur="770" fill="hold"/>
                                        <p:tgtEl>
                                          <p:spTgt spid="289826"/>
                                        </p:tgtEl>
                                        <p:attrNameLst>
                                          <p:attrName>ppt_x</p:attrName>
                                        </p:attrNameLst>
                                      </p:cBhvr>
                                      <p:to>
                                        <p:strVal val="(0.5)"/>
                                      </p:to>
                                    </p:set>
                                    <p:anim from="(0.5)" to="(#ppt_x)" calcmode="lin" valueType="num">
                                      <p:cBhvr>
                                        <p:cTn id="21" dur="1230" accel="100000" fill="hold">
                                          <p:stCondLst>
                                            <p:cond delay="770"/>
                                          </p:stCondLst>
                                        </p:cTn>
                                        <p:tgtEl>
                                          <p:spTgt spid="289826"/>
                                        </p:tgtEl>
                                        <p:attrNameLst>
                                          <p:attrName>ppt_x</p:attrName>
                                        </p:attrNameLst>
                                      </p:cBhvr>
                                    </p:anim>
                                    <p:set>
                                      <p:cBhvr>
                                        <p:cTn id="22" dur="770" fill="hold"/>
                                        <p:tgtEl>
                                          <p:spTgt spid="289826"/>
                                        </p:tgtEl>
                                        <p:attrNameLst>
                                          <p:attrName>ppt_y</p:attrName>
                                        </p:attrNameLst>
                                      </p:cBhvr>
                                      <p:to>
                                        <p:strVal val="(#ppt_y+0.4)"/>
                                      </p:to>
                                    </p:set>
                                    <p:anim from="(#ppt_y+0.4)" to="(#ppt_y)" calcmode="lin" valueType="num">
                                      <p:cBhvr>
                                        <p:cTn id="23" dur="1230" accel="100000" fill="hold">
                                          <p:stCondLst>
                                            <p:cond delay="770"/>
                                          </p:stCondLst>
                                        </p:cTn>
                                        <p:tgtEl>
                                          <p:spTgt spid="28982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825" grpId="0" animBg="1"/>
      <p:bldP spid="289826"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8722" name="Picture 4" descr="christ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3" name="Rectangle 2"/>
          <p:cNvSpPr>
            <a:spLocks noGrp="1" noChangeArrowheads="1"/>
          </p:cNvSpPr>
          <p:nvPr>
            <p:ph type="ctrTitle" idx="4294967295"/>
          </p:nvPr>
        </p:nvSpPr>
        <p:spPr>
          <a:xfrm>
            <a:off x="24162" y="5445224"/>
            <a:ext cx="9144000" cy="1143000"/>
          </a:xfrm>
          <a:solidFill>
            <a:schemeClr val="tx1"/>
          </a:solidFill>
          <a:effectLst>
            <a:outerShdw blurRad="63500" dist="35921" dir="2700000" algn="ctr" rotWithShape="0">
              <a:srgbClr val="000000">
                <a:alpha val="74998"/>
              </a:srgbClr>
            </a:outerShdw>
          </a:effectLst>
        </p:spPr>
        <p:txBody>
          <a:bodyPr/>
          <a:lstStyle/>
          <a:p>
            <a:pPr eaLnBrk="1" hangingPunct="1">
              <a:defRPr/>
            </a:pPr>
            <a:r>
              <a:rPr lang="ru-RU" altLang="ja-JP" sz="3600" b="1" dirty="0">
                <a:solidFill>
                  <a:schemeClr val="bg1"/>
                </a:solidFill>
                <a:latin typeface="Arial" charset="0"/>
                <a:ea typeface="ＭＳ Ｐゴシック" charset="0"/>
                <a:cs typeface="ＭＳ Ｐゴシック" charset="0"/>
              </a:rPr>
              <a:t>"</a:t>
            </a:r>
            <a:r>
              <a:rPr lang="zh-CN" altLang="en-US" sz="3600" b="1" dirty="0">
                <a:solidFill>
                  <a:schemeClr val="bg1"/>
                </a:solidFill>
                <a:latin typeface="Arial" charset="0"/>
                <a:ea typeface="ＭＳ Ｐゴシック" charset="0"/>
                <a:cs typeface="ＭＳ Ｐゴシック" charset="0"/>
              </a:rPr>
              <a:t>这是我的身体，为你们舍的</a:t>
            </a:r>
            <a:r>
              <a:rPr lang="en-US" sz="3600" b="1" dirty="0">
                <a:solidFill>
                  <a:schemeClr val="bg1"/>
                </a:solidFill>
                <a:latin typeface="Arial" charset="0"/>
                <a:ea typeface="ＭＳ Ｐゴシック" charset="0"/>
                <a:cs typeface="ＭＳ Ｐゴシック" charset="0"/>
              </a:rPr>
              <a:t>…</a:t>
            </a:r>
            <a:r>
              <a:rPr lang="ru-RU" altLang="ja-JP" sz="3600" b="1" dirty="0">
                <a:solidFill>
                  <a:schemeClr val="bg1"/>
                </a:solidFill>
                <a:latin typeface="Arial" charset="0"/>
                <a:ea typeface="ＭＳ Ｐゴシック" charset="0"/>
                <a:cs typeface="ＭＳ Ｐゴシック" charset="0"/>
              </a:rPr>
              <a:t>"</a:t>
            </a:r>
            <a:endParaRPr lang="en-US" sz="32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15002994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pic>
        <p:nvPicPr>
          <p:cNvPr id="15053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806" y="0"/>
            <a:ext cx="47212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1"/>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1"/>
            <a:ext cx="24257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6" name="Text Box 8"/>
          <p:cNvSpPr txBox="1">
            <a:spLocks noChangeArrowheads="1"/>
          </p:cNvSpPr>
          <p:nvPr/>
        </p:nvSpPr>
        <p:spPr bwMode="auto">
          <a:xfrm>
            <a:off x="228601" y="1981199"/>
            <a:ext cx="1008543" cy="58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祝福</a:t>
            </a:r>
          </a:p>
        </p:txBody>
      </p:sp>
      <p:sp>
        <p:nvSpPr>
          <p:cNvPr id="283657" name="Text Box 9"/>
          <p:cNvSpPr txBox="1">
            <a:spLocks noChangeArrowheads="1"/>
          </p:cNvSpPr>
          <p:nvPr/>
        </p:nvSpPr>
        <p:spPr bwMode="auto">
          <a:xfrm>
            <a:off x="2330451" y="1981199"/>
            <a:ext cx="1016404" cy="871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瘟疫</a:t>
            </a:r>
          </a:p>
          <a:p>
            <a:pPr algn="l" eaLnBrk="0" hangingPunct="0"/>
            <a:endParaRPr lang="en-US" sz="1800" b="0" dirty="0">
              <a:solidFill>
                <a:srgbClr val="2F1311"/>
              </a:solidFill>
              <a:latin typeface="Tahoma" charset="0"/>
            </a:endParaRPr>
          </a:p>
        </p:txBody>
      </p:sp>
      <p:sp>
        <p:nvSpPr>
          <p:cNvPr id="283658" name="Text Box 10"/>
          <p:cNvSpPr txBox="1">
            <a:spLocks noChangeArrowheads="1"/>
          </p:cNvSpPr>
          <p:nvPr/>
        </p:nvSpPr>
        <p:spPr bwMode="auto">
          <a:xfrm>
            <a:off x="632379" y="4664762"/>
            <a:ext cx="1016404" cy="871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救赎</a:t>
            </a:r>
          </a:p>
          <a:p>
            <a:pPr algn="l" eaLnBrk="0" hangingPunct="0"/>
            <a:endParaRPr lang="en-US" sz="1800" b="0" dirty="0">
              <a:solidFill>
                <a:srgbClr val="2F1311"/>
              </a:solidFill>
              <a:latin typeface="Tahoma" charset="0"/>
            </a:endParaRPr>
          </a:p>
        </p:txBody>
      </p:sp>
      <p:sp>
        <p:nvSpPr>
          <p:cNvPr id="283659" name="Text Box 11"/>
          <p:cNvSpPr txBox="1">
            <a:spLocks noChangeArrowheads="1"/>
          </p:cNvSpPr>
          <p:nvPr/>
        </p:nvSpPr>
        <p:spPr bwMode="auto">
          <a:xfrm>
            <a:off x="2590802" y="4800601"/>
            <a:ext cx="1008543" cy="58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zh-CN" altLang="en-US" sz="3200" dirty="0">
                <a:solidFill>
                  <a:srgbClr val="2F1311"/>
                </a:solidFill>
                <a:latin typeface="Tahoma" charset="0"/>
              </a:rPr>
              <a:t>赞美</a:t>
            </a:r>
          </a:p>
        </p:txBody>
      </p:sp>
      <p:sp>
        <p:nvSpPr>
          <p:cNvPr id="283660" name="Rectangle 12"/>
          <p:cNvSpPr>
            <a:spLocks noGrp="1" noChangeArrowheads="1"/>
          </p:cNvSpPr>
          <p:nvPr>
            <p:ph type="title"/>
          </p:nvPr>
        </p:nvSpPr>
        <p:spPr>
          <a:xfrm>
            <a:off x="31" y="0"/>
            <a:ext cx="77057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zh-CN" altLang="en-US" dirty="0">
                <a:latin typeface="Arial" charset="0"/>
              </a:rPr>
              <a:t>四杯 </a:t>
            </a:r>
            <a:r>
              <a:rPr lang="en-US" dirty="0">
                <a:latin typeface="Arial" charset="0"/>
              </a:rPr>
              <a:t>(</a:t>
            </a:r>
            <a:r>
              <a:rPr lang="zh-CN" altLang="en-US" dirty="0">
                <a:latin typeface="Arial" charset="0"/>
              </a:rPr>
              <a:t>出</a:t>
            </a:r>
            <a:r>
              <a:rPr lang="en-US" dirty="0">
                <a:latin typeface="Arial" charset="0"/>
              </a:rPr>
              <a:t> 6:6-7)</a:t>
            </a:r>
          </a:p>
        </p:txBody>
      </p:sp>
      <p:sp>
        <p:nvSpPr>
          <p:cNvPr id="15" name="Oval 13"/>
          <p:cNvSpPr>
            <a:spLocks noChangeArrowheads="1"/>
          </p:cNvSpPr>
          <p:nvPr/>
        </p:nvSpPr>
        <p:spPr bwMode="auto">
          <a:xfrm>
            <a:off x="-152400" y="4038600"/>
            <a:ext cx="2743200" cy="28194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1864394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770" decel="100000"/>
                                        <p:tgtEl>
                                          <p:spTgt spid="15"/>
                                        </p:tgtEl>
                                      </p:cBhvr>
                                    </p:animEffect>
                                    <p:animScale>
                                      <p:cBhvr>
                                        <p:cTn id="20" dur="770" decel="100000"/>
                                        <p:tgtEl>
                                          <p:spTgt spid="15"/>
                                        </p:tgtEl>
                                      </p:cBhvr>
                                      <p:from x="10000" y="10000"/>
                                      <p:to x="200000" y="450000"/>
                                    </p:animScale>
                                    <p:animScale>
                                      <p:cBhvr>
                                        <p:cTn id="21" dur="1230" accel="100000" fill="hold">
                                          <p:stCondLst>
                                            <p:cond delay="770"/>
                                          </p:stCondLst>
                                        </p:cTn>
                                        <p:tgtEl>
                                          <p:spTgt spid="15"/>
                                        </p:tgtEl>
                                      </p:cBhvr>
                                      <p:from x="200000" y="450000"/>
                                      <p:to x="100000" y="100000"/>
                                    </p:animScale>
                                    <p:set>
                                      <p:cBhvr>
                                        <p:cTn id="22" dur="770" fill="hold"/>
                                        <p:tgtEl>
                                          <p:spTgt spid="15"/>
                                        </p:tgtEl>
                                        <p:attrNameLst>
                                          <p:attrName>ppt_x</p:attrName>
                                        </p:attrNameLst>
                                      </p:cBhvr>
                                      <p:to>
                                        <p:strVal val="(0.5)"/>
                                      </p:to>
                                    </p:set>
                                    <p:anim from="(0.5)" to="(#ppt_x)" calcmode="lin" valueType="num">
                                      <p:cBhvr>
                                        <p:cTn id="23" dur="1230" accel="100000" fill="hold">
                                          <p:stCondLst>
                                            <p:cond delay="770"/>
                                          </p:stCondLst>
                                        </p:cTn>
                                        <p:tgtEl>
                                          <p:spTgt spid="15"/>
                                        </p:tgtEl>
                                        <p:attrNameLst>
                                          <p:attrName>ppt_x</p:attrName>
                                        </p:attrNameLst>
                                      </p:cBhvr>
                                    </p:anim>
                                    <p:set>
                                      <p:cBhvr>
                                        <p:cTn id="24" dur="770" fill="hold"/>
                                        <p:tgtEl>
                                          <p:spTgt spid="15"/>
                                        </p:tgtEl>
                                        <p:attrNameLst>
                                          <p:attrName>ppt_y</p:attrName>
                                        </p:attrNameLst>
                                      </p:cBhvr>
                                      <p:to>
                                        <p:strVal val="(#ppt_y+0.4)"/>
                                      </p:to>
                                    </p:set>
                                    <p:anim from="(#ppt_y+0.4)" to="(#ppt_y)" calcmode="lin" valueType="num">
                                      <p:cBhvr>
                                        <p:cTn id="25" dur="1230" accel="100000" fill="hold">
                                          <p:stCondLst>
                                            <p:cond delay="770"/>
                                          </p:stCondLst>
                                        </p:cTn>
                                        <p:tgtEl>
                                          <p:spTgt spid="15"/>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1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pic>
        <p:nvPicPr>
          <p:cNvPr id="150530"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685831" y="304801"/>
            <a:ext cx="7770813" cy="762000"/>
          </a:xfrm>
        </p:spPr>
        <p:txBody>
          <a:bodyPr>
            <a:normAutofit fontScale="90000"/>
          </a:bodyPr>
          <a:lstStyle/>
          <a:p>
            <a:pPr marL="714835" indent="-714835" algn="l">
              <a:defRPr/>
            </a:pPr>
            <a:r>
              <a:rPr lang="zh-CN" altLang="en-US" b="1" kern="1200" dirty="0">
                <a:effectLst>
                  <a:glow rad="317500">
                    <a:schemeClr val="bg2">
                      <a:alpha val="90000"/>
                    </a:schemeClr>
                  </a:glow>
                </a:effectLst>
                <a:latin typeface="Arial"/>
                <a:cs typeface="Arial"/>
              </a:rPr>
              <a:t>水</a:t>
            </a:r>
            <a:endParaRPr lang="en-US" b="1" kern="1200" dirty="0">
              <a:effectLst>
                <a:glow rad="317500">
                  <a:schemeClr val="bg2">
                    <a:alpha val="90000"/>
                  </a:schemeClr>
                </a:glow>
              </a:effectLst>
              <a:latin typeface="Arial"/>
              <a:cs typeface="Arial"/>
            </a:endParaRPr>
          </a:p>
        </p:txBody>
      </p:sp>
      <p:sp>
        <p:nvSpPr>
          <p:cNvPr id="150532" name="Rectangle 5"/>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ea typeface="ＭＳ Ｐゴシック"/>
              </a:rPr>
              <a:t>出埃及记 </a:t>
            </a:r>
            <a:r>
              <a:rPr lang="en-US" dirty="0">
                <a:solidFill>
                  <a:srgbClr val="FFFFFF"/>
                </a:solidFill>
                <a:effectLst>
                  <a:glow rad="317500">
                    <a:srgbClr val="212121">
                      <a:alpha val="90000"/>
                    </a:srgbClr>
                  </a:glow>
                </a:effectLst>
                <a:ea typeface="ＭＳ Ｐゴシック"/>
              </a:rPr>
              <a:t>17</a:t>
            </a:r>
          </a:p>
        </p:txBody>
      </p:sp>
    </p:spTree>
    <p:extLst>
      <p:ext uri="{BB962C8B-B14F-4D97-AF65-F5344CB8AC3E}">
        <p14:creationId xmlns:p14="http://schemas.microsoft.com/office/powerpoint/2010/main" val="390304222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105" y="-100013"/>
            <a:ext cx="7477125" cy="898526"/>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纪念志庆的秩序</a:t>
            </a:r>
          </a:p>
        </p:txBody>
      </p:sp>
      <p:graphicFrame>
        <p:nvGraphicFramePr>
          <p:cNvPr id="295940" name="Group 4"/>
          <p:cNvGraphicFramePr>
            <a:graphicFrameLocks noGrp="1"/>
          </p:cNvGraphicFramePr>
          <p:nvPr>
            <p:extLst>
              <p:ext uri="{D42A27DB-BD31-4B8C-83A1-F6EECF244321}">
                <p14:modId xmlns:p14="http://schemas.microsoft.com/office/powerpoint/2010/main" val="2849105704"/>
              </p:ext>
            </p:extLst>
          </p:nvPr>
        </p:nvGraphicFramePr>
        <p:xfrm>
          <a:off x="31" y="836644"/>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逾越节 </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圣餐</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第三杯</a:t>
                      </a: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救赎，他说：“我要用伸出来的膀臂，</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来救赎你们。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出埃及记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6:6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新译本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“这是我的血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路加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22:20) </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耶稣与犹大蘸面包片后，犹大 就离开（？）</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第四杯：</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赞美</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重聚集，他说，“我会带你到我的人”和 阅读诗篇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113-118</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“你们每逢吃这饼，喝这杯，就是宣扬主的死，直等到他来。”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林前</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11:26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新译本</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宣言（“明年在耶路撒冷！”），赞歌（诗</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118</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），诗歌或国歌</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唱赞美诗和去橄榄山。（马太福音</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26:30</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以利亚的杯：</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填充，但未触动过</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象征着他在弥赛亚之前回归（玛拉基书</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4:5-6</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，太</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11:13-14</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17:11-12</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，启</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11:3-12;19:11-21</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）。最小的孩子为“以利亚”打开前门</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假定（没有记录）</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62839"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62840"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5962" name="Oval 26"/>
          <p:cNvSpPr>
            <a:spLocks noChangeArrowheads="1"/>
          </p:cNvSpPr>
          <p:nvPr/>
        </p:nvSpPr>
        <p:spPr bwMode="auto">
          <a:xfrm>
            <a:off x="-304800" y="1074738"/>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581400" y="1074738"/>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507157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p:cNvSpPr>
            <a:spLocks noGrp="1" noChangeArrowheads="1"/>
          </p:cNvSpPr>
          <p:nvPr>
            <p:ph type="title" idx="4294967295"/>
          </p:nvPr>
        </p:nvSpPr>
        <p:spPr>
          <a:xfrm>
            <a:off x="152400" y="228600"/>
            <a:ext cx="8534400" cy="1123950"/>
          </a:xfrm>
          <a:effectLst>
            <a:outerShdw blurRad="63500" dist="107763" dir="2700000" algn="ctr" rotWithShape="0">
              <a:srgbClr val="000000">
                <a:alpha val="74998"/>
              </a:srgbClr>
            </a:outerShdw>
          </a:effectLst>
        </p:spPr>
        <p:txBody>
          <a:bodyPr/>
          <a:lstStyle/>
          <a:p>
            <a:pPr eaLnBrk="1" hangingPunct="1">
              <a:defRPr/>
            </a:pPr>
            <a:r>
              <a:rPr lang="zh-CN" altLang="en-US" sz="4000" b="1" dirty="0">
                <a:effectLst>
                  <a:outerShdw blurRad="38100" dist="38100" dir="2700000" algn="tl">
                    <a:srgbClr val="000000"/>
                  </a:outerShdw>
                </a:effectLst>
                <a:latin typeface="Tahoma" charset="0"/>
                <a:ea typeface="ＭＳ Ｐゴシック" charset="0"/>
                <a:cs typeface="ＭＳ Ｐゴシック" charset="0"/>
              </a:rPr>
              <a:t>“这杯是用我的血所立的新约</a:t>
            </a:r>
            <a:r>
              <a:rPr lang="en-US" altLang="zh-CN" sz="4000" b="1" dirty="0">
                <a:effectLst>
                  <a:outerShdw blurRad="38100" dist="38100" dir="2700000" algn="tl">
                    <a:srgbClr val="000000"/>
                  </a:outerShdw>
                </a:effectLst>
                <a:latin typeface="Tahoma" charset="0"/>
                <a:ea typeface="ＭＳ Ｐゴシック" charset="0"/>
                <a:cs typeface="ＭＳ Ｐゴシック" charset="0"/>
              </a:rPr>
              <a:t>…” </a:t>
            </a:r>
            <a:br>
              <a:rPr lang="en-US" altLang="zh-CN" sz="4000" b="1" dirty="0">
                <a:effectLst>
                  <a:outerShdw blurRad="38100" dist="38100" dir="2700000" algn="tl">
                    <a:srgbClr val="000000"/>
                  </a:outerShdw>
                </a:effectLst>
                <a:latin typeface="Tahoma" charset="0"/>
                <a:ea typeface="ＭＳ Ｐゴシック" charset="0"/>
                <a:cs typeface="ＭＳ Ｐゴシック" charset="0"/>
              </a:rPr>
            </a:br>
            <a:r>
              <a:rPr lang="en-US" altLang="zh-CN" sz="1800" b="1" dirty="0">
                <a:effectLst>
                  <a:outerShdw blurRad="38100" dist="38100" dir="2700000" algn="tl">
                    <a:srgbClr val="000000"/>
                  </a:outerShdw>
                </a:effectLst>
                <a:latin typeface="Tahoma" charset="0"/>
                <a:ea typeface="ＭＳ Ｐゴシック" charset="0"/>
                <a:cs typeface="ＭＳ Ｐゴシック" charset="0"/>
              </a:rPr>
              <a:t>(</a:t>
            </a:r>
            <a:r>
              <a:rPr lang="zh-CN" altLang="en-US" sz="1800" b="1" dirty="0">
                <a:effectLst>
                  <a:outerShdw blurRad="38100" dist="38100" dir="2700000" algn="tl">
                    <a:srgbClr val="000000"/>
                  </a:outerShdw>
                </a:effectLst>
                <a:latin typeface="Tahoma" charset="0"/>
                <a:ea typeface="ＭＳ Ｐゴシック" charset="0"/>
                <a:cs typeface="ＭＳ Ｐゴシック" charset="0"/>
              </a:rPr>
              <a:t>林前</a:t>
            </a:r>
            <a:r>
              <a:rPr lang="en-US" altLang="zh-CN" sz="1800" b="1" dirty="0">
                <a:effectLst>
                  <a:outerShdw blurRad="38100" dist="38100" dir="2700000" algn="tl">
                    <a:srgbClr val="000000"/>
                  </a:outerShdw>
                </a:effectLst>
                <a:latin typeface="Tahoma" charset="0"/>
                <a:ea typeface="ＭＳ Ｐゴシック" charset="0"/>
                <a:cs typeface="ＭＳ Ｐゴシック" charset="0"/>
              </a:rPr>
              <a:t>11:25 </a:t>
            </a:r>
            <a:r>
              <a:rPr lang="zh-CN" altLang="en-US" sz="1800" b="1" dirty="0">
                <a:effectLst>
                  <a:outerShdw blurRad="38100" dist="38100" dir="2700000" algn="tl">
                    <a:srgbClr val="000000"/>
                  </a:outerShdw>
                </a:effectLst>
                <a:latin typeface="Tahoma" charset="0"/>
                <a:ea typeface="ＭＳ Ｐゴシック" charset="0"/>
                <a:cs typeface="ＭＳ Ｐゴシック" charset="0"/>
              </a:rPr>
              <a:t>新译本</a:t>
            </a:r>
            <a:r>
              <a:rPr lang="en-US" altLang="zh-CN" sz="1800" b="1" dirty="0">
                <a:effectLst>
                  <a:outerShdw blurRad="38100" dist="38100" dir="2700000" algn="tl">
                    <a:srgbClr val="000000"/>
                  </a:outerShdw>
                </a:effectLst>
                <a:latin typeface="Tahoma" charset="0"/>
                <a:ea typeface="ＭＳ Ｐゴシック" charset="0"/>
                <a:cs typeface="ＭＳ Ｐゴシック" charset="0"/>
              </a:rPr>
              <a:t>) </a:t>
            </a:r>
            <a:r>
              <a:rPr lang="en-US" altLang="zh-CN" sz="4000" b="1" dirty="0">
                <a:effectLst>
                  <a:outerShdw blurRad="38100" dist="38100" dir="2700000" algn="tl">
                    <a:srgbClr val="000000"/>
                  </a:outerShdw>
                </a:effectLst>
                <a:latin typeface="Tahoma" charset="0"/>
                <a:ea typeface="ＭＳ Ｐゴシック" charset="0"/>
                <a:cs typeface="ＭＳ Ｐゴシック" charset="0"/>
              </a:rPr>
              <a:t>(</a:t>
            </a:r>
            <a:r>
              <a:rPr lang="zh-CN" altLang="en-US" sz="4000" b="1" dirty="0">
                <a:effectLst>
                  <a:outerShdw blurRad="38100" dist="38100" dir="2700000" algn="tl">
                    <a:srgbClr val="000000"/>
                  </a:outerShdw>
                </a:effectLst>
                <a:latin typeface="Tahoma" charset="0"/>
                <a:ea typeface="ＭＳ Ｐゴシック" charset="0"/>
                <a:cs typeface="ＭＳ Ｐゴシック" charset="0"/>
              </a:rPr>
              <a:t>耶</a:t>
            </a:r>
            <a:r>
              <a:rPr lang="en-US" altLang="zh-CN" sz="4000" b="1" dirty="0">
                <a:effectLst>
                  <a:outerShdw blurRad="38100" dist="38100" dir="2700000" algn="tl">
                    <a:srgbClr val="000000"/>
                  </a:outerShdw>
                </a:effectLst>
                <a:latin typeface="Tahoma" charset="0"/>
                <a:ea typeface="ＭＳ Ｐゴシック" charset="0"/>
                <a:cs typeface="ＭＳ Ｐゴシック" charset="0"/>
              </a:rPr>
              <a:t>31: 31-34)</a:t>
            </a:r>
            <a:endParaRPr lang="en-US" sz="4000" b="1" dirty="0">
              <a:effectLst>
                <a:outerShdw blurRad="38100" dist="38100" dir="2700000" algn="tl">
                  <a:srgbClr val="000000"/>
                </a:outerShdw>
              </a:effectLst>
              <a:latin typeface="Tahoma" charset="0"/>
              <a:ea typeface="ＭＳ Ｐゴシック" charset="0"/>
              <a:cs typeface="ＭＳ Ｐゴシック" charset="0"/>
            </a:endParaRPr>
          </a:p>
        </p:txBody>
      </p:sp>
      <p:sp>
        <p:nvSpPr>
          <p:cNvPr id="18437" name="Rectangle 5"/>
          <p:cNvSpPr>
            <a:spLocks noChangeArrowheads="1"/>
          </p:cNvSpPr>
          <p:nvPr/>
        </p:nvSpPr>
        <p:spPr bwMode="auto">
          <a:xfrm>
            <a:off x="152400" y="1981200"/>
            <a:ext cx="8991600" cy="4876800"/>
          </a:xfrm>
          <a:prstGeom prst="rect">
            <a:avLst/>
          </a:prstGeom>
          <a:noFill/>
          <a:ln w="9525">
            <a:noFill/>
            <a:miter lim="800000"/>
            <a:headEnd/>
            <a:tailEnd/>
          </a:ln>
          <a:effectLst/>
        </p:spPr>
        <p:txBody>
          <a:bodyPr lIns="91293" tIns="45647" rIns="91293" bIns="45647"/>
          <a:lstStyle/>
          <a:p>
            <a:pPr marL="342363" indent="-342363" algn="l">
              <a:spcBef>
                <a:spcPct val="20000"/>
              </a:spcBef>
              <a:buClr>
                <a:srgbClr val="FFCC66"/>
              </a:buClr>
              <a:buSzPct val="80000"/>
              <a:buFont typeface="Wingdings" charset="0"/>
              <a:buChar char="n"/>
              <a:defRPr/>
            </a:pPr>
            <a:r>
              <a:rPr lang="zh-CN" altLang="en-US" sz="3600" dirty="0">
                <a:solidFill>
                  <a:srgbClr val="FFFFFF"/>
                </a:solidFill>
                <a:effectLst>
                  <a:outerShdw blurRad="50800" dist="63500" dir="2700000" algn="tl" rotWithShape="0">
                    <a:srgbClr val="000000">
                      <a:alpha val="83000"/>
                    </a:srgbClr>
                  </a:outerShdw>
                </a:effectLst>
                <a:latin typeface="Tahoma" charset="0"/>
              </a:rPr>
              <a:t>以色列和犹大重聚（</a:t>
            </a:r>
            <a:r>
              <a:rPr lang="en-US" altLang="zh-CN" sz="3600" dirty="0">
                <a:solidFill>
                  <a:srgbClr val="FFFFFF"/>
                </a:solidFill>
                <a:effectLst>
                  <a:outerShdw blurRad="50800" dist="63500" dir="2700000" algn="tl" rotWithShape="0">
                    <a:srgbClr val="000000">
                      <a:alpha val="83000"/>
                    </a:srgbClr>
                  </a:outerShdw>
                </a:effectLst>
                <a:latin typeface="Tahoma" charset="0"/>
              </a:rPr>
              <a:t>31:31-32</a:t>
            </a:r>
            <a:r>
              <a:rPr lang="zh-CN" altLang="en-US" sz="3600" dirty="0">
                <a:solidFill>
                  <a:srgbClr val="FFFFFF"/>
                </a:solidFill>
                <a:effectLst>
                  <a:outerShdw blurRad="50800" dist="63500" dir="2700000" algn="tl" rotWithShape="0">
                    <a:srgbClr val="000000">
                      <a:alpha val="83000"/>
                    </a:srgbClr>
                  </a:outerShdw>
                </a:effectLst>
                <a:latin typeface="Tahoma" charset="0"/>
              </a:rPr>
              <a:t>）</a:t>
            </a:r>
          </a:p>
          <a:p>
            <a:pPr marL="342363" indent="-342363" algn="l">
              <a:spcBef>
                <a:spcPct val="20000"/>
              </a:spcBef>
              <a:buClr>
                <a:srgbClr val="FFCC66"/>
              </a:buClr>
              <a:buSzPct val="80000"/>
              <a:buFont typeface="Wingdings" charset="0"/>
              <a:buChar char="n"/>
              <a:defRPr/>
            </a:pPr>
            <a:r>
              <a:rPr lang="zh-CN" altLang="en-US" sz="3600" dirty="0">
                <a:solidFill>
                  <a:srgbClr val="FFFFFF"/>
                </a:solidFill>
                <a:effectLst>
                  <a:outerShdw blurRad="50800" dist="63500" dir="2700000" algn="tl" rotWithShape="0">
                    <a:srgbClr val="000000">
                      <a:alpha val="83000"/>
                    </a:srgbClr>
                  </a:outerShdw>
                </a:effectLst>
                <a:latin typeface="Tahoma" charset="0"/>
              </a:rPr>
              <a:t>圣灵内住（</a:t>
            </a:r>
            <a:r>
              <a:rPr lang="en-US" altLang="zh-CN" sz="3600" dirty="0">
                <a:solidFill>
                  <a:srgbClr val="FFFFFF"/>
                </a:solidFill>
                <a:effectLst>
                  <a:outerShdw blurRad="50800" dist="63500" dir="2700000" algn="tl" rotWithShape="0">
                    <a:srgbClr val="000000">
                      <a:alpha val="83000"/>
                    </a:srgbClr>
                  </a:outerShdw>
                </a:effectLst>
                <a:latin typeface="Tahoma" charset="0"/>
              </a:rPr>
              <a:t>31:33</a:t>
            </a:r>
            <a:r>
              <a:rPr lang="zh-CN" altLang="en-US" sz="3600" dirty="0">
                <a:solidFill>
                  <a:srgbClr val="FFFFFF"/>
                </a:solidFill>
                <a:effectLst>
                  <a:outerShdw blurRad="50800" dist="63500" dir="2700000" algn="tl" rotWithShape="0">
                    <a:srgbClr val="000000">
                      <a:alpha val="83000"/>
                    </a:srgbClr>
                  </a:outerShdw>
                </a:effectLst>
                <a:latin typeface="Tahoma" charset="0"/>
              </a:rPr>
              <a:t>） </a:t>
            </a:r>
          </a:p>
          <a:p>
            <a:pPr marL="342363" indent="-342363" algn="l">
              <a:spcBef>
                <a:spcPct val="20000"/>
              </a:spcBef>
              <a:buClr>
                <a:srgbClr val="FFCC66"/>
              </a:buClr>
              <a:buSzPct val="80000"/>
              <a:buFont typeface="Wingdings" charset="0"/>
              <a:buChar char="n"/>
              <a:defRPr/>
            </a:pPr>
            <a:r>
              <a:rPr lang="zh-CN" altLang="en-US" sz="3600" dirty="0">
                <a:solidFill>
                  <a:srgbClr val="FFFFFF"/>
                </a:solidFill>
                <a:effectLst>
                  <a:outerShdw blurRad="50800" dist="63500" dir="2700000" algn="tl" rotWithShape="0">
                    <a:srgbClr val="000000">
                      <a:alpha val="83000"/>
                    </a:srgbClr>
                  </a:outerShdw>
                </a:effectLst>
                <a:latin typeface="Tahoma" charset="0"/>
              </a:rPr>
              <a:t>不需要传福音（</a:t>
            </a:r>
            <a:r>
              <a:rPr lang="en-US" altLang="zh-CN" sz="3600" dirty="0">
                <a:solidFill>
                  <a:srgbClr val="FFFFFF"/>
                </a:solidFill>
                <a:effectLst>
                  <a:outerShdw blurRad="50800" dist="63500" dir="2700000" algn="tl" rotWithShape="0">
                    <a:srgbClr val="000000">
                      <a:alpha val="83000"/>
                    </a:srgbClr>
                  </a:outerShdw>
                </a:effectLst>
                <a:latin typeface="Tahoma" charset="0"/>
              </a:rPr>
              <a:t>31:34a</a:t>
            </a:r>
            <a:r>
              <a:rPr lang="zh-CN" altLang="en-US" sz="3600" dirty="0">
                <a:solidFill>
                  <a:srgbClr val="FFFFFF"/>
                </a:solidFill>
                <a:effectLst>
                  <a:outerShdw blurRad="50800" dist="63500" dir="2700000" algn="tl" rotWithShape="0">
                    <a:srgbClr val="000000">
                      <a:alpha val="83000"/>
                    </a:srgbClr>
                  </a:outerShdw>
                </a:effectLst>
                <a:latin typeface="Tahoma" charset="0"/>
              </a:rPr>
              <a:t>） </a:t>
            </a:r>
          </a:p>
          <a:p>
            <a:pPr marL="342363" indent="-342363" algn="l">
              <a:spcBef>
                <a:spcPct val="20000"/>
              </a:spcBef>
              <a:buClr>
                <a:srgbClr val="FFCC66"/>
              </a:buClr>
              <a:buSzPct val="80000"/>
              <a:buFont typeface="Wingdings" charset="0"/>
              <a:buChar char="n"/>
              <a:defRPr/>
            </a:pPr>
            <a:r>
              <a:rPr lang="zh-CN" altLang="en-US" sz="3600" dirty="0">
                <a:solidFill>
                  <a:srgbClr val="FFFFFF"/>
                </a:solidFill>
                <a:effectLst>
                  <a:outerShdw blurRad="50800" dist="63500" dir="2700000" algn="tl" rotWithShape="0">
                    <a:srgbClr val="000000">
                      <a:alpha val="83000"/>
                    </a:srgbClr>
                  </a:outerShdw>
                </a:effectLst>
                <a:latin typeface="Tahoma" charset="0"/>
              </a:rPr>
              <a:t>以色列被原谅（</a:t>
            </a:r>
            <a:r>
              <a:rPr lang="en-US" altLang="zh-CN" sz="3600" dirty="0">
                <a:solidFill>
                  <a:srgbClr val="FFFFFF"/>
                </a:solidFill>
                <a:effectLst>
                  <a:outerShdw blurRad="50800" dist="63500" dir="2700000" algn="tl" rotWithShape="0">
                    <a:srgbClr val="000000">
                      <a:alpha val="83000"/>
                    </a:srgbClr>
                  </a:outerShdw>
                </a:effectLst>
                <a:latin typeface="Tahoma" charset="0"/>
              </a:rPr>
              <a:t>31:34b</a:t>
            </a:r>
            <a:r>
              <a:rPr lang="zh-CN" altLang="en-US" sz="3600" dirty="0">
                <a:solidFill>
                  <a:srgbClr val="FFFFFF"/>
                </a:solidFill>
                <a:effectLst>
                  <a:outerShdw blurRad="50800" dist="63500" dir="2700000" algn="tl" rotWithShape="0">
                    <a:srgbClr val="000000">
                      <a:alpha val="83000"/>
                    </a:srgbClr>
                  </a:outerShdw>
                </a:effectLst>
                <a:latin typeface="Tahoma" charset="0"/>
              </a:rPr>
              <a:t>）</a:t>
            </a:r>
          </a:p>
          <a:p>
            <a:pPr marL="342363" indent="-342363" algn="l">
              <a:spcBef>
                <a:spcPct val="20000"/>
              </a:spcBef>
              <a:buClr>
                <a:srgbClr val="FFCC66"/>
              </a:buClr>
              <a:buSzPct val="80000"/>
              <a:buFont typeface="Wingdings" charset="0"/>
              <a:buChar char="n"/>
              <a:defRPr/>
            </a:pPr>
            <a:endParaRPr lang="en-US" sz="3600" dirty="0">
              <a:solidFill>
                <a:srgbClr val="FFFFFF"/>
              </a:solidFill>
              <a:effectLst>
                <a:outerShdw blurRad="50800" dist="63500" dir="2700000" algn="tl" rotWithShape="0">
                  <a:srgbClr val="000000">
                    <a:alpha val="83000"/>
                  </a:srgbClr>
                </a:outerShdw>
              </a:effectLst>
              <a:latin typeface="Tahoma" charset="0"/>
            </a:endParaRPr>
          </a:p>
        </p:txBody>
      </p:sp>
    </p:spTree>
    <p:extLst>
      <p:ext uri="{BB962C8B-B14F-4D97-AF65-F5344CB8AC3E}">
        <p14:creationId xmlns:p14="http://schemas.microsoft.com/office/powerpoint/2010/main" val="32602495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Effect transition="in" filter="wipe(down)">
                                      <p:cBhvr>
                                        <p:cTn id="7" dur="500"/>
                                        <p:tgtEl>
                                          <p:spTgt spid="1843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437">
                                            <p:txEl>
                                              <p:pRg st="1" end="1"/>
                                            </p:txEl>
                                          </p:spTgt>
                                        </p:tgtEl>
                                        <p:attrNameLst>
                                          <p:attrName>style.visibility</p:attrName>
                                        </p:attrNameLst>
                                      </p:cBhvr>
                                      <p:to>
                                        <p:strVal val="visible"/>
                                      </p:to>
                                    </p:set>
                                    <p:animEffect transition="in" filter="wipe(down)">
                                      <p:cBhvr>
                                        <p:cTn id="12" dur="500"/>
                                        <p:tgtEl>
                                          <p:spTgt spid="1843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437">
                                            <p:txEl>
                                              <p:pRg st="2" end="2"/>
                                            </p:txEl>
                                          </p:spTgt>
                                        </p:tgtEl>
                                        <p:attrNameLst>
                                          <p:attrName>style.visibility</p:attrName>
                                        </p:attrNameLst>
                                      </p:cBhvr>
                                      <p:to>
                                        <p:strVal val="visible"/>
                                      </p:to>
                                    </p:set>
                                    <p:animEffect transition="in" filter="wipe(down)">
                                      <p:cBhvr>
                                        <p:cTn id="17" dur="500"/>
                                        <p:tgtEl>
                                          <p:spTgt spid="1843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8437">
                                            <p:txEl>
                                              <p:pRg st="3" end="3"/>
                                            </p:txEl>
                                          </p:spTgt>
                                        </p:tgtEl>
                                        <p:attrNameLst>
                                          <p:attrName>style.visibility</p:attrName>
                                        </p:attrNameLst>
                                      </p:cBhvr>
                                      <p:to>
                                        <p:strVal val="visible"/>
                                      </p:to>
                                    </p:set>
                                    <p:animEffect transition="in" filter="wipe(down)">
                                      <p:cBhvr>
                                        <p:cTn id="22" dur="500"/>
                                        <p:tgtEl>
                                          <p:spTgt spid="1843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2" descr="HighlyExalted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62" name="Rectangle 3"/>
          <p:cNvSpPr>
            <a:spLocks noChangeArrowheads="1"/>
          </p:cNvSpPr>
          <p:nvPr/>
        </p:nvSpPr>
        <p:spPr bwMode="auto">
          <a:xfrm>
            <a:off x="3181381" y="609600"/>
            <a:ext cx="5999163"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ru-RU" altLang="ja-JP" sz="4800" dirty="0">
                <a:solidFill>
                  <a:srgbClr val="000000"/>
                </a:solidFill>
              </a:rPr>
              <a:t>"</a:t>
            </a:r>
            <a:r>
              <a:rPr lang="zh-CN" altLang="en-US" sz="4800" dirty="0">
                <a:solidFill>
                  <a:srgbClr val="000000"/>
                </a:solidFill>
              </a:rPr>
              <a:t>我不是什么</a:t>
            </a:r>
          </a:p>
          <a:p>
            <a:r>
              <a:rPr lang="zh-CN" altLang="en-US" sz="4800" dirty="0">
                <a:solidFill>
                  <a:srgbClr val="000000"/>
                </a:solidFill>
              </a:rPr>
              <a:t>我想要的，</a:t>
            </a:r>
          </a:p>
          <a:p>
            <a:r>
              <a:rPr lang="zh-CN" altLang="en-US" sz="4800" dirty="0">
                <a:solidFill>
                  <a:srgbClr val="000000"/>
                </a:solidFill>
              </a:rPr>
              <a:t>我也不是什么</a:t>
            </a:r>
          </a:p>
          <a:p>
            <a:r>
              <a:rPr lang="zh-CN" altLang="en-US" sz="4800" dirty="0">
                <a:solidFill>
                  <a:srgbClr val="000000"/>
                </a:solidFill>
              </a:rPr>
              <a:t>我将会是的，</a:t>
            </a:r>
          </a:p>
          <a:p>
            <a:r>
              <a:rPr lang="zh-CN" altLang="en-US" sz="4800" dirty="0">
                <a:solidFill>
                  <a:srgbClr val="000000"/>
                </a:solidFill>
              </a:rPr>
              <a:t>但是感谢上帝，</a:t>
            </a:r>
          </a:p>
          <a:p>
            <a:r>
              <a:rPr lang="zh-CN" altLang="en-US" sz="4800" dirty="0">
                <a:solidFill>
                  <a:srgbClr val="000000"/>
                </a:solidFill>
              </a:rPr>
              <a:t>​​我不是</a:t>
            </a:r>
          </a:p>
          <a:p>
            <a:r>
              <a:rPr lang="zh-CN" altLang="en-US" sz="4800" dirty="0">
                <a:solidFill>
                  <a:srgbClr val="000000"/>
                </a:solidFill>
              </a:rPr>
              <a:t>以前的我了！</a:t>
            </a:r>
            <a:r>
              <a:rPr lang="ru-RU" altLang="ja-JP" sz="4800" dirty="0">
                <a:solidFill>
                  <a:srgbClr val="000000"/>
                </a:solidFill>
              </a:rPr>
              <a:t>"</a:t>
            </a:r>
            <a:endParaRPr lang="en-US" sz="4800" dirty="0">
              <a:solidFill>
                <a:srgbClr val="000000"/>
              </a:solidFill>
            </a:endParaRPr>
          </a:p>
        </p:txBody>
      </p:sp>
      <p:sp>
        <p:nvSpPr>
          <p:cNvPr id="168963" name="Rectangle 4"/>
          <p:cNvSpPr>
            <a:spLocks noGrp="1" noChangeArrowheads="1"/>
          </p:cNvSpPr>
          <p:nvPr>
            <p:ph type="title" idx="4294967295"/>
          </p:nvPr>
        </p:nvSpPr>
        <p:spPr>
          <a:xfrm>
            <a:off x="0" y="5562600"/>
            <a:ext cx="2971800" cy="1143000"/>
          </a:xfrm>
        </p:spPr>
        <p:txBody>
          <a:bodyPr/>
          <a:lstStyle/>
          <a:p>
            <a:pPr eaLnBrk="1" hangingPunct="1"/>
            <a:r>
              <a:rPr lang="en-US">
                <a:latin typeface="Arial" charset="0"/>
                <a:ea typeface="ＭＳ Ｐゴシック" charset="0"/>
                <a:cs typeface="ＭＳ Ｐゴシック" charset="0"/>
              </a:rPr>
              <a:t>Song</a:t>
            </a:r>
          </a:p>
        </p:txBody>
      </p:sp>
    </p:spTree>
    <p:extLst>
      <p:ext uri="{BB962C8B-B14F-4D97-AF65-F5344CB8AC3E}">
        <p14:creationId xmlns:p14="http://schemas.microsoft.com/office/powerpoint/2010/main" val="7530993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II. </a:t>
            </a:r>
            <a:r>
              <a:rPr lang="zh-CN" altLang="en-US" sz="3600" b="1" i="1" dirty="0">
                <a:solidFill>
                  <a:srgbClr val="FFFF00"/>
                </a:solidFill>
                <a:latin typeface="Arial"/>
                <a:ea typeface="ＭＳ Ｐゴシック" charset="0"/>
                <a:cs typeface="Arial"/>
              </a:rPr>
              <a:t>回过头</a:t>
            </a:r>
            <a:r>
              <a:rPr lang="zh-CN" altLang="en-US" sz="3600" b="1" i="1" dirty="0">
                <a:solidFill>
                  <a:schemeClr val="bg1"/>
                </a:solidFill>
                <a:latin typeface="Arial"/>
                <a:ea typeface="ＭＳ Ｐゴシック" charset="0"/>
                <a:cs typeface="Arial"/>
              </a:rPr>
              <a:t>来看基督为你而死</a:t>
            </a:r>
            <a:endParaRPr lang="en-US" sz="3600" b="1" i="1" dirty="0">
              <a:solidFill>
                <a:schemeClr val="bg1"/>
              </a:solidFill>
              <a:latin typeface="Arial"/>
              <a:ea typeface="ＭＳ Ｐゴシック" charset="0"/>
              <a:cs typeface="Arial"/>
            </a:endParaRPr>
          </a:p>
        </p:txBody>
      </p:sp>
      <p:sp>
        <p:nvSpPr>
          <p:cNvPr id="277508"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277510"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277512"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Tree>
    <p:extLst>
      <p:ext uri="{BB962C8B-B14F-4D97-AF65-F5344CB8AC3E}">
        <p14:creationId xmlns:p14="http://schemas.microsoft.com/office/powerpoint/2010/main" val="81933436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III. </a:t>
            </a:r>
            <a:r>
              <a:rPr lang="zh-CN" altLang="en-US" sz="3600" b="1" i="1" dirty="0">
                <a:solidFill>
                  <a:srgbClr val="FFFF00"/>
                </a:solidFill>
                <a:latin typeface="Arial"/>
                <a:ea typeface="ＭＳ Ｐゴシック" charset="0"/>
                <a:cs typeface="Arial"/>
              </a:rPr>
              <a:t>向前</a:t>
            </a:r>
            <a:r>
              <a:rPr lang="zh-CN" altLang="en-US" sz="3600" b="1" i="1" dirty="0">
                <a:solidFill>
                  <a:schemeClr val="bg1"/>
                </a:solidFill>
                <a:latin typeface="Arial"/>
                <a:ea typeface="ＭＳ Ｐゴシック" charset="0"/>
                <a:cs typeface="Arial"/>
              </a:rPr>
              <a:t>期待着基督再来</a:t>
            </a:r>
            <a:endParaRPr lang="en-US" sz="3600" b="1" i="1" dirty="0">
              <a:solidFill>
                <a:schemeClr val="bg1"/>
              </a:solidFill>
              <a:latin typeface="Arial"/>
              <a:ea typeface="ＭＳ Ｐゴシック" charset="0"/>
              <a:cs typeface="Arial"/>
            </a:endParaRPr>
          </a:p>
        </p:txBody>
      </p:sp>
      <p:sp>
        <p:nvSpPr>
          <p:cNvPr id="306180"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487567"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向前</a:t>
            </a:r>
          </a:p>
        </p:txBody>
      </p:sp>
    </p:spTree>
    <p:extLst>
      <p:ext uri="{BB962C8B-B14F-4D97-AF65-F5344CB8AC3E}">
        <p14:creationId xmlns:p14="http://schemas.microsoft.com/office/powerpoint/2010/main" val="277895227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2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11:26</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308228" name="Text Box 4"/>
          <p:cNvSpPr txBox="1">
            <a:spLocks noChangeArrowheads="1"/>
          </p:cNvSpPr>
          <p:nvPr/>
        </p:nvSpPr>
        <p:spPr bwMode="auto">
          <a:xfrm>
            <a:off x="365125" y="2057400"/>
            <a:ext cx="4816475" cy="47244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600" baseline="30000" dirty="0">
                <a:solidFill>
                  <a:srgbClr val="FFFFFF"/>
                </a:solidFill>
              </a:rPr>
              <a:t>26</a:t>
            </a:r>
            <a:r>
              <a:rPr lang="zh-CN" altLang="en-US" sz="3600" dirty="0">
                <a:solidFill>
                  <a:srgbClr val="FFFFFF"/>
                </a:solidFill>
              </a:rPr>
              <a:t>你们每逢吃这饼，喝这杯，就是宣扬主的死，直等到他来。</a:t>
            </a:r>
            <a:endParaRPr lang="en-US" sz="3600" dirty="0">
              <a:solidFill>
                <a:srgbClr val="FFFFFF"/>
              </a:solidFill>
            </a:endParaRPr>
          </a:p>
        </p:txBody>
      </p:sp>
    </p:spTree>
    <p:extLst>
      <p:ext uri="{BB962C8B-B14F-4D97-AF65-F5344CB8AC3E}">
        <p14:creationId xmlns:p14="http://schemas.microsoft.com/office/powerpoint/2010/main" val="52402448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105" y="-100013"/>
            <a:ext cx="7477125" cy="898526"/>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纪念志庆的秩序</a:t>
            </a:r>
          </a:p>
        </p:txBody>
      </p:sp>
      <p:graphicFrame>
        <p:nvGraphicFramePr>
          <p:cNvPr id="295940" name="Group 4"/>
          <p:cNvGraphicFramePr>
            <a:graphicFrameLocks noGrp="1"/>
          </p:cNvGraphicFramePr>
          <p:nvPr>
            <p:extLst>
              <p:ext uri="{D42A27DB-BD31-4B8C-83A1-F6EECF244321}">
                <p14:modId xmlns:p14="http://schemas.microsoft.com/office/powerpoint/2010/main" val="1869456856"/>
              </p:ext>
            </p:extLst>
          </p:nvPr>
        </p:nvGraphicFramePr>
        <p:xfrm>
          <a:off x="31" y="836644"/>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逾越节 </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21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圣餐</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第三杯</a:t>
                      </a: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救赎，他说：“我要用伸出来的膀臂，</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来救赎你们。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出埃及记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6:6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新译本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“这是我的血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路加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22:20) </a:t>
                      </a:r>
                    </a:p>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耶稣与犹大蘸面包片后，犹大 就离开（？）</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第四杯：</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赞美</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重聚集，他说，“我会带你到我的人”和 阅读诗篇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113-118</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“你们每逢吃这饼，喝这杯，就是宣扬主的死，直等到他来。” </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林前</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11:26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新译本</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宣言（“明年在耶路撒冷！”），赞歌（诗</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118</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），诗歌或国歌</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唱赞美诗和去橄榄山。（马太福音</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26:30</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sng"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以利亚的杯：</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填充，但未触动过</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 </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象征着他在弥赛亚之前回归（玛拉基书</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4:5-6</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，太</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11:13-14</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17:11-12</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，启</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11:3-12;19:11-21</a:t>
                      </a: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ＭＳ Ｐゴシック" charset="0"/>
                          <a:cs typeface="Arial"/>
                        </a:rPr>
                        <a:t>）。最小的孩子为“以利亚”打开前门</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zh-CN" altLang="en-US" sz="1900" b="1" i="0" u="none" strike="noStrike" cap="none" normalizeH="0" baseline="0" dirty="0">
                          <a:ln>
                            <a:noFill/>
                          </a:ln>
                          <a:solidFill>
                            <a:srgbClr val="FFFFFF"/>
                          </a:solidFill>
                          <a:effectLst>
                            <a:outerShdw blurRad="38100" dist="38100" dir="2700000" algn="tl">
                              <a:srgbClr val="000000"/>
                            </a:outerShdw>
                          </a:effectLst>
                          <a:latin typeface="+mn-lt"/>
                          <a:ea typeface="宋体" charset="0"/>
                          <a:cs typeface="Arial"/>
                        </a:rPr>
                        <a:t>假定（没有记录）</a:t>
                      </a: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62839"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62840"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5962" name="Oval 26"/>
          <p:cNvSpPr>
            <a:spLocks noChangeArrowheads="1"/>
          </p:cNvSpPr>
          <p:nvPr/>
        </p:nvSpPr>
        <p:spPr bwMode="auto">
          <a:xfrm>
            <a:off x="-304800" y="34290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699294" y="3429000"/>
            <a:ext cx="4114800" cy="17526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7613901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4"/>
            <a:ext cx="91440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02" name="Rectangle 3"/>
          <p:cNvSpPr>
            <a:spLocks noGrp="1" noChangeArrowheads="1"/>
          </p:cNvSpPr>
          <p:nvPr>
            <p:ph type="title"/>
          </p:nvPr>
        </p:nvSpPr>
        <p:spPr>
          <a:xfrm>
            <a:off x="457200" y="5029200"/>
            <a:ext cx="8229600" cy="1676400"/>
          </a:xfrm>
          <a:solidFill>
            <a:srgbClr val="000000"/>
          </a:solidFill>
        </p:spPr>
        <p:txBody>
          <a:bodyPr/>
          <a:lstStyle/>
          <a:p>
            <a:r>
              <a:rPr lang="ru-RU" altLang="ja-JP" dirty="0">
                <a:latin typeface="Tahoma" charset="0"/>
                <a:ea typeface="ＭＳ Ｐゴシック" charset="0"/>
                <a:cs typeface="ＭＳ Ｐゴシック" charset="0"/>
              </a:rPr>
              <a:t>"</a:t>
            </a:r>
            <a:r>
              <a:rPr lang="zh-CN" altLang="en-US" dirty="0">
                <a:latin typeface="Tahoma" charset="0"/>
                <a:ea typeface="ＭＳ Ｐゴシック" charset="0"/>
                <a:cs typeface="ＭＳ Ｐゴシック" charset="0"/>
              </a:rPr>
              <a:t>今年</a:t>
            </a:r>
            <a:r>
              <a:rPr lang="en-US" altLang="zh-CN" dirty="0">
                <a:latin typeface="Tahoma" charset="0"/>
                <a:ea typeface="ＭＳ Ｐゴシック" charset="0"/>
                <a:cs typeface="ＭＳ Ｐゴシック" charset="0"/>
              </a:rPr>
              <a:t>,</a:t>
            </a:r>
            <a:r>
              <a:rPr lang="zh-CN" altLang="en-US" dirty="0">
                <a:latin typeface="Tahoma" charset="0"/>
                <a:ea typeface="ＭＳ Ｐゴシック" charset="0"/>
                <a:cs typeface="ＭＳ Ｐゴシック" charset="0"/>
              </a:rPr>
              <a:t>我们在这里。 </a:t>
            </a:r>
            <a:br>
              <a:rPr lang="zh-CN" altLang="en-US" dirty="0">
                <a:latin typeface="Tahoma" charset="0"/>
                <a:ea typeface="ＭＳ Ｐゴシック" charset="0"/>
                <a:cs typeface="ＭＳ Ｐゴシック" charset="0"/>
              </a:rPr>
            </a:br>
            <a:r>
              <a:rPr lang="zh-CN" altLang="en-US" dirty="0">
                <a:latin typeface="Tahoma" charset="0"/>
                <a:ea typeface="ＭＳ Ｐゴシック" charset="0"/>
                <a:cs typeface="ＭＳ Ｐゴシック" charset="0"/>
              </a:rPr>
              <a:t>明年在耶路撒冷</a:t>
            </a:r>
            <a:r>
              <a:rPr lang="en-US" altLang="zh-CN" dirty="0">
                <a:latin typeface="Tahoma" charset="0"/>
                <a:ea typeface="ＭＳ Ｐゴシック" charset="0"/>
                <a:cs typeface="ＭＳ Ｐゴシック" charset="0"/>
              </a:rPr>
              <a:t>!</a:t>
            </a:r>
            <a:r>
              <a:rPr lang="ru-RU" altLang="ja-JP" dirty="0">
                <a:latin typeface="Tahoma" charset="0"/>
                <a:ea typeface="ＭＳ Ｐゴシック" charset="0"/>
                <a:cs typeface="ＭＳ Ｐゴシック" charset="0"/>
              </a:rPr>
              <a:t>"</a:t>
            </a: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124667846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III. </a:t>
            </a:r>
            <a:r>
              <a:rPr lang="zh-CN" altLang="en-US" sz="3600" b="1" i="1" dirty="0">
                <a:solidFill>
                  <a:srgbClr val="FFFF00"/>
                </a:solidFill>
                <a:latin typeface="Arial"/>
                <a:ea typeface="ＭＳ Ｐゴシック" charset="0"/>
                <a:cs typeface="Arial"/>
              </a:rPr>
              <a:t>向前</a:t>
            </a:r>
            <a:r>
              <a:rPr lang="zh-CN" altLang="en-US" sz="3600" b="1" i="1" dirty="0">
                <a:solidFill>
                  <a:schemeClr val="bg1"/>
                </a:solidFill>
                <a:latin typeface="Arial"/>
                <a:ea typeface="ＭＳ Ｐゴシック" charset="0"/>
                <a:cs typeface="Arial"/>
              </a:rPr>
              <a:t>期待着基督再来</a:t>
            </a:r>
            <a:endParaRPr lang="en-US" sz="3600" b="1" i="1" dirty="0">
              <a:solidFill>
                <a:schemeClr val="bg1"/>
              </a:solidFill>
              <a:latin typeface="Arial"/>
              <a:ea typeface="ＭＳ Ｐゴシック" charset="0"/>
              <a:cs typeface="Arial"/>
            </a:endParaRPr>
          </a:p>
        </p:txBody>
      </p:sp>
      <p:sp>
        <p:nvSpPr>
          <p:cNvPr id="306180"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487567"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向前</a:t>
            </a:r>
          </a:p>
        </p:txBody>
      </p:sp>
    </p:spTree>
    <p:extLst>
      <p:ext uri="{BB962C8B-B14F-4D97-AF65-F5344CB8AC3E}">
        <p14:creationId xmlns:p14="http://schemas.microsoft.com/office/powerpoint/2010/main" val="98506508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371" name="Title 1"/>
          <p:cNvSpPr>
            <a:spLocks noGrp="1"/>
          </p:cNvSpPr>
          <p:nvPr>
            <p:ph type="ctrTitle" idx="4294967295"/>
          </p:nvPr>
        </p:nvSpPr>
        <p:spPr>
          <a:xfrm>
            <a:off x="0" y="6076951"/>
            <a:ext cx="9144000" cy="704850"/>
          </a:xfrm>
          <a:effectLst>
            <a:outerShdw blurRad="63500" dist="35921" dir="2700000" algn="ctr" rotWithShape="0">
              <a:srgbClr val="000000">
                <a:alpha val="74998"/>
              </a:srgbClr>
            </a:outerShdw>
          </a:effectLst>
        </p:spPr>
        <p:txBody>
          <a:bodyPr/>
          <a:lstStyle/>
          <a:p>
            <a:pPr marL="538892" indent="-538892" algn="l" eaLnBrk="1" hangingPunct="1">
              <a:defRPr/>
            </a:pPr>
            <a:r>
              <a:rPr lang="en-US" sz="3600" b="1" i="1" dirty="0">
                <a:solidFill>
                  <a:schemeClr val="bg1"/>
                </a:solidFill>
                <a:latin typeface="Arial"/>
                <a:ea typeface="ＭＳ Ｐゴシック" charset="0"/>
                <a:cs typeface="Arial"/>
              </a:rPr>
              <a:t>IV.  </a:t>
            </a:r>
            <a:r>
              <a:rPr lang="zh-CN" altLang="en-US" sz="3600" b="1" i="1" dirty="0">
                <a:solidFill>
                  <a:srgbClr val="FFFF00"/>
                </a:solidFill>
                <a:latin typeface="Arial"/>
                <a:ea typeface="ＭＳ Ｐゴシック" charset="0"/>
                <a:cs typeface="Arial"/>
              </a:rPr>
              <a:t>向内</a:t>
            </a:r>
            <a:r>
              <a:rPr lang="zh-CN" altLang="en-US" sz="3600" b="1" i="1" dirty="0">
                <a:solidFill>
                  <a:schemeClr val="bg1"/>
                </a:solidFill>
                <a:latin typeface="Arial"/>
                <a:ea typeface="ＭＳ Ｐゴシック" charset="0"/>
                <a:cs typeface="Arial"/>
              </a:rPr>
              <a:t>认罪</a:t>
            </a:r>
            <a:endParaRPr lang="en-US" sz="3600" b="1" i="1" dirty="0">
              <a:solidFill>
                <a:schemeClr val="bg1"/>
              </a:solidFill>
              <a:latin typeface="Arial"/>
              <a:ea typeface="ＭＳ Ｐゴシック" charset="0"/>
              <a:cs typeface="Arial"/>
            </a:endParaRPr>
          </a:p>
        </p:txBody>
      </p:sp>
      <p:sp>
        <p:nvSpPr>
          <p:cNvPr id="314372"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4"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6"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8" name="Text Box 10"/>
          <p:cNvSpPr txBox="1">
            <a:spLocks noChangeArrowheads="1"/>
          </p:cNvSpPr>
          <p:nvPr/>
        </p:nvSpPr>
        <p:spPr bwMode="auto">
          <a:xfrm rot="-21600000">
            <a:off x="5487567"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向前</a:t>
            </a: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80" name="Text Box 12"/>
          <p:cNvSpPr txBox="1">
            <a:spLocks noChangeArrowheads="1"/>
          </p:cNvSpPr>
          <p:nvPr/>
        </p:nvSpPr>
        <p:spPr bwMode="auto">
          <a:xfrm rot="-5400000">
            <a:off x="4073103" y="3617211"/>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向内</a:t>
            </a:r>
          </a:p>
        </p:txBody>
      </p:sp>
    </p:spTree>
    <p:extLst>
      <p:ext uri="{BB962C8B-B14F-4D97-AF65-F5344CB8AC3E}">
        <p14:creationId xmlns:p14="http://schemas.microsoft.com/office/powerpoint/2010/main" val="40142511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10:5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51684" name="Text Box 4"/>
          <p:cNvSpPr txBox="1">
            <a:spLocks noChangeArrowheads="1"/>
          </p:cNvSpPr>
          <p:nvPr/>
        </p:nvSpPr>
        <p:spPr bwMode="auto">
          <a:xfrm>
            <a:off x="228600" y="1295400"/>
            <a:ext cx="6719664"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6000" baseline="30000" dirty="0">
                <a:solidFill>
                  <a:srgbClr val="FFFFFF"/>
                </a:solidFill>
                <a:effectLst>
                  <a:glow rad="190500">
                    <a:srgbClr val="212121"/>
                  </a:glow>
                </a:effectLst>
              </a:rPr>
              <a:t>5</a:t>
            </a:r>
            <a:r>
              <a:rPr lang="zh-CN" altLang="en-US" sz="6000" dirty="0">
                <a:solidFill>
                  <a:srgbClr val="FFFFFF"/>
                </a:solidFill>
                <a:effectLst>
                  <a:glow rad="190500">
                    <a:srgbClr val="212121"/>
                  </a:glow>
                </a:effectLst>
              </a:rPr>
              <a:t>但他们</a:t>
            </a:r>
            <a:r>
              <a:rPr lang="zh-CN" altLang="en-US" sz="6000" dirty="0">
                <a:solidFill>
                  <a:srgbClr val="FFFF00"/>
                </a:solidFill>
                <a:effectLst>
                  <a:glow rad="190500">
                    <a:srgbClr val="212121"/>
                  </a:glow>
                </a:effectLst>
              </a:rPr>
              <a:t>大多数</a:t>
            </a:r>
            <a:r>
              <a:rPr lang="zh-CN" altLang="en-US" sz="6000" dirty="0">
                <a:solidFill>
                  <a:srgbClr val="FFFFFF"/>
                </a:solidFill>
                <a:effectLst>
                  <a:glow rad="190500">
                    <a:srgbClr val="212121"/>
                  </a:glow>
                </a:effectLst>
              </a:rPr>
              <a:t>的人，都得不到　神的喜悦，因此他们都死在旷野。</a:t>
            </a:r>
            <a:endParaRPr lang="en-US" sz="6000" dirty="0">
              <a:solidFill>
                <a:srgbClr val="FFFFFF"/>
              </a:solidFill>
              <a:effectLst>
                <a:glow rad="190500">
                  <a:srgbClr val="212121"/>
                </a:glow>
              </a:effectLst>
            </a:endParaRPr>
          </a:p>
        </p:txBody>
      </p:sp>
    </p:spTree>
    <p:extLst>
      <p:ext uri="{BB962C8B-B14F-4D97-AF65-F5344CB8AC3E}">
        <p14:creationId xmlns:p14="http://schemas.microsoft.com/office/powerpoint/2010/main" val="93671778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哥林多前</a:t>
            </a:r>
            <a:r>
              <a:rPr lang="en-US" u="sng" dirty="0">
                <a:solidFill>
                  <a:schemeClr val="bg1"/>
                </a:solidFill>
                <a:latin typeface="Arial" charset="0"/>
                <a:ea typeface="ＭＳ Ｐゴシック" charset="0"/>
                <a:cs typeface="ＭＳ Ｐゴシック" charset="0"/>
              </a:rPr>
              <a:t>11:27-29</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316420" name="Text Box 4"/>
          <p:cNvSpPr txBox="1">
            <a:spLocks noChangeArrowheads="1"/>
          </p:cNvSpPr>
          <p:nvPr/>
        </p:nvSpPr>
        <p:spPr bwMode="auto">
          <a:xfrm>
            <a:off x="365126"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600" baseline="30000" dirty="0">
                <a:solidFill>
                  <a:srgbClr val="FFFFFF"/>
                </a:solidFill>
              </a:rPr>
              <a:t>27</a:t>
            </a:r>
            <a:r>
              <a:rPr lang="zh-CN" altLang="en-US" sz="3600" dirty="0">
                <a:solidFill>
                  <a:srgbClr val="FFFFFF"/>
                </a:solidFill>
              </a:rPr>
              <a:t>因此，无论甚么人若用不合适的态度吃主的饼，喝主的杯，就是得罪主的身体、主的血了。 </a:t>
            </a:r>
            <a:r>
              <a:rPr lang="en-US" altLang="zh-CN" sz="3600" baseline="30000" dirty="0">
                <a:solidFill>
                  <a:srgbClr val="FFFFFF"/>
                </a:solidFill>
              </a:rPr>
              <a:t>28</a:t>
            </a:r>
            <a:r>
              <a:rPr lang="en-US" altLang="zh-CN" sz="3600" dirty="0">
                <a:solidFill>
                  <a:srgbClr val="FFFFFF"/>
                </a:solidFill>
              </a:rPr>
              <a:t> </a:t>
            </a:r>
            <a:r>
              <a:rPr lang="zh-CN" altLang="en-US" sz="3600" dirty="0">
                <a:solidFill>
                  <a:srgbClr val="FFFFFF"/>
                </a:solidFill>
              </a:rPr>
              <a:t>所以人应当省察自己，然后才吃这饼，喝这杯。 </a:t>
            </a:r>
            <a:r>
              <a:rPr lang="en-US" altLang="zh-CN" sz="3600" baseline="30000" dirty="0">
                <a:solidFill>
                  <a:srgbClr val="FFFFFF"/>
                </a:solidFill>
              </a:rPr>
              <a:t>29</a:t>
            </a:r>
            <a:r>
              <a:rPr lang="en-US" altLang="zh-CN" sz="3600" dirty="0">
                <a:solidFill>
                  <a:srgbClr val="FFFFFF"/>
                </a:solidFill>
              </a:rPr>
              <a:t> </a:t>
            </a:r>
            <a:r>
              <a:rPr lang="zh-CN" altLang="en-US" sz="3600" dirty="0">
                <a:solidFill>
                  <a:srgbClr val="FFFFFF"/>
                </a:solidFill>
              </a:rPr>
              <a:t>因为那吃喝的人，如果不辨明是主的身体，就是吃喝定在自己的身上的罪了。</a:t>
            </a:r>
            <a:endParaRPr lang="en-US" sz="3200" b="0" dirty="0">
              <a:solidFill>
                <a:srgbClr val="000000"/>
              </a:solidFill>
            </a:endParaRPr>
          </a:p>
        </p:txBody>
      </p:sp>
    </p:spTree>
    <p:extLst>
      <p:ext uri="{BB962C8B-B14F-4D97-AF65-F5344CB8AC3E}">
        <p14:creationId xmlns:p14="http://schemas.microsoft.com/office/powerpoint/2010/main" val="181207116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11:30-32</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318468" name="Text Box 4"/>
          <p:cNvSpPr txBox="1">
            <a:spLocks noChangeArrowheads="1"/>
          </p:cNvSpPr>
          <p:nvPr/>
        </p:nvSpPr>
        <p:spPr bwMode="auto">
          <a:xfrm>
            <a:off x="212756"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200" baseline="30000" dirty="0">
                <a:solidFill>
                  <a:srgbClr val="FFFFFF"/>
                </a:solidFill>
              </a:rPr>
              <a:t>30 </a:t>
            </a:r>
            <a:r>
              <a:rPr lang="zh-CN" altLang="en-US" sz="3200" dirty="0">
                <a:solidFill>
                  <a:srgbClr val="FFFFFF"/>
                </a:solidFill>
              </a:rPr>
              <a:t>因此，你们中间有许多人是软弱的，患病的，而且死了（“死了”直译作“睡了”）的也不少。 </a:t>
            </a:r>
            <a:r>
              <a:rPr lang="en-US" altLang="zh-CN" sz="3200" baseline="30000" dirty="0">
                <a:solidFill>
                  <a:srgbClr val="FFFFFF"/>
                </a:solidFill>
              </a:rPr>
              <a:t>31</a:t>
            </a:r>
            <a:r>
              <a:rPr lang="en-US" altLang="zh-CN" sz="3200" dirty="0">
                <a:solidFill>
                  <a:srgbClr val="FFFFFF"/>
                </a:solidFill>
              </a:rPr>
              <a:t> </a:t>
            </a:r>
            <a:r>
              <a:rPr lang="zh-CN" altLang="en-US" sz="3200" dirty="0">
                <a:solidFill>
                  <a:srgbClr val="FFFFFF"/>
                </a:solidFill>
              </a:rPr>
              <a:t>我们若仔细省察自己，就不会受审判了。 </a:t>
            </a:r>
            <a:r>
              <a:rPr lang="en-US" altLang="zh-CN" sz="3200" baseline="30000" dirty="0">
                <a:solidFill>
                  <a:srgbClr val="FFFFFF"/>
                </a:solidFill>
              </a:rPr>
              <a:t>32</a:t>
            </a:r>
            <a:r>
              <a:rPr lang="en-US" altLang="zh-CN" sz="3200" dirty="0">
                <a:solidFill>
                  <a:srgbClr val="FFFFFF"/>
                </a:solidFill>
              </a:rPr>
              <a:t> </a:t>
            </a:r>
            <a:r>
              <a:rPr lang="zh-CN" altLang="en-US" sz="3200" dirty="0">
                <a:solidFill>
                  <a:srgbClr val="FFFFFF"/>
                </a:solidFill>
              </a:rPr>
              <a:t>然而我们被主审判的时候，是受他的管教，免得和世人一同被定罪。</a:t>
            </a:r>
            <a:endParaRPr lang="en-US" sz="3200" dirty="0">
              <a:solidFill>
                <a:srgbClr val="FFFFFF"/>
              </a:solidFill>
            </a:endParaRPr>
          </a:p>
        </p:txBody>
      </p:sp>
    </p:spTree>
    <p:extLst>
      <p:ext uri="{BB962C8B-B14F-4D97-AF65-F5344CB8AC3E}">
        <p14:creationId xmlns:p14="http://schemas.microsoft.com/office/powerpoint/2010/main" val="271687724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51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11:33-34</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a:t>
            </a:r>
            <a:r>
              <a:rPr lang="en-US" sz="3600" u="sng" dirty="0">
                <a:solidFill>
                  <a:schemeClr val="bg1"/>
                </a:solidFill>
                <a:latin typeface="Arial" charset="0"/>
                <a:ea typeface="ＭＳ Ｐゴシック" charset="0"/>
                <a:cs typeface="ＭＳ Ｐゴシック" charset="0"/>
              </a:rPr>
              <a:t>)</a:t>
            </a:r>
          </a:p>
        </p:txBody>
      </p:sp>
      <p:sp>
        <p:nvSpPr>
          <p:cNvPr id="320516" name="Text Box 4"/>
          <p:cNvSpPr txBox="1">
            <a:spLocks noChangeArrowheads="1"/>
          </p:cNvSpPr>
          <p:nvPr/>
        </p:nvSpPr>
        <p:spPr bwMode="auto">
          <a:xfrm>
            <a:off x="365152" y="1143000"/>
            <a:ext cx="471093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600" baseline="30000" dirty="0">
                <a:solidFill>
                  <a:srgbClr val="FFFFFF"/>
                </a:solidFill>
              </a:rPr>
              <a:t>33</a:t>
            </a:r>
            <a:r>
              <a:rPr lang="zh-CN" altLang="en-US" sz="3600" dirty="0">
                <a:solidFill>
                  <a:srgbClr val="FFFFFF"/>
                </a:solidFill>
              </a:rPr>
              <a:t>所以，我的弟兄们，你们聚集在一起吃的时候，要彼此等待。 </a:t>
            </a:r>
            <a:r>
              <a:rPr lang="en-US" altLang="zh-CN" sz="3600" baseline="30000" dirty="0">
                <a:solidFill>
                  <a:srgbClr val="FFFFFF"/>
                </a:solidFill>
              </a:rPr>
              <a:t>34</a:t>
            </a:r>
            <a:r>
              <a:rPr lang="en-US" altLang="zh-CN" sz="3600" dirty="0">
                <a:solidFill>
                  <a:srgbClr val="FFFFFF"/>
                </a:solidFill>
              </a:rPr>
              <a:t> </a:t>
            </a:r>
            <a:r>
              <a:rPr lang="zh-CN" altLang="en-US" sz="3600" dirty="0">
                <a:solidFill>
                  <a:srgbClr val="FFFFFF"/>
                </a:solidFill>
              </a:rPr>
              <a:t>如果有人饿了，就应当在家里先吃，免得你们聚集在一起的时候受到审判。其余的事，我来的时候再作安排。</a:t>
            </a:r>
            <a:endParaRPr lang="en-US" sz="3600" dirty="0">
              <a:solidFill>
                <a:srgbClr val="FFFFFF"/>
              </a:solidFill>
            </a:endParaRPr>
          </a:p>
        </p:txBody>
      </p:sp>
    </p:spTree>
    <p:extLst>
      <p:ext uri="{BB962C8B-B14F-4D97-AF65-F5344CB8AC3E}">
        <p14:creationId xmlns:p14="http://schemas.microsoft.com/office/powerpoint/2010/main" val="325772716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p:cNvSpPr>
            <a:spLocks noGrp="1" noChangeArrowheads="1"/>
          </p:cNvSpPr>
          <p:nvPr>
            <p:ph type="title"/>
          </p:nvPr>
        </p:nvSpPr>
        <p:spPr>
          <a:noFill/>
        </p:spPr>
        <p:txBody>
          <a:bodyPr/>
          <a:lstStyle/>
          <a:p>
            <a:r>
              <a:rPr lang="zh-CN" altLang="en-US" dirty="0">
                <a:latin typeface="Tahoma" charset="0"/>
                <a:ea typeface="ＭＳ Ｐゴシック" charset="0"/>
                <a:cs typeface="ＭＳ Ｐゴシック" charset="0"/>
              </a:rPr>
              <a:t>除酵节的盛宴</a:t>
            </a:r>
            <a:endParaRPr lang="en-US" dirty="0">
              <a:latin typeface="Tahoma" charset="0"/>
              <a:ea typeface="ＭＳ Ｐゴシック" charset="0"/>
              <a:cs typeface="ＭＳ Ｐゴシック" charset="0"/>
            </a:endParaRPr>
          </a:p>
        </p:txBody>
      </p:sp>
      <p:pic>
        <p:nvPicPr>
          <p:cNvPr id="191490" name="Picture 3" descr="PesachMatz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3906838"/>
            <a:ext cx="4495800" cy="295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491" name="Picture 4" descr="bdyea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492" name="Picture 5" descr="yeast-breadmachine">
            <a:hlinkClick r:id="rId7"/>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867400" y="1371601"/>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493" name="Picture 6" descr="yeast">
            <a:hlinkClick r:id="rId9"/>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429002"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4408525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38" name="Rectangle 3"/>
          <p:cNvSpPr>
            <a:spLocks noGrp="1" noChangeArrowheads="1"/>
          </p:cNvSpPr>
          <p:nvPr>
            <p:ph type="title"/>
          </p:nvPr>
        </p:nvSpPr>
        <p:spPr>
          <a:xfrm>
            <a:off x="457200" y="76200"/>
            <a:ext cx="8229600" cy="712788"/>
          </a:xfrm>
          <a:gradFill rotWithShape="1">
            <a:gsLst>
              <a:gs pos="0">
                <a:srgbClr val="760000"/>
              </a:gs>
              <a:gs pos="50000">
                <a:srgbClr val="FF0000"/>
              </a:gs>
              <a:gs pos="100000">
                <a:srgbClr val="760000"/>
              </a:gs>
            </a:gsLst>
            <a:lin ang="5400000" scaled="1"/>
          </a:gradFill>
        </p:spPr>
        <p:txBody>
          <a:bodyPr/>
          <a:lstStyle/>
          <a:p>
            <a:r>
              <a:rPr lang="zh-CN" altLang="en-US" sz="4000" dirty="0">
                <a:solidFill>
                  <a:schemeClr val="tx1"/>
                </a:solidFill>
                <a:latin typeface="Tahoma" charset="0"/>
                <a:ea typeface="ＭＳ Ｐゴシック" charset="0"/>
                <a:cs typeface="ＭＳ Ｐゴシック" charset="0"/>
              </a:rPr>
              <a:t>“燃烧所有的酵母！”</a:t>
            </a:r>
            <a:endParaRPr lang="en-US" sz="4000" dirty="0">
              <a:solidFill>
                <a:schemeClr val="tx1"/>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07797498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7634" name="Rectangle 2"/>
          <p:cNvSpPr>
            <a:spLocks noChangeArrowheads="1"/>
          </p:cNvSpPr>
          <p:nvPr/>
        </p:nvSpPr>
        <p:spPr bwMode="auto">
          <a:xfrm>
            <a:off x="0" y="0"/>
            <a:ext cx="9144000" cy="6858000"/>
          </a:xfrm>
          <a:prstGeom prst="rect">
            <a:avLst/>
          </a:prstGeom>
          <a:solidFill>
            <a:srgbClr val="000000">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97635" name="AutoShape 3"/>
          <p:cNvSpPr>
            <a:spLocks noChangeArrowheads="1"/>
          </p:cNvSpPr>
          <p:nvPr/>
        </p:nvSpPr>
        <p:spPr bwMode="auto">
          <a:xfrm rot="10800000">
            <a:off x="3048000" y="1295400"/>
            <a:ext cx="1371600" cy="2286000"/>
          </a:xfrm>
          <a:prstGeom prst="upArrow">
            <a:avLst>
              <a:gd name="adj1" fmla="val 50000"/>
              <a:gd name="adj2" fmla="val 41667"/>
            </a:avLst>
          </a:prstGeom>
          <a:solidFill>
            <a:schemeClr val="accent2"/>
          </a:solidFill>
          <a:ln w="9525">
            <a:solidFill>
              <a:schemeClr val="tx1"/>
            </a:solidFill>
            <a:miter lim="800000"/>
            <a:headEnd/>
            <a:tailEnd/>
          </a:ln>
        </p:spPr>
        <p:txBody>
          <a:bodyPr wrap="none" lIns="91293" tIns="45647" rIns="91293" bIns="45647" anchor="ctr"/>
          <a:lstStyle/>
          <a:p>
            <a:pPr algn="l" eaLnBrk="0" hangingPunct="0"/>
            <a:endParaRPr lang="en-US" b="0">
              <a:solidFill>
                <a:srgbClr val="FFFFFF"/>
              </a:solidFill>
            </a:endParaRPr>
          </a:p>
        </p:txBody>
      </p:sp>
      <p:sp>
        <p:nvSpPr>
          <p:cNvPr id="330756" name="Text Box 4"/>
          <p:cNvSpPr txBox="1">
            <a:spLocks noChangeArrowheads="1"/>
          </p:cNvSpPr>
          <p:nvPr/>
        </p:nvSpPr>
        <p:spPr bwMode="auto">
          <a:xfrm rot="-5400000">
            <a:off x="3158703" y="186461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向内</a:t>
            </a:r>
          </a:p>
        </p:txBody>
      </p:sp>
      <p:sp>
        <p:nvSpPr>
          <p:cNvPr id="330757" name="Rectangle 5"/>
          <p:cNvSpPr>
            <a:spLocks noGrp="1" noChangeArrowheads="1"/>
          </p:cNvSpPr>
          <p:nvPr>
            <p:ph type="title"/>
          </p:nvPr>
        </p:nvSpPr>
        <p:spPr>
          <a:xfrm>
            <a:off x="-228600" y="3886200"/>
            <a:ext cx="8229600" cy="1874838"/>
          </a:xfrm>
        </p:spPr>
        <p:txBody>
          <a:bodyPr anchor="t">
            <a:spAutoFit/>
          </a:bodyPr>
          <a:lstStyle/>
          <a:p>
            <a:pPr eaLnBrk="1" hangingPunct="1">
              <a:spcBef>
                <a:spcPct val="50000"/>
              </a:spcBef>
              <a:defRPr/>
            </a:pPr>
            <a:r>
              <a:rPr lang="zh-CN" altLang="en-US" sz="11700" b="1" dirty="0">
                <a:solidFill>
                  <a:srgbClr val="FFFFFF"/>
                </a:solidFill>
                <a:latin typeface="Century Gothic" charset="0"/>
                <a:ea typeface="方正水柱简体" charset="0"/>
                <a:cs typeface="方正水柱简体" charset="0"/>
              </a:rPr>
              <a:t>思考！</a:t>
            </a:r>
            <a:endParaRPr lang="en-US" sz="11700" b="1" dirty="0">
              <a:solidFill>
                <a:srgbClr val="FFFFFF"/>
              </a:solidFill>
              <a:latin typeface="Century Gothic" charset="0"/>
              <a:ea typeface="方正水柱简体" charset="0"/>
              <a:cs typeface="方正水柱简体" charset="0"/>
            </a:endParaRPr>
          </a:p>
        </p:txBody>
      </p:sp>
    </p:spTree>
    <p:extLst>
      <p:ext uri="{BB962C8B-B14F-4D97-AF65-F5344CB8AC3E}">
        <p14:creationId xmlns:p14="http://schemas.microsoft.com/office/powerpoint/2010/main" val="339797554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zh-CN" altLang="en-US" b="1" i="1" dirty="0">
                <a:solidFill>
                  <a:schemeClr val="bg1"/>
                </a:solidFill>
                <a:latin typeface="Arial Bold" charset="0"/>
                <a:ea typeface="ＭＳ Ｐゴシック" charset="0"/>
                <a:cs typeface="ＭＳ Ｐゴシック" charset="0"/>
              </a:rPr>
              <a:t>在主的圣餐你如何能</a:t>
            </a:r>
            <a:r>
              <a:rPr lang="zh-CN" altLang="en-US" b="1" i="1" dirty="0">
                <a:solidFill>
                  <a:srgbClr val="FFFF00"/>
                </a:solidFill>
                <a:latin typeface="Arial Bold" charset="0"/>
                <a:ea typeface="ＭＳ Ｐゴシック" charset="0"/>
                <a:cs typeface="ＭＳ Ｐゴシック" charset="0"/>
              </a:rPr>
              <a:t>荣耀</a:t>
            </a:r>
            <a:r>
              <a:rPr lang="zh-CN" altLang="en-US" b="1" i="1" dirty="0">
                <a:solidFill>
                  <a:schemeClr val="bg1"/>
                </a:solidFill>
                <a:latin typeface="Arial Bold" charset="0"/>
                <a:ea typeface="ＭＳ Ｐゴシック" charset="0"/>
                <a:cs typeface="ＭＳ Ｐゴシック" charset="0"/>
              </a:rPr>
              <a:t>神？</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41262873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372"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四个主要方向</a:t>
            </a: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4"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6" name="Text Box 8"/>
          <p:cNvSpPr txBox="1">
            <a:spLocks noChangeArrowheads="1"/>
          </p:cNvSpPr>
          <p:nvPr/>
        </p:nvSpPr>
        <p:spPr bwMode="auto">
          <a:xfrm rot="-21600000">
            <a:off x="2697541"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回顾</a:t>
            </a: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78" name="Text Box 10"/>
          <p:cNvSpPr txBox="1">
            <a:spLocks noChangeArrowheads="1"/>
          </p:cNvSpPr>
          <p:nvPr/>
        </p:nvSpPr>
        <p:spPr bwMode="auto">
          <a:xfrm rot="-21600000">
            <a:off x="5487567" y="226704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向前</a:t>
            </a: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14380" name="Text Box 12"/>
          <p:cNvSpPr txBox="1">
            <a:spLocks noChangeArrowheads="1"/>
          </p:cNvSpPr>
          <p:nvPr/>
        </p:nvSpPr>
        <p:spPr bwMode="auto">
          <a:xfrm rot="-5400000">
            <a:off x="4073103" y="3617211"/>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向内</a:t>
            </a:r>
          </a:p>
        </p:txBody>
      </p:sp>
      <p:sp>
        <p:nvSpPr>
          <p:cNvPr id="15" name="Title 1"/>
          <p:cNvSpPr txBox="1">
            <a:spLocks/>
          </p:cNvSpPr>
          <p:nvPr/>
        </p:nvSpPr>
        <p:spPr bwMode="auto">
          <a:xfrm>
            <a:off x="152400" y="6165304"/>
            <a:ext cx="8991599" cy="6926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8937" tIns="64473" rIns="128937" bIns="64473" numCol="1" anchor="ctr" anchorCtr="0" compatLnSpc="1">
            <a:prstTxWarp prst="textNoShape">
              <a:avLst/>
            </a:prstTxWarp>
          </a:bodyPr>
          <a:lstStyle>
            <a:lvl1pPr algn="ctr" defTabSz="1292793" rtl="0" eaLnBrk="0" fontAlgn="base" hangingPunct="0">
              <a:spcBef>
                <a:spcPct val="0"/>
              </a:spcBef>
              <a:spcAft>
                <a:spcPct val="0"/>
              </a:spcAft>
              <a:defRPr sz="6300">
                <a:solidFill>
                  <a:schemeClr val="tx2"/>
                </a:solidFill>
                <a:latin typeface="ＭＳ Ｐゴシック"/>
                <a:ea typeface="ＭＳ Ｐゴシック"/>
                <a:cs typeface="ＭＳ Ｐゴシック"/>
              </a:defRPr>
            </a:lvl1pPr>
            <a:lvl2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2pPr>
            <a:lvl3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3pPr>
            <a:lvl4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4pPr>
            <a:lvl5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5pPr>
            <a:lvl6pPr marL="454771"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6pPr>
            <a:lvl7pPr marL="909575"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7pPr>
            <a:lvl8pPr marL="1364395"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8pPr>
            <a:lvl9pPr marL="1819164"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9pPr>
          </a:lstStyle>
          <a:p>
            <a:pPr marL="766418" indent="-766418" defTabSz="1291209" eaLnBrk="1" hangingPunct="1">
              <a:defRPr/>
            </a:pPr>
            <a:r>
              <a:rPr lang="zh-CN" altLang="en-US" b="0" i="1" kern="0">
                <a:solidFill>
                  <a:srgbClr val="FFFFFF"/>
                </a:solidFill>
                <a:latin typeface="Arial"/>
                <a:ea typeface="ＭＳ Ｐゴシック" charset="0"/>
                <a:cs typeface="Arial"/>
              </a:rPr>
              <a:t>看看所有四个方向！</a:t>
            </a:r>
            <a:endParaRPr lang="en-US" b="0" i="1" kern="0" dirty="0">
              <a:solidFill>
                <a:srgbClr val="FFFFFF"/>
              </a:solidFill>
              <a:latin typeface="Microsoft YaHei" pitchFamily="34" charset="-122"/>
              <a:ea typeface="Microsoft YaHei" pitchFamily="34" charset="-122"/>
              <a:cs typeface="Arial"/>
            </a:endParaRPr>
          </a:p>
        </p:txBody>
      </p:sp>
    </p:spTree>
    <p:extLst>
      <p:ext uri="{BB962C8B-B14F-4D97-AF65-F5344CB8AC3E}">
        <p14:creationId xmlns:p14="http://schemas.microsoft.com/office/powerpoint/2010/main" val="413744830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293" tIns="45647" rIns="91293" bIns="45647" anchor="ctr"/>
          <a:lstStyle/>
          <a:p>
            <a:pPr algn="l" eaLnBrk="0" hangingPunct="0">
              <a:defRPr/>
            </a:pPr>
            <a:endParaRPr lang="en-US" b="0">
              <a:solidFill>
                <a:srgbClr val="2F1311"/>
              </a:solidFill>
            </a:endParaRPr>
          </a:p>
        </p:txBody>
      </p:sp>
      <p:sp>
        <p:nvSpPr>
          <p:cNvPr id="334851" name="Rectangle 3"/>
          <p:cNvSpPr>
            <a:spLocks noGrp="1" noChangeArrowheads="1"/>
          </p:cNvSpPr>
          <p:nvPr>
            <p:ph type="title"/>
          </p:nvPr>
        </p:nvSpPr>
        <p:spPr>
          <a:xfrm>
            <a:off x="219106" y="227014"/>
            <a:ext cx="4733925" cy="763587"/>
          </a:xfrm>
          <a:effectLst>
            <a:outerShdw blurRad="63500" dist="38099" dir="2700000" algn="ctr" rotWithShape="0">
              <a:schemeClr val="bg2">
                <a:alpha val="74998"/>
              </a:schemeClr>
            </a:outerShdw>
          </a:effectLst>
        </p:spPr>
        <p:txBody>
          <a:bodyPr/>
          <a:lstStyle/>
          <a:p>
            <a:pPr eaLnBrk="1" hangingPunct="1">
              <a:defRPr/>
            </a:pPr>
            <a:r>
              <a:rPr lang="zh-CN" altLang="en-US" dirty="0">
                <a:latin typeface="Arial" charset="0"/>
              </a:rPr>
              <a:t>四个主要方向</a:t>
            </a:r>
          </a:p>
        </p:txBody>
      </p:sp>
      <p:sp>
        <p:nvSpPr>
          <p:cNvPr id="203779" name="Rectangle 4"/>
          <p:cNvSpPr>
            <a:spLocks noChangeArrowheads="1"/>
          </p:cNvSpPr>
          <p:nvPr/>
        </p:nvSpPr>
        <p:spPr bwMode="auto">
          <a:xfrm>
            <a:off x="30" y="1987253"/>
            <a:ext cx="18470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tabLst>
                <a:tab pos="3880033" algn="l"/>
                <a:tab pos="4108270" algn="l"/>
                <a:tab pos="4792983" algn="l"/>
                <a:tab pos="5591818" algn="l"/>
                <a:tab pos="5705942" algn="l"/>
              </a:tabLst>
            </a:pPr>
            <a:endParaRPr lang="en-US" sz="1800" b="0">
              <a:solidFill>
                <a:srgbClr val="2F1311"/>
              </a:solidFill>
            </a:endParaRPr>
          </a:p>
        </p:txBody>
      </p:sp>
      <p:graphicFrame>
        <p:nvGraphicFramePr>
          <p:cNvPr id="334853" name="Group 5"/>
          <p:cNvGraphicFramePr>
            <a:graphicFrameLocks noGrp="1"/>
          </p:cNvGraphicFramePr>
          <p:nvPr>
            <p:extLst>
              <p:ext uri="{D42A27DB-BD31-4B8C-83A1-F6EECF244321}">
                <p14:modId xmlns:p14="http://schemas.microsoft.com/office/powerpoint/2010/main" val="133692239"/>
              </p:ext>
            </p:extLst>
          </p:nvPr>
        </p:nvGraphicFramePr>
        <p:xfrm>
          <a:off x="0" y="1066831"/>
          <a:ext cx="7848600" cy="5791201"/>
        </p:xfrm>
        <a:graphic>
          <a:graphicData uri="http://schemas.openxmlformats.org/drawingml/2006/table">
            <a:tbl>
              <a:tblPr/>
              <a:tblGrid>
                <a:gridCol w="1295400">
                  <a:extLst>
                    <a:ext uri="{9D8B030D-6E8A-4147-A177-3AD203B41FA5}">
                      <a16:colId xmlns:a16="http://schemas.microsoft.com/office/drawing/2014/main" val="20000"/>
                    </a:ext>
                  </a:extLst>
                </a:gridCol>
                <a:gridCol w="3073400">
                  <a:extLst>
                    <a:ext uri="{9D8B030D-6E8A-4147-A177-3AD203B41FA5}">
                      <a16:colId xmlns:a16="http://schemas.microsoft.com/office/drawing/2014/main" val="20001"/>
                    </a:ext>
                  </a:extLst>
                </a:gridCol>
                <a:gridCol w="3479800">
                  <a:extLst>
                    <a:ext uri="{9D8B030D-6E8A-4147-A177-3AD203B41FA5}">
                      <a16:colId xmlns:a16="http://schemas.microsoft.com/office/drawing/2014/main" val="20002"/>
                    </a:ext>
                  </a:extLst>
                </a:gridCol>
              </a:tblGrid>
              <a:tr h="1514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800" b="1" i="1" u="none" strike="noStrike" cap="none" normalizeH="0" baseline="0" dirty="0">
                          <a:ln>
                            <a:noFill/>
                          </a:ln>
                          <a:solidFill>
                            <a:schemeClr val="tx1"/>
                          </a:solidFill>
                          <a:effectLst/>
                          <a:latin typeface="+mn-lt"/>
                          <a:ea typeface="宋体" charset="0"/>
                          <a:cs typeface="Arial"/>
                        </a:rPr>
                        <a:t>看</a:t>
                      </a:r>
                      <a:r>
                        <a:rPr kumimoji="0" lang="en-US" altLang="zh-CN" sz="2000" b="1" i="1" u="none" strike="noStrike" cap="none" normalizeH="0" baseline="0" dirty="0">
                          <a:ln>
                            <a:noFill/>
                          </a:ln>
                          <a:solidFill>
                            <a:schemeClr val="tx1"/>
                          </a:solidFill>
                          <a:effectLst/>
                          <a:latin typeface="Arial"/>
                          <a:ea typeface="宋体" charset="0"/>
                          <a:cs typeface="Arial"/>
                        </a:rPr>
                        <a:t>...</a:t>
                      </a:r>
                      <a:endParaRPr kumimoji="0" lang="en-US" sz="2800" b="1" i="1" u="none" strike="noStrike" cap="none" normalizeH="0" baseline="0" dirty="0">
                        <a:ln>
                          <a:noFill/>
                        </a:ln>
                        <a:solidFill>
                          <a:schemeClr val="tx1"/>
                        </a:solidFill>
                        <a:effectLst/>
                        <a:latin typeface="Arial"/>
                        <a:ea typeface="ＭＳ Ｐゴシック"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3200" b="1" i="1" u="none" strike="noStrike" cap="none" normalizeH="0" baseline="0" dirty="0">
                          <a:ln>
                            <a:noFill/>
                          </a:ln>
                          <a:solidFill>
                            <a:srgbClr val="000000"/>
                          </a:solidFill>
                          <a:effectLst/>
                          <a:latin typeface="+mn-lt"/>
                          <a:ea typeface="宋体" charset="0"/>
                          <a:cs typeface="Arial"/>
                        </a:rPr>
                        <a:t>逾越节 </a:t>
                      </a:r>
                      <a:br>
                        <a:rPr kumimoji="0" lang="zh-CN" altLang="en-US" sz="3200" b="1" i="1" u="none" strike="noStrike" cap="none" normalizeH="0" baseline="0" dirty="0">
                          <a:ln>
                            <a:noFill/>
                          </a:ln>
                          <a:solidFill>
                            <a:srgbClr val="000000"/>
                          </a:solidFill>
                          <a:effectLst/>
                          <a:latin typeface="+mn-lt"/>
                          <a:ea typeface="宋体" charset="0"/>
                          <a:cs typeface="Arial"/>
                        </a:rPr>
                      </a:br>
                      <a:r>
                        <a:rPr kumimoji="0" lang="zh-CN" altLang="en-US" sz="3200" b="1" i="1" u="none" strike="noStrike" cap="none" normalizeH="0" baseline="0" dirty="0">
                          <a:ln>
                            <a:noFill/>
                          </a:ln>
                          <a:solidFill>
                            <a:srgbClr val="000000"/>
                          </a:solidFill>
                          <a:effectLst/>
                          <a:latin typeface="+mn-lt"/>
                          <a:ea typeface="宋体" charset="0"/>
                          <a:cs typeface="Arial"/>
                        </a:rPr>
                        <a:t>（犹太）</a:t>
                      </a: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3200" b="1" i="1" u="none" strike="noStrike" cap="none" normalizeH="0" baseline="0" dirty="0">
                          <a:ln>
                            <a:noFill/>
                          </a:ln>
                          <a:solidFill>
                            <a:srgbClr val="000000"/>
                          </a:solidFill>
                          <a:effectLst/>
                          <a:latin typeface="+mn-lt"/>
                          <a:ea typeface="宋体" charset="0"/>
                          <a:cs typeface="Arial"/>
                        </a:rPr>
                        <a:t>圣餐 </a:t>
                      </a:r>
                      <a:br>
                        <a:rPr kumimoji="0" lang="zh-CN" altLang="en-US" sz="3200" b="1" i="1" u="none" strike="noStrike" cap="none" normalizeH="0" baseline="0" dirty="0">
                          <a:ln>
                            <a:noFill/>
                          </a:ln>
                          <a:solidFill>
                            <a:srgbClr val="000000"/>
                          </a:solidFill>
                          <a:effectLst/>
                          <a:latin typeface="+mn-lt"/>
                          <a:ea typeface="宋体" charset="0"/>
                          <a:cs typeface="Arial"/>
                        </a:rPr>
                      </a:br>
                      <a:r>
                        <a:rPr kumimoji="0" lang="zh-CN" altLang="en-US" sz="3200" b="1" i="1" u="none" strike="noStrike" cap="none" normalizeH="0" baseline="0" dirty="0">
                          <a:ln>
                            <a:noFill/>
                          </a:ln>
                          <a:solidFill>
                            <a:srgbClr val="000000"/>
                          </a:solidFill>
                          <a:effectLst/>
                          <a:latin typeface="+mn-lt"/>
                          <a:ea typeface="宋体" charset="0"/>
                          <a:cs typeface="Arial"/>
                        </a:rPr>
                        <a:t>（基督教）</a:t>
                      </a: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mn-lt"/>
                          <a:ea typeface="宋体" charset="0"/>
                          <a:cs typeface="Arial"/>
                        </a:rPr>
                        <a:t>向外</a:t>
                      </a: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涉及整个家庭 </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（出</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12:3-4</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16</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团契和团结</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（林前</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11:17-22;10:16-17</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mn-lt"/>
                          <a:ea typeface="宋体" charset="0"/>
                          <a:cs typeface="Arial"/>
                        </a:rPr>
                        <a:t>向后</a:t>
                      </a: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从埃及解救 </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（出</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12:31-42</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从罪恶中得释放</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（林前</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11:23-25​​</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mn-lt"/>
                          <a:ea typeface="宋体" charset="0"/>
                          <a:cs typeface="Arial"/>
                        </a:rPr>
                        <a:t>向前</a:t>
                      </a: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等待弥赛亚时代 </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（以西结书</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45:21</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预期基督的回归</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（林前</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11:26</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；马可</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14</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25</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mn-lt"/>
                          <a:ea typeface="宋体" charset="0"/>
                          <a:cs typeface="Arial"/>
                        </a:rPr>
                        <a:t>向内</a:t>
                      </a: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净化酵之屋或邪恶（出埃及记</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12:8</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15</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检查你自内的罪</a:t>
                      </a:r>
                      <a:b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b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 （林前</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11:27-32;</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比照</a:t>
                      </a: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5:6-8</a:t>
                      </a:r>
                      <a:r>
                        <a:rPr kumimoji="0" lang="zh-CN" altLang="en-US" sz="2000" b="1" i="0" u="none" strike="noStrike" cap="none" normalizeH="0" baseline="0" dirty="0">
                          <a:ln>
                            <a:noFill/>
                          </a:ln>
                          <a:solidFill>
                            <a:srgbClr val="DDDDDD"/>
                          </a:solidFill>
                          <a:effectLst>
                            <a:outerShdw blurRad="38100" dist="38100" dir="2700000" algn="tl">
                              <a:srgbClr val="000000"/>
                            </a:outerShdw>
                          </a:effectLst>
                          <a:latin typeface="+mn-lt"/>
                          <a:ea typeface="宋体" charset="0"/>
                          <a:cs typeface="Arial"/>
                        </a:rPr>
                        <a:t>）</a:t>
                      </a: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30" y="4145447"/>
            <a:ext cx="184709" cy="546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spAutoFit/>
          </a:bodyPr>
          <a:lstStyle/>
          <a:p>
            <a:pPr algn="l"/>
            <a:br>
              <a:rPr lang="en-US" altLang="zh-CN" sz="1100" b="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203800" name="Text Box 27"/>
          <p:cNvSpPr txBox="1">
            <a:spLocks noChangeArrowheads="1"/>
          </p:cNvSpPr>
          <p:nvPr/>
        </p:nvSpPr>
        <p:spPr bwMode="auto">
          <a:xfrm>
            <a:off x="5181600" y="90519"/>
            <a:ext cx="2590800" cy="93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r>
              <a:rPr lang="en-US" sz="1800" b="0">
                <a:solidFill>
                  <a:srgbClr val="DDDDDD"/>
                </a:solidFill>
                <a:latin typeface="Tahoma" charset="0"/>
              </a:rPr>
              <a:t>(Adapted from David Watson, </a:t>
            </a:r>
            <a:r>
              <a:rPr lang="en-US" sz="1800" b="0" i="1">
                <a:solidFill>
                  <a:srgbClr val="DDDDDD"/>
                </a:solidFill>
                <a:latin typeface="Tahoma" charset="0"/>
              </a:rPr>
              <a:t>I Believe in the Holy Spirit</a:t>
            </a:r>
            <a:r>
              <a:rPr lang="en-US" sz="1800" b="0">
                <a:solidFill>
                  <a:srgbClr val="DDDDDD"/>
                </a:solidFill>
                <a:latin typeface="Tahoma" charset="0"/>
              </a:rPr>
              <a:t>)</a:t>
            </a:r>
          </a:p>
        </p:txBody>
      </p:sp>
      <p:sp>
        <p:nvSpPr>
          <p:cNvPr id="203801" name="Text Box 28"/>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143</a:t>
            </a: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14519"/>
            <a:ext cx="1143000"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0683234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3" descr="Ominous Sky Wallpaper with Cross and Thorns.jpg"/>
          <p:cNvPicPr>
            <a:picLocks noChangeAspect="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6899"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ial"/>
                <a:cs typeface="Arial"/>
              </a:rPr>
              <a:t>主要思想</a:t>
            </a:r>
          </a:p>
        </p:txBody>
      </p:sp>
      <p:sp>
        <p:nvSpPr>
          <p:cNvPr id="205827" name="AutoShape 4"/>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cs typeface="Arial" charset="0"/>
            </a:endParaRPr>
          </a:p>
        </p:txBody>
      </p:sp>
      <p:sp>
        <p:nvSpPr>
          <p:cNvPr id="336901" name="Text Box 5"/>
          <p:cNvSpPr txBox="1">
            <a:spLocks noChangeArrowheads="1"/>
          </p:cNvSpPr>
          <p:nvPr/>
        </p:nvSpPr>
        <p:spPr bwMode="auto">
          <a:xfrm rot="162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ial"/>
                <a:cs typeface="Arial"/>
              </a:rPr>
              <a:t>向外</a:t>
            </a:r>
          </a:p>
        </p:txBody>
      </p:sp>
      <p:sp>
        <p:nvSpPr>
          <p:cNvPr id="205829" name="AutoShape 6"/>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cs typeface="Arial" charset="0"/>
            </a:endParaRPr>
          </a:p>
        </p:txBody>
      </p:sp>
      <p:sp>
        <p:nvSpPr>
          <p:cNvPr id="336903" name="Text Box 7"/>
          <p:cNvSpPr txBox="1">
            <a:spLocks noChangeArrowheads="1"/>
          </p:cNvSpPr>
          <p:nvPr/>
        </p:nvSpPr>
        <p:spPr bwMode="auto">
          <a:xfrm>
            <a:off x="2795596" y="227013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ial"/>
                <a:cs typeface="Arial"/>
              </a:rPr>
              <a:t>回顾</a:t>
            </a:r>
          </a:p>
        </p:txBody>
      </p:sp>
      <p:sp>
        <p:nvSpPr>
          <p:cNvPr id="205831" name="AutoShape 8"/>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cs typeface="Arial" charset="0"/>
            </a:endParaRPr>
          </a:p>
        </p:txBody>
      </p:sp>
      <p:sp>
        <p:nvSpPr>
          <p:cNvPr id="336905" name="Text Box 9"/>
          <p:cNvSpPr txBox="1">
            <a:spLocks noChangeArrowheads="1"/>
          </p:cNvSpPr>
          <p:nvPr/>
        </p:nvSpPr>
        <p:spPr bwMode="auto">
          <a:xfrm>
            <a:off x="5257801" y="227013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ial"/>
                <a:cs typeface="Arial"/>
              </a:rPr>
              <a:t>向前</a:t>
            </a:r>
          </a:p>
        </p:txBody>
      </p:sp>
      <p:sp>
        <p:nvSpPr>
          <p:cNvPr id="205833" name="AutoShape 10"/>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cs typeface="Arial" charset="0"/>
            </a:endParaRPr>
          </a:p>
        </p:txBody>
      </p:sp>
      <p:sp>
        <p:nvSpPr>
          <p:cNvPr id="336907" name="Text Box 11"/>
          <p:cNvSpPr txBox="1">
            <a:spLocks noChangeArrowheads="1"/>
          </p:cNvSpPr>
          <p:nvPr/>
        </p:nvSpPr>
        <p:spPr bwMode="auto">
          <a:xfrm rot="16200000">
            <a:off x="4073103" y="3617211"/>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ial"/>
                <a:cs typeface="Arial"/>
              </a:rPr>
              <a:t>向内</a:t>
            </a:r>
            <a:endParaRPr lang="en-US" sz="4000" b="0" i="1" dirty="0">
              <a:solidFill>
                <a:srgbClr val="FFFF00"/>
              </a:solidFill>
              <a:latin typeface="Arial"/>
              <a:cs typeface="Arial"/>
            </a:endParaRPr>
          </a:p>
        </p:txBody>
      </p:sp>
      <p:sp>
        <p:nvSpPr>
          <p:cNvPr id="336908" name="Title 1"/>
          <p:cNvSpPr>
            <a:spLocks noGrp="1"/>
          </p:cNvSpPr>
          <p:nvPr>
            <p:ph type="ctrTitle" idx="4294967295"/>
          </p:nvPr>
        </p:nvSpPr>
        <p:spPr>
          <a:xfrm>
            <a:off x="105855" y="3717032"/>
            <a:ext cx="9145016" cy="2808312"/>
          </a:xfrm>
          <a:effectLst>
            <a:outerShdw blurRad="63500" dist="35921" dir="2700000" algn="ctr" rotWithShape="0">
              <a:srgbClr val="000000">
                <a:alpha val="74998"/>
              </a:srgbClr>
            </a:outerShdw>
          </a:effectLst>
        </p:spPr>
        <p:txBody>
          <a:bodyPr/>
          <a:lstStyle/>
          <a:p>
            <a:pPr eaLnBrk="1" hangingPunct="1">
              <a:defRPr/>
            </a:pPr>
            <a:r>
              <a:rPr lang="zh-CN" altLang="en-US" b="1" dirty="0">
                <a:solidFill>
                  <a:schemeClr val="bg1"/>
                </a:solidFill>
                <a:effectLst>
                  <a:glow rad="190500">
                    <a:schemeClr val="tx1"/>
                  </a:glow>
                </a:effectLst>
                <a:latin typeface="Arial"/>
                <a:ea typeface="ＭＳ Ｐゴシック" charset="0"/>
                <a:cs typeface="Arial"/>
              </a:rPr>
              <a:t>要正确地</a:t>
            </a:r>
            <a:r>
              <a:rPr lang="zh-CN" altLang="en-US" b="1" dirty="0">
                <a:solidFill>
                  <a:srgbClr val="FFFF00"/>
                </a:solidFill>
                <a:effectLst>
                  <a:glow rad="190500">
                    <a:schemeClr val="tx1"/>
                  </a:glow>
                </a:effectLst>
                <a:latin typeface="Arial"/>
                <a:ea typeface="ＭＳ Ｐゴシック" charset="0"/>
                <a:cs typeface="Arial"/>
              </a:rPr>
              <a:t>回顾</a:t>
            </a:r>
            <a:r>
              <a:rPr lang="zh-CN" altLang="en-US" b="1" dirty="0">
                <a:solidFill>
                  <a:schemeClr val="bg1"/>
                </a:solidFill>
                <a:effectLst>
                  <a:glow rad="190500">
                    <a:schemeClr val="tx1"/>
                  </a:glow>
                </a:effectLst>
                <a:latin typeface="Arial"/>
                <a:ea typeface="ＭＳ Ｐゴシック" charset="0"/>
                <a:cs typeface="Arial"/>
              </a:rPr>
              <a:t>他的死亡，并</a:t>
            </a:r>
            <a:r>
              <a:rPr lang="zh-CN" altLang="en-US" b="1" dirty="0">
                <a:solidFill>
                  <a:srgbClr val="FFFF00"/>
                </a:solidFill>
                <a:effectLst>
                  <a:glow rad="190500">
                    <a:schemeClr val="tx1"/>
                  </a:glow>
                </a:effectLst>
                <a:latin typeface="Arial"/>
                <a:ea typeface="ＭＳ Ｐゴシック" charset="0"/>
                <a:cs typeface="Arial"/>
              </a:rPr>
              <a:t>向前</a:t>
            </a:r>
            <a:r>
              <a:rPr lang="zh-CN" altLang="en-US" b="1" dirty="0">
                <a:solidFill>
                  <a:schemeClr val="bg1"/>
                </a:solidFill>
                <a:effectLst>
                  <a:glow rad="190500">
                    <a:schemeClr val="tx1"/>
                  </a:glow>
                </a:effectLst>
                <a:latin typeface="Arial"/>
                <a:ea typeface="ＭＳ Ｐゴシック" charset="0"/>
                <a:cs typeface="Arial"/>
              </a:rPr>
              <a:t>期待着他的回归。我们需要</a:t>
            </a:r>
            <a:r>
              <a:rPr lang="zh-CN" altLang="en-US" b="1" dirty="0">
                <a:solidFill>
                  <a:srgbClr val="FFFF00"/>
                </a:solidFill>
                <a:effectLst>
                  <a:glow rad="190500">
                    <a:schemeClr val="tx1"/>
                  </a:glow>
                </a:effectLst>
                <a:latin typeface="Arial"/>
                <a:ea typeface="ＭＳ Ｐゴシック" charset="0"/>
                <a:cs typeface="Arial"/>
              </a:rPr>
              <a:t>向外</a:t>
            </a:r>
            <a:r>
              <a:rPr lang="zh-CN" altLang="en-US" b="1" dirty="0">
                <a:solidFill>
                  <a:schemeClr val="bg1"/>
                </a:solidFill>
                <a:effectLst>
                  <a:glow rad="190500">
                    <a:schemeClr val="tx1"/>
                  </a:glow>
                </a:effectLst>
                <a:latin typeface="Arial"/>
                <a:ea typeface="ＭＳ Ｐゴシック" charset="0"/>
                <a:cs typeface="Arial"/>
              </a:rPr>
              <a:t>看别人，</a:t>
            </a:r>
            <a:r>
              <a:rPr lang="zh-CN" altLang="en-US" b="1" dirty="0">
                <a:solidFill>
                  <a:srgbClr val="FFFF00"/>
                </a:solidFill>
                <a:effectLst>
                  <a:glow rad="190500">
                    <a:schemeClr val="tx1"/>
                  </a:glow>
                </a:effectLst>
                <a:latin typeface="Arial"/>
                <a:ea typeface="ＭＳ Ｐゴシック" charset="0"/>
                <a:cs typeface="Arial"/>
              </a:rPr>
              <a:t>向内</a:t>
            </a:r>
            <a:r>
              <a:rPr lang="zh-CN" altLang="en-US" b="1" dirty="0">
                <a:solidFill>
                  <a:schemeClr val="bg1"/>
                </a:solidFill>
                <a:effectLst>
                  <a:glow rad="190500">
                    <a:schemeClr val="tx1"/>
                  </a:glow>
                </a:effectLst>
                <a:latin typeface="Arial"/>
                <a:ea typeface="ＭＳ Ｐゴシック" charset="0"/>
                <a:cs typeface="Arial"/>
              </a:rPr>
              <a:t>看我们自己的生活。</a:t>
            </a:r>
            <a:endParaRPr lang="en-US" b="1" dirty="0">
              <a:solidFill>
                <a:schemeClr val="bg1"/>
              </a:solidFill>
              <a:effectLst>
                <a:glow rad="190500">
                  <a:schemeClr val="tx1"/>
                </a:glow>
              </a:effectLst>
              <a:latin typeface="Arial"/>
              <a:ea typeface="ＭＳ Ｐゴシック" charset="0"/>
              <a:cs typeface="Arial"/>
            </a:endParaRPr>
          </a:p>
        </p:txBody>
      </p:sp>
    </p:spTree>
    <p:extLst>
      <p:ext uri="{BB962C8B-B14F-4D97-AF65-F5344CB8AC3E}">
        <p14:creationId xmlns:p14="http://schemas.microsoft.com/office/powerpoint/2010/main" val="10337731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14284" y="620688"/>
            <a:ext cx="8788400" cy="5842000"/>
          </a:xfrm>
          <a:prstGeom prst="rect">
            <a:avLst/>
          </a:prstGeom>
        </p:spPr>
      </p:pic>
      <p:sp>
        <p:nvSpPr>
          <p:cNvPr id="1349636" name="Rectangle 4"/>
          <p:cNvSpPr>
            <a:spLocks noGrp="1"/>
          </p:cNvSpPr>
          <p:nvPr>
            <p:ph type="title"/>
          </p:nvPr>
        </p:nvSpPr>
        <p:spPr>
          <a:xfrm>
            <a:off x="685831" y="304801"/>
            <a:ext cx="7770813" cy="762000"/>
          </a:xfrm>
        </p:spPr>
        <p:txBody>
          <a:bodyPr>
            <a:normAutofit fontScale="90000"/>
          </a:bodyPr>
          <a:lstStyle/>
          <a:p>
            <a:pPr marL="714835" indent="-714835" algn="l">
              <a:defRPr/>
            </a:pPr>
            <a:r>
              <a:rPr lang="zh-CN" altLang="en-US" b="1" kern="1200" dirty="0">
                <a:effectLst>
                  <a:glow rad="317500">
                    <a:schemeClr val="bg2">
                      <a:alpha val="90000"/>
                    </a:schemeClr>
                  </a:glow>
                </a:effectLst>
                <a:latin typeface="Arial"/>
                <a:cs typeface="Arial"/>
              </a:rPr>
              <a:t>探子回报</a:t>
            </a:r>
            <a:endParaRPr lang="en-US" b="1" kern="1200" dirty="0">
              <a:effectLst>
                <a:glow rad="317500">
                  <a:schemeClr val="bg2">
                    <a:alpha val="90000"/>
                  </a:schemeClr>
                </a:glow>
              </a:effectLst>
              <a:latin typeface="Arial"/>
              <a:cs typeface="Arial"/>
            </a:endParaRPr>
          </a:p>
        </p:txBody>
      </p:sp>
      <p:sp>
        <p:nvSpPr>
          <p:cNvPr id="150532" name="Rectangle 5"/>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2"/>
            <a:ext cx="5486400" cy="830997"/>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ea typeface="ＭＳ Ｐゴシック"/>
              </a:rPr>
              <a:t>民数记</a:t>
            </a:r>
            <a:r>
              <a:rPr lang="en-US" dirty="0">
                <a:solidFill>
                  <a:srgbClr val="FFFFFF"/>
                </a:solidFill>
                <a:effectLst>
                  <a:glow rad="317500">
                    <a:srgbClr val="212121">
                      <a:alpha val="90000"/>
                    </a:srgbClr>
                  </a:glow>
                </a:effectLst>
                <a:ea typeface="ＭＳ Ｐゴシック"/>
              </a:rPr>
              <a:t>13</a:t>
            </a:r>
          </a:p>
        </p:txBody>
      </p:sp>
    </p:spTree>
    <p:extLst>
      <p:ext uri="{BB962C8B-B14F-4D97-AF65-F5344CB8AC3E}">
        <p14:creationId xmlns:p14="http://schemas.microsoft.com/office/powerpoint/2010/main" val="179502113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Title 1"/>
          <p:cNvSpPr>
            <a:spLocks noGrp="1"/>
          </p:cNvSpPr>
          <p:nvPr>
            <p:ph type="ctrTitle" idx="4294967295"/>
          </p:nvPr>
        </p:nvSpPr>
        <p:spPr>
          <a:xfrm>
            <a:off x="5715000" y="6096000"/>
            <a:ext cx="3429000" cy="762000"/>
          </a:xfrm>
        </p:spPr>
        <p:txBody>
          <a:bodyPr/>
          <a:lstStyle/>
          <a:p>
            <a:pPr eaLnBrk="1" hangingPunct="1"/>
            <a:r>
              <a:rPr lang="en-US" sz="4000" i="1">
                <a:solidFill>
                  <a:schemeClr val="bg1"/>
                </a:solidFill>
                <a:latin typeface="Aramis Regular" charset="0"/>
                <a:ea typeface="ＭＳ Ｐゴシック" charset="0"/>
                <a:cs typeface="ＭＳ Ｐゴシック" charset="0"/>
              </a:rPr>
              <a:t>John 3:16</a:t>
            </a:r>
            <a:endParaRPr lang="en-US" sz="4000" i="1">
              <a:latin typeface="Aramis Regular" charset="0"/>
              <a:ea typeface="ＭＳ Ｐゴシック" charset="0"/>
              <a:cs typeface="ＭＳ Ｐゴシック" charset="0"/>
            </a:endParaRPr>
          </a:p>
        </p:txBody>
      </p:sp>
      <p:pic>
        <p:nvPicPr>
          <p:cNvPr id="4"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065" y="1"/>
            <a:ext cx="10305008" cy="7728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3400305" y="6315869"/>
            <a:ext cx="6912768" cy="1084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8937" tIns="64473" rIns="128937" bIns="64473" numCol="1" anchor="ctr" anchorCtr="0" compatLnSpc="1">
            <a:prstTxWarp prst="textNoShape">
              <a:avLst/>
            </a:prstTxWarp>
          </a:bodyPr>
          <a:lstStyle>
            <a:lvl1pPr algn="ctr" defTabSz="1292793" rtl="0" eaLnBrk="0" fontAlgn="base" hangingPunct="0">
              <a:spcBef>
                <a:spcPct val="0"/>
              </a:spcBef>
              <a:spcAft>
                <a:spcPct val="0"/>
              </a:spcAft>
              <a:defRPr sz="6300">
                <a:solidFill>
                  <a:schemeClr val="tx2"/>
                </a:solidFill>
                <a:latin typeface="ＭＳ Ｐゴシック"/>
                <a:ea typeface="ＭＳ Ｐゴシック"/>
                <a:cs typeface="ＭＳ Ｐゴシック"/>
              </a:defRPr>
            </a:lvl1pPr>
            <a:lvl2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2pPr>
            <a:lvl3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3pPr>
            <a:lvl4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4pPr>
            <a:lvl5pPr algn="ctr" defTabSz="1292793"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5pPr>
            <a:lvl6pPr marL="454771"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6pPr>
            <a:lvl7pPr marL="909575"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7pPr>
            <a:lvl8pPr marL="1364395"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8pPr>
            <a:lvl9pPr marL="1819164" algn="ctr" defTabSz="1293315" rtl="0" eaLnBrk="0" fontAlgn="base" hangingPunct="0">
              <a:spcBef>
                <a:spcPct val="0"/>
              </a:spcBef>
              <a:spcAft>
                <a:spcPct val="0"/>
              </a:spcAft>
              <a:defRPr sz="6300">
                <a:solidFill>
                  <a:schemeClr val="tx2"/>
                </a:solidFill>
                <a:latin typeface="Times New Roman" charset="0"/>
                <a:ea typeface="ＭＳ Ｐゴシック" charset="0"/>
                <a:cs typeface="ＭＳ Ｐゴシック" charset="0"/>
              </a:defRPr>
            </a:lvl9pPr>
          </a:lstStyle>
          <a:p>
            <a:pPr defTabSz="1291209" eaLnBrk="1" hangingPunct="1"/>
            <a:r>
              <a:rPr lang="zh-CN" altLang="en-US" sz="3600" b="0" kern="0" dirty="0">
                <a:solidFill>
                  <a:srgbClr val="FFFFFF"/>
                </a:solidFill>
                <a:latin typeface="Microsoft YaHei Light" pitchFamily="34" charset="-122"/>
                <a:ea typeface="Microsoft YaHei Light" pitchFamily="34" charset="-122"/>
              </a:rPr>
              <a:t>约翰福音</a:t>
            </a:r>
            <a:r>
              <a:rPr lang="en-US" altLang="zh-CN" sz="3600" b="0" kern="0" dirty="0">
                <a:solidFill>
                  <a:srgbClr val="FFFFFF"/>
                </a:solidFill>
                <a:latin typeface="Microsoft YaHei Light" pitchFamily="34" charset="-122"/>
                <a:ea typeface="Microsoft YaHei Light" pitchFamily="34" charset="-122"/>
              </a:rPr>
              <a:t>3:16   </a:t>
            </a:r>
            <a:r>
              <a:rPr lang="zh-CN" altLang="en-US" sz="1800" b="0" kern="0" dirty="0">
                <a:solidFill>
                  <a:srgbClr val="FFFFFF"/>
                </a:solidFill>
                <a:latin typeface="Microsoft YaHei Light" pitchFamily="34" charset="-122"/>
                <a:ea typeface="Microsoft YaHei Light" pitchFamily="34" charset="-122"/>
              </a:rPr>
              <a:t>新译本</a:t>
            </a:r>
            <a:endParaRPr lang="en-US" sz="1800" b="0" i="1" kern="0" dirty="0">
              <a:solidFill>
                <a:srgbClr val="FFFFFF"/>
              </a:solidFill>
              <a:latin typeface="Microsoft YaHei Light" pitchFamily="34" charset="-122"/>
              <a:ea typeface="Microsoft YaHei Light" pitchFamily="34" charset="-122"/>
              <a:cs typeface="ＭＳ Ｐゴシック" charset="0"/>
            </a:endParaRPr>
          </a:p>
        </p:txBody>
      </p:sp>
      <p:sp>
        <p:nvSpPr>
          <p:cNvPr id="6" name="Rectangle 5"/>
          <p:cNvSpPr/>
          <p:nvPr/>
        </p:nvSpPr>
        <p:spPr>
          <a:xfrm>
            <a:off x="597755" y="2068498"/>
            <a:ext cx="8546246" cy="2123622"/>
          </a:xfrm>
          <a:prstGeom prst="rect">
            <a:avLst/>
          </a:prstGeom>
        </p:spPr>
        <p:txBody>
          <a:bodyPr wrap="square" lIns="91291" tIns="45645" rIns="91291" bIns="45645">
            <a:spAutoFit/>
          </a:bodyPr>
          <a:lstStyle/>
          <a:p>
            <a:r>
              <a:rPr lang="zh-CN" altLang="en-US" sz="4400" dirty="0">
                <a:solidFill>
                  <a:srgbClr val="FFFFFF"/>
                </a:solidFill>
                <a:effectLst>
                  <a:glow rad="190500">
                    <a:srgbClr val="000000"/>
                  </a:glow>
                </a:effectLst>
                <a:latin typeface="MingLiU" pitchFamily="49" charset="-120"/>
                <a:ea typeface="MingLiU" pitchFamily="49" charset="-120"/>
                <a:sym typeface="Times New Roman" charset="0"/>
              </a:rPr>
              <a:t>神爱世人，甚至把他的独生子赐给他们，叫一切信他的，不至灭亡，反得永生。</a:t>
            </a:r>
            <a:endParaRPr lang="en-SG" sz="4400" dirty="0">
              <a:solidFill>
                <a:srgbClr val="FFFFFF"/>
              </a:solidFill>
              <a:effectLst>
                <a:glow rad="190500">
                  <a:srgbClr val="000000"/>
                </a:glow>
              </a:effectLst>
              <a:latin typeface="MingLiU" pitchFamily="49" charset="-120"/>
              <a:ea typeface="MingLiU" pitchFamily="49" charset="-120"/>
              <a:sym typeface="Times New Roman" charset="0"/>
            </a:endParaRPr>
          </a:p>
        </p:txBody>
      </p:sp>
    </p:spTree>
    <p:extLst>
      <p:ext uri="{BB962C8B-B14F-4D97-AF65-F5344CB8AC3E}">
        <p14:creationId xmlns:p14="http://schemas.microsoft.com/office/powerpoint/2010/main" val="57772746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3" name="Title 1"/>
          <p:cNvSpPr>
            <a:spLocks noGrp="1"/>
          </p:cNvSpPr>
          <p:nvPr>
            <p:ph type="ctrTitle" idx="4294967295"/>
          </p:nvPr>
        </p:nvSpPr>
        <p:spPr>
          <a:xfrm>
            <a:off x="0" y="5334000"/>
            <a:ext cx="9144000" cy="1371600"/>
          </a:xfrm>
          <a:effectLst>
            <a:outerShdw blurRad="63500" dist="35921" dir="2700000" algn="ctr" rotWithShape="0">
              <a:srgbClr val="000000">
                <a:alpha val="74998"/>
              </a:srgbClr>
            </a:outerShdw>
          </a:effectLst>
        </p:spPr>
        <p:txBody>
          <a:bodyPr/>
          <a:lstStyle/>
          <a:p>
            <a:pPr eaLnBrk="1" hangingPunct="1">
              <a:defRPr/>
            </a:pPr>
            <a:r>
              <a:rPr lang="zh-CN" altLang="en-US" sz="4000" b="1" i="1" dirty="0">
                <a:solidFill>
                  <a:schemeClr val="bg1"/>
                </a:solidFill>
                <a:effectLst>
                  <a:glow rad="190500">
                    <a:schemeClr val="tx1"/>
                  </a:glow>
                </a:effectLst>
                <a:latin typeface="Arial"/>
                <a:ea typeface="ＭＳ Ｐゴシック" charset="0"/>
                <a:cs typeface="Arial"/>
              </a:rPr>
              <a:t>你有什么样</a:t>
            </a:r>
            <a:r>
              <a:rPr lang="zh-CN" altLang="en-US" sz="4000" b="1" i="1" dirty="0">
                <a:solidFill>
                  <a:srgbClr val="FFFF00"/>
                </a:solidFill>
                <a:effectLst>
                  <a:glow rad="190500">
                    <a:schemeClr val="tx1"/>
                  </a:glow>
                </a:effectLst>
                <a:latin typeface="Arial"/>
                <a:ea typeface="ＭＳ Ｐゴシック" charset="0"/>
                <a:cs typeface="Arial"/>
              </a:rPr>
              <a:t>向外</a:t>
            </a:r>
            <a:r>
              <a:rPr lang="zh-CN" altLang="en-US" sz="4000" b="1" i="1" dirty="0">
                <a:solidFill>
                  <a:schemeClr val="bg1"/>
                </a:solidFill>
                <a:effectLst>
                  <a:glow rad="190500">
                    <a:schemeClr val="tx1"/>
                  </a:glow>
                </a:effectLst>
                <a:latin typeface="Arial"/>
                <a:ea typeface="ＭＳ Ｐゴシック" charset="0"/>
                <a:cs typeface="Arial"/>
              </a:rPr>
              <a:t>或</a:t>
            </a:r>
            <a:r>
              <a:rPr lang="zh-CN" altLang="en-US" sz="4000" b="1" i="1" dirty="0">
                <a:solidFill>
                  <a:srgbClr val="FFFF00"/>
                </a:solidFill>
                <a:effectLst>
                  <a:glow rad="190500">
                    <a:schemeClr val="tx1"/>
                  </a:glow>
                </a:effectLst>
                <a:latin typeface="Arial"/>
                <a:ea typeface="ＭＳ Ｐゴシック" charset="0"/>
                <a:cs typeface="Arial"/>
              </a:rPr>
              <a:t>向内</a:t>
            </a:r>
            <a:r>
              <a:rPr lang="zh-CN" altLang="en-US" sz="4000" b="1" i="1" dirty="0">
                <a:solidFill>
                  <a:schemeClr val="bg1"/>
                </a:solidFill>
                <a:effectLst>
                  <a:glow rad="190500">
                    <a:schemeClr val="tx1"/>
                  </a:glow>
                </a:effectLst>
                <a:latin typeface="Arial"/>
                <a:ea typeface="ＭＳ Ｐゴシック" charset="0"/>
                <a:cs typeface="Arial"/>
              </a:rPr>
              <a:t>的问题</a:t>
            </a:r>
            <a:br>
              <a:rPr lang="zh-CN" altLang="en-US" sz="4000" b="1" i="1" dirty="0">
                <a:solidFill>
                  <a:schemeClr val="bg1"/>
                </a:solidFill>
                <a:effectLst>
                  <a:glow rad="190500">
                    <a:schemeClr val="tx1"/>
                  </a:glow>
                </a:effectLst>
                <a:latin typeface="Arial"/>
                <a:ea typeface="ＭＳ Ｐゴシック" charset="0"/>
                <a:cs typeface="Arial"/>
              </a:rPr>
            </a:br>
            <a:r>
              <a:rPr lang="zh-CN" altLang="en-US" sz="4000" b="1" i="1" dirty="0">
                <a:solidFill>
                  <a:schemeClr val="bg1"/>
                </a:solidFill>
                <a:effectLst>
                  <a:glow rad="190500">
                    <a:schemeClr val="tx1"/>
                  </a:glow>
                </a:effectLst>
                <a:latin typeface="Arial"/>
                <a:ea typeface="ＭＳ Ｐゴシック" charset="0"/>
                <a:cs typeface="Arial"/>
              </a:rPr>
              <a:t>需要</a:t>
            </a:r>
            <a:r>
              <a:rPr lang="zh-CN" altLang="en-US" sz="4000" b="1" i="1" dirty="0">
                <a:solidFill>
                  <a:srgbClr val="FFFF00"/>
                </a:solidFill>
                <a:effectLst>
                  <a:glow rad="190500">
                    <a:schemeClr val="tx1"/>
                  </a:glow>
                </a:effectLst>
                <a:latin typeface="Arial"/>
                <a:ea typeface="ＭＳ Ｐゴシック" charset="0"/>
                <a:cs typeface="Arial"/>
              </a:rPr>
              <a:t>即刻</a:t>
            </a:r>
            <a:r>
              <a:rPr lang="zh-CN" altLang="en-US" sz="4000" b="1" i="1" dirty="0">
                <a:solidFill>
                  <a:schemeClr val="bg1"/>
                </a:solidFill>
                <a:effectLst>
                  <a:glow rad="190500">
                    <a:schemeClr val="tx1"/>
                  </a:glow>
                </a:effectLst>
                <a:latin typeface="Arial"/>
                <a:ea typeface="ＭＳ Ｐゴシック" charset="0"/>
                <a:cs typeface="Arial"/>
              </a:rPr>
              <a:t>处理的吗？</a:t>
            </a:r>
            <a:endParaRPr lang="en-US" sz="4000" b="1" i="1" dirty="0">
              <a:solidFill>
                <a:schemeClr val="bg1"/>
              </a:solidFill>
              <a:effectLst>
                <a:glow rad="190500">
                  <a:schemeClr val="tx1"/>
                </a:glow>
              </a:effectLst>
              <a:latin typeface="Arial"/>
              <a:ea typeface="ＭＳ Ｐゴシック" charset="0"/>
              <a:cs typeface="Arial"/>
            </a:endParaRPr>
          </a:p>
        </p:txBody>
      </p:sp>
      <p:sp>
        <p:nvSpPr>
          <p:cNvPr id="343044" name="Title 1"/>
          <p:cNvSpPr>
            <a:spLocks/>
          </p:cNvSpPr>
          <p:nvPr/>
        </p:nvSpPr>
        <p:spPr bwMode="auto">
          <a:xfrm>
            <a:off x="152401"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93" tIns="45647" rIns="91293" bIns="45647" anchor="ctr"/>
          <a:lstStyle/>
          <a:p>
            <a:pPr algn="l">
              <a:defRPr/>
            </a:pPr>
            <a:r>
              <a:rPr lang="zh-CN" altLang="en-US" sz="3600" b="0" i="1" dirty="0">
                <a:solidFill>
                  <a:srgbClr val="FFFFFF"/>
                </a:solidFill>
                <a:latin typeface="Aramis Regular" charset="0"/>
              </a:rPr>
              <a:t>两个方向</a:t>
            </a:r>
          </a:p>
        </p:txBody>
      </p:sp>
      <p:sp>
        <p:nvSpPr>
          <p:cNvPr id="21197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43046" name="Text Box 6"/>
          <p:cNvSpPr txBox="1">
            <a:spLocks noChangeArrowheads="1"/>
          </p:cNvSpPr>
          <p:nvPr/>
        </p:nvSpPr>
        <p:spPr bwMode="auto">
          <a:xfrm rot="-5400000">
            <a:off x="4012779" y="977992"/>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向外</a:t>
            </a:r>
          </a:p>
        </p:txBody>
      </p:sp>
      <p:sp>
        <p:nvSpPr>
          <p:cNvPr id="211974" name="AutoShape 7"/>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343048" name="Text Box 8"/>
          <p:cNvSpPr txBox="1">
            <a:spLocks noChangeArrowheads="1"/>
          </p:cNvSpPr>
          <p:nvPr/>
        </p:nvSpPr>
        <p:spPr bwMode="auto">
          <a:xfrm rot="-5400000">
            <a:off x="4073103" y="3617211"/>
            <a:ext cx="1210521" cy="70785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zh-CN" altLang="en-US" sz="4000" b="0" i="1" dirty="0">
                <a:solidFill>
                  <a:srgbClr val="FFFF00"/>
                </a:solidFill>
                <a:latin typeface="Aramis Regular" charset="0"/>
              </a:rPr>
              <a:t>向内</a:t>
            </a:r>
          </a:p>
        </p:txBody>
      </p:sp>
    </p:spTree>
    <p:extLst>
      <p:ext uri="{BB962C8B-B14F-4D97-AF65-F5344CB8AC3E}">
        <p14:creationId xmlns:p14="http://schemas.microsoft.com/office/powerpoint/2010/main" val="3609745487"/>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12</a:t>
            </a:r>
          </a:p>
        </p:txBody>
      </p:sp>
    </p:spTree>
    <p:extLst>
      <p:ext uri="{BB962C8B-B14F-4D97-AF65-F5344CB8AC3E}">
        <p14:creationId xmlns:p14="http://schemas.microsoft.com/office/powerpoint/2010/main" val="3836075745"/>
      </p:ext>
    </p:extLst>
  </p:cSld>
  <p:clrMapOvr>
    <a:overrideClrMapping bg1="lt1" tx1="dk1" bg2="lt2" tx2="dk2" accent1="accent1" accent2="accent2" accent3="accent3" accent4="accent4" accent5="accent5" accent6="accent6" hlink="hlink" folHlink="folHlink"/>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5762" name="Picture 2" descr="Holiday 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165763" name="Rectangle 3"/>
          <p:cNvSpPr>
            <a:spLocks noGrp="1" noChangeArrowheads="1"/>
          </p:cNvSpPr>
          <p:nvPr>
            <p:ph type="ctrTitle"/>
          </p:nvPr>
        </p:nvSpPr>
        <p:spPr>
          <a:xfrm>
            <a:off x="685800" y="228600"/>
            <a:ext cx="7772400" cy="1143000"/>
          </a:xfrm>
          <a:effectLst>
            <a:outerShdw blurRad="63500" dist="107763" dir="18900000" algn="ctr" rotWithShape="0">
              <a:srgbClr val="000000">
                <a:alpha val="74998"/>
              </a:srgbClr>
            </a:outerShdw>
          </a:effectLst>
        </p:spPr>
        <p:txBody>
          <a:bodyPr/>
          <a:lstStyle/>
          <a:p>
            <a:r>
              <a:rPr lang="zh-CN" altLang="en-US" sz="6000" b="1" dirty="0">
                <a:solidFill>
                  <a:schemeClr val="bg1"/>
                </a:solidFill>
              </a:rPr>
              <a:t>属灵的恩赐</a:t>
            </a:r>
            <a:endParaRPr lang="en-US" sz="6000" b="1" dirty="0">
              <a:solidFill>
                <a:schemeClr val="bg1"/>
              </a:solidFill>
            </a:endParaRPr>
          </a:p>
        </p:txBody>
      </p:sp>
      <p:sp>
        <p:nvSpPr>
          <p:cNvPr id="2165764" name="Rectangle 4"/>
          <p:cNvSpPr>
            <a:spLocks noGrp="1" noChangeArrowheads="1"/>
          </p:cNvSpPr>
          <p:nvPr>
            <p:ph type="subTitle" idx="1"/>
          </p:nvPr>
        </p:nvSpPr>
        <p:spPr>
          <a:xfrm>
            <a:off x="533401" y="5105400"/>
            <a:ext cx="8077200" cy="1524000"/>
          </a:xfrm>
          <a:effectLst>
            <a:outerShdw blurRad="63500" dist="107763" dir="18900000" algn="ctr" rotWithShape="0">
              <a:srgbClr val="000000">
                <a:alpha val="74998"/>
              </a:srgbClr>
            </a:outerShdw>
          </a:effectLst>
        </p:spPr>
        <p:txBody>
          <a:bodyPr/>
          <a:lstStyle/>
          <a:p>
            <a:r>
              <a:rPr lang="zh-CN" altLang="en-US" sz="4800" b="1" i="1" dirty="0">
                <a:solidFill>
                  <a:schemeClr val="bg1"/>
                </a:solidFill>
              </a:rPr>
              <a:t>我们应该从哪里</a:t>
            </a:r>
            <a:r>
              <a:rPr lang="zh-CN" altLang="en-US" sz="4800" b="1" i="1" dirty="0">
                <a:solidFill>
                  <a:srgbClr val="FFFF00"/>
                </a:solidFill>
              </a:rPr>
              <a:t>开始</a:t>
            </a:r>
            <a:r>
              <a:rPr lang="en-US" altLang="zh-CN" sz="4800" b="1" i="1" dirty="0">
                <a:solidFill>
                  <a:schemeClr val="bg1"/>
                </a:solidFill>
              </a:rPr>
              <a:t>?</a:t>
            </a:r>
          </a:p>
        </p:txBody>
      </p:sp>
    </p:spTree>
    <p:extLst>
      <p:ext uri="{BB962C8B-B14F-4D97-AF65-F5344CB8AC3E}">
        <p14:creationId xmlns:p14="http://schemas.microsoft.com/office/powerpoint/2010/main" val="71931933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167810" name="Group 2"/>
          <p:cNvGrpSpPr>
            <a:grpSpLocks/>
          </p:cNvGrpSpPr>
          <p:nvPr/>
        </p:nvGrpSpPr>
        <p:grpSpPr bwMode="auto">
          <a:xfrm>
            <a:off x="-53939" y="0"/>
            <a:ext cx="9350375" cy="7031038"/>
            <a:chOff x="-34" y="0"/>
            <a:chExt cx="5890" cy="4429"/>
          </a:xfrm>
        </p:grpSpPr>
        <p:sp>
          <p:nvSpPr>
            <p:cNvPr id="2167811"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2"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167813" name="Group 5"/>
          <p:cNvGrpSpPr>
            <a:grpSpLocks/>
          </p:cNvGrpSpPr>
          <p:nvPr/>
        </p:nvGrpSpPr>
        <p:grpSpPr bwMode="auto">
          <a:xfrm>
            <a:off x="1905001" y="1181100"/>
            <a:ext cx="5219700" cy="5219700"/>
            <a:chOff x="1200" y="696"/>
            <a:chExt cx="3288" cy="3288"/>
          </a:xfrm>
        </p:grpSpPr>
        <p:sp>
          <p:nvSpPr>
            <p:cNvPr id="2167814"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5"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16" name="Text Box 8"/>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pPr algn="l">
              <a:spcBef>
                <a:spcPct val="50000"/>
              </a:spcBef>
              <a:buFontTx/>
              <a:buChar char="•"/>
            </a:pPr>
            <a:endParaRPr lang="en-US" b="0">
              <a:solidFill>
                <a:srgbClr val="000000"/>
              </a:solidFill>
              <a:latin typeface="Times New Roman" charset="0"/>
              <a:cs typeface="Arial"/>
            </a:endParaRPr>
          </a:p>
        </p:txBody>
      </p:sp>
      <p:sp>
        <p:nvSpPr>
          <p:cNvPr id="2167817" name="AutoShape 9"/>
          <p:cNvSpPr>
            <a:spLocks noChangeArrowheads="1"/>
          </p:cNvSpPr>
          <p:nvPr/>
        </p:nvSpPr>
        <p:spPr bwMode="auto">
          <a:xfrm>
            <a:off x="1733551" y="609601"/>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w="76200">
                <a:solidFill>
                  <a:srgbClr val="FF3300"/>
                </a:solidFill>
                <a:miter lim="800000"/>
                <a:headEnd/>
                <a:tailEnd/>
              </a14:hiddenLine>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167818" name="Text Box 10"/>
          <p:cNvSpPr txBox="1">
            <a:spLocks noChangeArrowheads="1"/>
          </p:cNvSpPr>
          <p:nvPr/>
        </p:nvSpPr>
        <p:spPr bwMode="auto">
          <a:xfrm>
            <a:off x="4114800" y="2041561"/>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167819" name="Text Box 11"/>
          <p:cNvSpPr txBox="1">
            <a:spLocks noChangeArrowheads="1"/>
          </p:cNvSpPr>
          <p:nvPr/>
        </p:nvSpPr>
        <p:spPr bwMode="auto">
          <a:xfrm>
            <a:off x="5608638" y="425136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167820" name="Text Box 12"/>
          <p:cNvSpPr txBox="1">
            <a:spLocks noChangeArrowheads="1"/>
          </p:cNvSpPr>
          <p:nvPr/>
        </p:nvSpPr>
        <p:spPr bwMode="auto">
          <a:xfrm>
            <a:off x="2438401" y="425136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167821" name="Text Box 13"/>
          <p:cNvSpPr txBox="1">
            <a:spLocks noChangeArrowheads="1"/>
          </p:cNvSpPr>
          <p:nvPr/>
        </p:nvSpPr>
        <p:spPr bwMode="auto">
          <a:xfrm>
            <a:off x="19050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儿子</a:t>
            </a:r>
            <a:endParaRPr lang="en-US" sz="4000" i="1" dirty="0">
              <a:solidFill>
                <a:srgbClr val="FFFFFF"/>
              </a:solidFill>
              <a:latin typeface="Times New Roman" charset="0"/>
              <a:cs typeface="Arial"/>
            </a:endParaRPr>
          </a:p>
        </p:txBody>
      </p:sp>
      <p:grpSp>
        <p:nvGrpSpPr>
          <p:cNvPr id="2167822" name="Group 14"/>
          <p:cNvGrpSpPr>
            <a:grpSpLocks/>
          </p:cNvGrpSpPr>
          <p:nvPr/>
        </p:nvGrpSpPr>
        <p:grpSpPr bwMode="auto">
          <a:xfrm>
            <a:off x="3629025" y="2862263"/>
            <a:ext cx="1981200" cy="1752600"/>
            <a:chOff x="2286" y="1803"/>
            <a:chExt cx="1248" cy="1104"/>
          </a:xfrm>
        </p:grpSpPr>
        <p:sp>
          <p:nvSpPr>
            <p:cNvPr id="2167823" name="Text Box 15"/>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4000" i="1" dirty="0">
                  <a:solidFill>
                    <a:srgbClr val="FFFFFF"/>
                  </a:solidFill>
                  <a:latin typeface="Times New Roman" charset="0"/>
                  <a:cs typeface="Arial"/>
                </a:rPr>
                <a:t>神</a:t>
              </a:r>
              <a:endParaRPr lang="en-US" sz="4000" i="1" dirty="0">
                <a:solidFill>
                  <a:srgbClr val="FFFFFF"/>
                </a:solidFill>
                <a:latin typeface="Times New Roman" charset="0"/>
                <a:cs typeface="Arial"/>
              </a:endParaRPr>
            </a:p>
          </p:txBody>
        </p:sp>
        <p:sp>
          <p:nvSpPr>
            <p:cNvPr id="2167824" name="AutoShape 16"/>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25" name="Text Box 17"/>
          <p:cNvSpPr txBox="1">
            <a:spLocks noChangeArrowheads="1"/>
          </p:cNvSpPr>
          <p:nvPr/>
        </p:nvSpPr>
        <p:spPr bwMode="auto">
          <a:xfrm>
            <a:off x="3714750" y="1431961"/>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父</a:t>
            </a:r>
            <a:endParaRPr lang="en-US" sz="4000" i="1" dirty="0">
              <a:solidFill>
                <a:srgbClr val="FFFFFF"/>
              </a:solidFill>
              <a:latin typeface="Times New Roman" charset="0"/>
              <a:cs typeface="Arial"/>
            </a:endParaRPr>
          </a:p>
        </p:txBody>
      </p:sp>
      <p:sp>
        <p:nvSpPr>
          <p:cNvPr id="2167826" name="Text Box 18"/>
          <p:cNvSpPr txBox="1">
            <a:spLocks noChangeArrowheads="1"/>
          </p:cNvSpPr>
          <p:nvPr/>
        </p:nvSpPr>
        <p:spPr bwMode="auto">
          <a:xfrm>
            <a:off x="54864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圣灵</a:t>
            </a:r>
            <a:endParaRPr lang="en-US" sz="4000" i="1" dirty="0">
              <a:solidFill>
                <a:srgbClr val="FFFFFF"/>
              </a:solidFill>
              <a:latin typeface="Times New Roman" charset="0"/>
              <a:cs typeface="Arial"/>
            </a:endParaRPr>
          </a:p>
        </p:txBody>
      </p:sp>
      <p:sp>
        <p:nvSpPr>
          <p:cNvPr id="2167827" name="WordArt 19"/>
          <p:cNvSpPr>
            <a:spLocks noChangeArrowheads="1" noChangeShapeType="1" noTextEdit="1"/>
          </p:cNvSpPr>
          <p:nvPr/>
        </p:nvSpPr>
        <p:spPr bwMode="auto">
          <a:xfrm rot="-3731304">
            <a:off x="1997077"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167828" name="WordArt 20"/>
          <p:cNvSpPr>
            <a:spLocks noChangeArrowheads="1" noChangeShapeType="1" noTextEdit="1"/>
          </p:cNvSpPr>
          <p:nvPr/>
        </p:nvSpPr>
        <p:spPr bwMode="auto">
          <a:xfrm rot="3668274">
            <a:off x="5957889"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167829" name="WordArt 21"/>
          <p:cNvSpPr>
            <a:spLocks noChangeArrowheads="1" noChangeShapeType="1" noTextEdit="1"/>
          </p:cNvSpPr>
          <p:nvPr/>
        </p:nvSpPr>
        <p:spPr bwMode="auto">
          <a:xfrm>
            <a:off x="4038600" y="5972175"/>
            <a:ext cx="1119188"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167830" name="Rectangle 22"/>
          <p:cNvSpPr>
            <a:spLocks noGrp="1" noChangeArrowheads="1"/>
          </p:cNvSpPr>
          <p:nvPr>
            <p:ph type="title" idx="4294967295"/>
          </p:nvPr>
        </p:nvSpPr>
        <p:spPr>
          <a:xfrm>
            <a:off x="0" y="228600"/>
            <a:ext cx="9144000" cy="1143000"/>
          </a:xfrm>
          <a:effectLst>
            <a:outerShdw blurRad="63500" dist="35921" dir="2700000" algn="ctr" rotWithShape="0">
              <a:schemeClr val="tx1">
                <a:alpha val="74998"/>
              </a:schemeClr>
            </a:outerShdw>
          </a:effectLst>
        </p:spPr>
        <p:txBody>
          <a:bodyPr/>
          <a:lstStyle/>
          <a:p>
            <a:r>
              <a:rPr lang="en-US" sz="4000" b="1" i="1" dirty="0">
                <a:solidFill>
                  <a:schemeClr val="bg1"/>
                </a:solidFill>
              </a:rPr>
              <a:t>I. </a:t>
            </a:r>
            <a:r>
              <a:rPr lang="zh-CN" altLang="en-US" sz="4000" b="1" i="1" dirty="0">
                <a:solidFill>
                  <a:schemeClr val="bg1"/>
                </a:solidFill>
              </a:rPr>
              <a:t>理解属灵恩赐应当从尊基督为</a:t>
            </a:r>
            <a:r>
              <a:rPr lang="zh-CN" altLang="en-US" sz="4000" b="1" i="1" dirty="0">
                <a:solidFill>
                  <a:srgbClr val="FFFF00"/>
                </a:solidFill>
              </a:rPr>
              <a:t>主</a:t>
            </a:r>
            <a:r>
              <a:rPr lang="zh-CN" altLang="en-US" sz="4000" b="1" i="1" dirty="0">
                <a:solidFill>
                  <a:schemeClr val="bg1"/>
                </a:solidFill>
              </a:rPr>
              <a:t>开始</a:t>
            </a:r>
            <a:r>
              <a:rPr lang="en-US" sz="4000" b="1" i="1" dirty="0">
                <a:solidFill>
                  <a:schemeClr val="bg1"/>
                </a:solidFill>
              </a:rPr>
              <a:t>(12:1-3).</a:t>
            </a:r>
          </a:p>
        </p:txBody>
      </p:sp>
    </p:spTree>
    <p:extLst>
      <p:ext uri="{BB962C8B-B14F-4D97-AF65-F5344CB8AC3E}">
        <p14:creationId xmlns:p14="http://schemas.microsoft.com/office/powerpoint/2010/main" val="375770480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167822"/>
                                        </p:tgtEl>
                                        <p:attrNameLst>
                                          <p:attrName>style.visibility</p:attrName>
                                        </p:attrNameLst>
                                      </p:cBhvr>
                                      <p:to>
                                        <p:strVal val="visible"/>
                                      </p:to>
                                    </p:set>
                                    <p:animEffect transition="in" filter="fade">
                                      <p:cBhvr>
                                        <p:cTn id="7" dur="2000"/>
                                        <p:tgtEl>
                                          <p:spTgt spid="21678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67825"/>
                                        </p:tgtEl>
                                        <p:attrNameLst>
                                          <p:attrName>style.visibility</p:attrName>
                                        </p:attrNameLst>
                                      </p:cBhvr>
                                      <p:to>
                                        <p:strVal val="visible"/>
                                      </p:to>
                                    </p:set>
                                    <p:animEffect transition="in" filter="fade">
                                      <p:cBhvr>
                                        <p:cTn id="12" dur="2000"/>
                                        <p:tgtEl>
                                          <p:spTgt spid="2167825"/>
                                        </p:tgtEl>
                                      </p:cBhvr>
                                    </p:animEffect>
                                  </p:childTnLst>
                                </p:cTn>
                              </p:par>
                            </p:childTnLst>
                          </p:cTn>
                        </p:par>
                        <p:par>
                          <p:cTn id="13" fill="hold" nodeType="afterGroup">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2167818"/>
                                        </p:tgtEl>
                                        <p:attrNameLst>
                                          <p:attrName>style.visibility</p:attrName>
                                        </p:attrNameLst>
                                      </p:cBhvr>
                                      <p:to>
                                        <p:strVal val="visible"/>
                                      </p:to>
                                    </p:set>
                                    <p:animEffect transition="in" filter="fade">
                                      <p:cBhvr>
                                        <p:cTn id="16" dur="2000"/>
                                        <p:tgtEl>
                                          <p:spTgt spid="216781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67821"/>
                                        </p:tgtEl>
                                        <p:attrNameLst>
                                          <p:attrName>style.visibility</p:attrName>
                                        </p:attrNameLst>
                                      </p:cBhvr>
                                      <p:to>
                                        <p:strVal val="visible"/>
                                      </p:to>
                                    </p:set>
                                    <p:animEffect transition="in" filter="fade">
                                      <p:cBhvr>
                                        <p:cTn id="21" dur="2000"/>
                                        <p:tgtEl>
                                          <p:spTgt spid="2167821"/>
                                        </p:tgtEl>
                                      </p:cBhvr>
                                    </p:animEffect>
                                  </p:childTnLst>
                                </p:cTn>
                              </p:par>
                            </p:childTnLst>
                          </p:cTn>
                        </p:par>
                        <p:par>
                          <p:cTn id="22" fill="hold" nodeType="afterGroup">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167820"/>
                                        </p:tgtEl>
                                        <p:attrNameLst>
                                          <p:attrName>style.visibility</p:attrName>
                                        </p:attrNameLst>
                                      </p:cBhvr>
                                      <p:to>
                                        <p:strVal val="visible"/>
                                      </p:to>
                                    </p:set>
                                    <p:animEffect transition="in" filter="fade">
                                      <p:cBhvr>
                                        <p:cTn id="25" dur="2000"/>
                                        <p:tgtEl>
                                          <p:spTgt spid="216782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67826"/>
                                        </p:tgtEl>
                                        <p:attrNameLst>
                                          <p:attrName>style.visibility</p:attrName>
                                        </p:attrNameLst>
                                      </p:cBhvr>
                                      <p:to>
                                        <p:strVal val="visible"/>
                                      </p:to>
                                    </p:set>
                                    <p:animEffect transition="in" filter="fade">
                                      <p:cBhvr>
                                        <p:cTn id="30" dur="2000"/>
                                        <p:tgtEl>
                                          <p:spTgt spid="2167826"/>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167819"/>
                                        </p:tgtEl>
                                        <p:attrNameLst>
                                          <p:attrName>style.visibility</p:attrName>
                                        </p:attrNameLst>
                                      </p:cBhvr>
                                      <p:to>
                                        <p:strVal val="visible"/>
                                      </p:to>
                                    </p:set>
                                    <p:animEffect transition="in" filter="fade">
                                      <p:cBhvr>
                                        <p:cTn id="34" dur="2000"/>
                                        <p:tgtEl>
                                          <p:spTgt spid="216781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167827"/>
                                        </p:tgtEl>
                                        <p:attrNameLst>
                                          <p:attrName>style.visibility</p:attrName>
                                        </p:attrNameLst>
                                      </p:cBhvr>
                                      <p:to>
                                        <p:strVal val="visible"/>
                                      </p:to>
                                    </p:set>
                                    <p:animEffect transition="in" filter="fade">
                                      <p:cBhvr>
                                        <p:cTn id="39" dur="2000"/>
                                        <p:tgtEl>
                                          <p:spTgt spid="216782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67829"/>
                                        </p:tgtEl>
                                        <p:attrNameLst>
                                          <p:attrName>style.visibility</p:attrName>
                                        </p:attrNameLst>
                                      </p:cBhvr>
                                      <p:to>
                                        <p:strVal val="visible"/>
                                      </p:to>
                                    </p:set>
                                    <p:animEffect transition="in" filter="fade">
                                      <p:cBhvr>
                                        <p:cTn id="44" dur="2000"/>
                                        <p:tgtEl>
                                          <p:spTgt spid="21678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167828"/>
                                        </p:tgtEl>
                                        <p:attrNameLst>
                                          <p:attrName>style.visibility</p:attrName>
                                        </p:attrNameLst>
                                      </p:cBhvr>
                                      <p:to>
                                        <p:strVal val="visible"/>
                                      </p:to>
                                    </p:set>
                                    <p:animEffect transition="in" filter="fade">
                                      <p:cBhvr>
                                        <p:cTn id="49" dur="2000"/>
                                        <p:tgtEl>
                                          <p:spTgt spid="2167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7818" grpId="0"/>
      <p:bldP spid="2167819" grpId="0"/>
      <p:bldP spid="2167820" grpId="0"/>
      <p:bldP spid="2167821" grpId="0"/>
      <p:bldP spid="2167825" grpId="0"/>
      <p:bldP spid="2167826" grpId="0"/>
      <p:bldP spid="2167827" grpId="0" animBg="1"/>
      <p:bldP spid="2167828" grpId="0" animBg="1"/>
      <p:bldP spid="2167829"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grpSp>
        <p:nvGrpSpPr>
          <p:cNvPr id="2169859" name="Group 3"/>
          <p:cNvGrpSpPr>
            <a:grpSpLocks/>
          </p:cNvGrpSpPr>
          <p:nvPr/>
        </p:nvGrpSpPr>
        <p:grpSpPr bwMode="auto">
          <a:xfrm>
            <a:off x="-53939"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9862"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169863" name="Text Box 7"/>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pPr algn="l">
              <a:spcBef>
                <a:spcPct val="50000"/>
              </a:spcBef>
              <a:buFontTx/>
              <a:buChar char="•"/>
            </a:pPr>
            <a:endParaRPr lang="en-US" b="0">
              <a:solidFill>
                <a:srgbClr val="000000"/>
              </a:solidFill>
              <a:latin typeface="Times New Roman" charset="0"/>
              <a:cs typeface="Arial"/>
            </a:endParaRPr>
          </a:p>
        </p:txBody>
      </p:sp>
      <p:sp>
        <p:nvSpPr>
          <p:cNvPr id="2169864" name="Text Box 8"/>
          <p:cNvSpPr txBox="1">
            <a:spLocks noChangeArrowheads="1"/>
          </p:cNvSpPr>
          <p:nvPr/>
        </p:nvSpPr>
        <p:spPr bwMode="auto">
          <a:xfrm>
            <a:off x="228600" y="381009"/>
            <a:ext cx="8915400" cy="452414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zh-CN" altLang="en-US" sz="3600" i="1" dirty="0">
                <a:solidFill>
                  <a:srgbClr val="FFFFFF"/>
                </a:solidFill>
                <a:latin typeface="Arial"/>
                <a:cs typeface="Arial"/>
              </a:rPr>
              <a:t>弟兄们，论到属灵的恩赐，</a:t>
            </a:r>
            <a:br>
              <a:rPr lang="zh-CN" altLang="en-US" sz="3600" i="1" dirty="0">
                <a:solidFill>
                  <a:srgbClr val="FFFFFF"/>
                </a:solidFill>
                <a:latin typeface="Arial"/>
                <a:cs typeface="Arial"/>
              </a:rPr>
            </a:br>
            <a:r>
              <a:rPr lang="zh-CN" altLang="en-US" sz="3600" i="1" dirty="0">
                <a:solidFill>
                  <a:srgbClr val="FFFFFF"/>
                </a:solidFill>
                <a:latin typeface="Arial"/>
                <a:cs typeface="Arial"/>
              </a:rPr>
              <a:t>我不愿意你们不明白</a:t>
            </a:r>
            <a:r>
              <a:rPr lang="en-US" altLang="zh-CN" sz="3600" i="1" dirty="0">
                <a:solidFill>
                  <a:srgbClr val="FFFFFF"/>
                </a:solidFill>
                <a:latin typeface="Arial"/>
                <a:cs typeface="Arial"/>
              </a:rPr>
              <a:t>. </a:t>
            </a:r>
          </a:p>
          <a:p>
            <a:r>
              <a:rPr lang="en-US" altLang="zh-CN" sz="3600" i="1" baseline="30000" dirty="0">
                <a:solidFill>
                  <a:srgbClr val="FFFFFF"/>
                </a:solidFill>
                <a:latin typeface="Arial"/>
                <a:cs typeface="Arial"/>
              </a:rPr>
              <a:t>2</a:t>
            </a:r>
            <a:r>
              <a:rPr lang="zh-CN" altLang="en-US" sz="3600" i="1" dirty="0">
                <a:solidFill>
                  <a:srgbClr val="FFFFFF"/>
                </a:solidFill>
                <a:latin typeface="Arial"/>
                <a:cs typeface="Arial"/>
              </a:rPr>
              <a:t>你们作为外邦（异教）人的时候，随事被牵引，受迷惑，</a:t>
            </a:r>
            <a:br>
              <a:rPr lang="zh-CN" altLang="en-US" sz="3600" i="1" dirty="0">
                <a:solidFill>
                  <a:srgbClr val="FFFFFF"/>
                </a:solidFill>
                <a:latin typeface="Arial"/>
                <a:cs typeface="Arial"/>
              </a:rPr>
            </a:br>
            <a:r>
              <a:rPr lang="zh-CN" altLang="en-US" sz="3600" i="1" dirty="0">
                <a:solidFill>
                  <a:srgbClr val="FFFFFF"/>
                </a:solidFill>
                <a:latin typeface="Arial"/>
                <a:cs typeface="Arial"/>
              </a:rPr>
              <a:t>去服侍那哑的偶像</a:t>
            </a:r>
            <a:r>
              <a:rPr lang="en-US" altLang="zh-CN" sz="3600" i="1" dirty="0">
                <a:solidFill>
                  <a:srgbClr val="FFFFFF"/>
                </a:solidFill>
                <a:latin typeface="Arial"/>
                <a:cs typeface="Arial"/>
              </a:rPr>
              <a:t>. </a:t>
            </a:r>
          </a:p>
          <a:p>
            <a:r>
              <a:rPr lang="en-US" altLang="zh-CN" sz="3600" i="1" baseline="30000" dirty="0">
                <a:solidFill>
                  <a:srgbClr val="FFFFFF"/>
                </a:solidFill>
                <a:latin typeface="Arial"/>
                <a:cs typeface="Arial"/>
              </a:rPr>
              <a:t>3</a:t>
            </a:r>
            <a:r>
              <a:rPr lang="zh-CN" altLang="en-US" sz="3600" i="1" dirty="0">
                <a:solidFill>
                  <a:srgbClr val="FFFFFF"/>
                </a:solidFill>
                <a:latin typeface="Arial"/>
                <a:cs typeface="Arial"/>
              </a:rPr>
              <a:t>因此我告诉你们， 没有人会被神的灵所感动而说</a:t>
            </a:r>
            <a:r>
              <a:rPr lang="en-US" altLang="zh-CN" sz="3600" i="1" dirty="0">
                <a:solidFill>
                  <a:srgbClr val="FFFFFF"/>
                </a:solidFill>
                <a:latin typeface="Arial"/>
                <a:cs typeface="Arial"/>
              </a:rPr>
              <a:t>, “</a:t>
            </a:r>
            <a:r>
              <a:rPr lang="zh-CN" altLang="en-US" sz="3600" i="1" dirty="0">
                <a:solidFill>
                  <a:srgbClr val="FFFFFF"/>
                </a:solidFill>
                <a:latin typeface="Arial"/>
                <a:cs typeface="Arial"/>
              </a:rPr>
              <a:t>基督是主</a:t>
            </a:r>
            <a:r>
              <a:rPr lang="en-US" altLang="zh-CN" sz="3600" i="1" dirty="0">
                <a:solidFill>
                  <a:srgbClr val="FFFFFF"/>
                </a:solidFill>
                <a:latin typeface="Arial"/>
                <a:cs typeface="Arial"/>
              </a:rPr>
              <a:t>,” </a:t>
            </a:r>
            <a:r>
              <a:rPr lang="zh-CN" altLang="en-US" sz="3600" i="1" dirty="0">
                <a:solidFill>
                  <a:srgbClr val="FFFFFF"/>
                </a:solidFill>
                <a:latin typeface="Arial"/>
                <a:cs typeface="Arial"/>
              </a:rPr>
              <a:t>除非被圣灵所感动</a:t>
            </a:r>
            <a:r>
              <a:rPr lang="en-US" altLang="zh-CN" sz="3600" i="1" dirty="0">
                <a:solidFill>
                  <a:srgbClr val="FFFFFF"/>
                </a:solidFill>
                <a:latin typeface="Arial"/>
                <a:cs typeface="Arial"/>
              </a:rPr>
              <a:t>.</a:t>
            </a:r>
          </a:p>
        </p:txBody>
      </p:sp>
      <p:sp>
        <p:nvSpPr>
          <p:cNvPr id="2169865"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t">
            <a:spAutoFit/>
          </a:bodyPr>
          <a:lstStyle/>
          <a:p>
            <a:pPr algn="l">
              <a:spcBef>
                <a:spcPct val="50000"/>
              </a:spcBef>
            </a:pPr>
            <a:r>
              <a:rPr lang="zh-CN" altLang="en-US" sz="2800" b="1" dirty="0">
                <a:solidFill>
                  <a:schemeClr val="bg1"/>
                </a:solidFill>
                <a:latin typeface="Arial"/>
                <a:cs typeface="Arial"/>
              </a:rPr>
              <a:t>格林多前 </a:t>
            </a:r>
            <a:r>
              <a:rPr lang="en-US" sz="2800" b="1" dirty="0">
                <a:solidFill>
                  <a:schemeClr val="bg1"/>
                </a:solidFill>
                <a:latin typeface="Arial"/>
                <a:cs typeface="Arial"/>
              </a:rPr>
              <a:t>12:1-3 (</a:t>
            </a:r>
            <a:r>
              <a:rPr lang="en-US" altLang="zh-CN" sz="2800" b="1" dirty="0">
                <a:solidFill>
                  <a:schemeClr val="bg1"/>
                </a:solidFill>
                <a:latin typeface="Arial"/>
                <a:cs typeface="Arial"/>
              </a:rPr>
              <a:t>CNV</a:t>
            </a:r>
            <a:r>
              <a:rPr lang="en-US" sz="2800" b="1" dirty="0">
                <a:solidFill>
                  <a:schemeClr val="bg1"/>
                </a:solidFill>
                <a:latin typeface="Arial"/>
                <a:cs typeface="Arial"/>
              </a:rPr>
              <a:t>)</a:t>
            </a:r>
          </a:p>
        </p:txBody>
      </p:sp>
    </p:spTree>
    <p:extLst>
      <p:ext uri="{BB962C8B-B14F-4D97-AF65-F5344CB8AC3E}">
        <p14:creationId xmlns:p14="http://schemas.microsoft.com/office/powerpoint/2010/main" val="3165618126"/>
      </p:ext>
    </p:extLst>
  </p:cSld>
  <p:clrMapOvr>
    <a:masterClrMapping/>
  </p:clrMapOvr>
  <p:transition spd="slow">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6002" name="Rectangle 2"/>
          <p:cNvSpPr>
            <a:spLocks noGrp="1" noChangeArrowheads="1"/>
          </p:cNvSpPr>
          <p:nvPr>
            <p:ph type="ctrTitle"/>
          </p:nvPr>
        </p:nvSpPr>
        <p:spPr>
          <a:xfrm>
            <a:off x="1691680" y="368424"/>
            <a:ext cx="7452320" cy="900336"/>
          </a:xfrm>
          <a:noFill/>
        </p:spPr>
        <p:txBody>
          <a:bodyPr/>
          <a:lstStyle/>
          <a:p>
            <a:pPr algn="l"/>
            <a:r>
              <a:rPr lang="zh-CN" altLang="en-US" sz="4800" b="1" dirty="0">
                <a:solidFill>
                  <a:srgbClr val="FFFFFF"/>
                </a:solidFill>
              </a:rPr>
              <a:t>哥林多前</a:t>
            </a:r>
            <a:r>
              <a:rPr lang="en-US" altLang="zh-CN" sz="4800" b="1" dirty="0">
                <a:solidFill>
                  <a:srgbClr val="FFFFFF"/>
                </a:solidFill>
              </a:rPr>
              <a:t>12</a:t>
            </a:r>
            <a:r>
              <a:rPr lang="zh-CN" altLang="en-US" sz="4800" b="1" dirty="0">
                <a:solidFill>
                  <a:srgbClr val="FFFFFF"/>
                </a:solidFill>
              </a:rPr>
              <a:t> 的基本议题</a:t>
            </a:r>
            <a:endParaRPr lang="en-US" sz="5400" dirty="0">
              <a:solidFill>
                <a:schemeClr val="bg1"/>
              </a:solidFill>
            </a:endParaRPr>
          </a:p>
        </p:txBody>
      </p:sp>
      <p:sp>
        <p:nvSpPr>
          <p:cNvPr id="2176003" name="Text Box 3"/>
          <p:cNvSpPr txBox="1">
            <a:spLocks noChangeArrowheads="1"/>
          </p:cNvSpPr>
          <p:nvPr/>
        </p:nvSpPr>
        <p:spPr bwMode="auto">
          <a:xfrm>
            <a:off x="2209803" y="1988840"/>
            <a:ext cx="1729846" cy="470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spAutoFit/>
          </a:bodyPr>
          <a:lstStyle/>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什么</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何人</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哪里</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何时</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为何</a:t>
            </a:r>
          </a:p>
        </p:txBody>
      </p:sp>
      <p:sp>
        <p:nvSpPr>
          <p:cNvPr id="2176004" name="Text Box 4"/>
          <p:cNvSpPr txBox="1">
            <a:spLocks noChangeArrowheads="1"/>
          </p:cNvSpPr>
          <p:nvPr/>
        </p:nvSpPr>
        <p:spPr bwMode="auto">
          <a:xfrm>
            <a:off x="8382000" y="76203"/>
            <a:ext cx="685800" cy="46149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Tree>
    <p:extLst>
      <p:ext uri="{BB962C8B-B14F-4D97-AF65-F5344CB8AC3E}">
        <p14:creationId xmlns:p14="http://schemas.microsoft.com/office/powerpoint/2010/main" val="132223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600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7600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7600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7600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600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3" grpId="0" build="p"/>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8050" name="Rectangle 2"/>
          <p:cNvSpPr>
            <a:spLocks noGrp="1" noChangeArrowheads="1"/>
          </p:cNvSpPr>
          <p:nvPr>
            <p:ph type="ctrTitle"/>
          </p:nvPr>
        </p:nvSpPr>
        <p:spPr>
          <a:xfrm>
            <a:off x="1371600" y="381000"/>
            <a:ext cx="7772400" cy="1143000"/>
          </a:xfrm>
        </p:spPr>
        <p:txBody>
          <a:bodyPr/>
          <a:lstStyle/>
          <a:p>
            <a:r>
              <a:rPr lang="zh-CN" altLang="en-US" sz="4800" b="1" dirty="0"/>
              <a:t>什么是属灵的恩赐</a:t>
            </a:r>
            <a:r>
              <a:rPr lang="en-US" altLang="zh-CN" sz="4800" b="1" dirty="0"/>
              <a:t>?</a:t>
            </a:r>
            <a:endParaRPr lang="en-US" dirty="0"/>
          </a:p>
        </p:txBody>
      </p:sp>
      <p:sp>
        <p:nvSpPr>
          <p:cNvPr id="2178051" name="Rectangle 3"/>
          <p:cNvSpPr>
            <a:spLocks noChangeArrowheads="1"/>
          </p:cNvSpPr>
          <p:nvPr/>
        </p:nvSpPr>
        <p:spPr bwMode="auto">
          <a:xfrm>
            <a:off x="2123729" y="2514601"/>
            <a:ext cx="6768752" cy="21236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marL="684610" indent="-684610" algn="l">
              <a:buFont typeface="Arial"/>
              <a:buChar char="•"/>
            </a:pP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“神赐的服事的能力” </a:t>
            </a:r>
            <a:r>
              <a:rPr lang="en-US" altLang="zh-CN"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莱瑞</a:t>
            </a:r>
            <a:r>
              <a:rPr lang="en-US" altLang="zh-CN" sz="4400" dirty="0">
                <a:solidFill>
                  <a:srgbClr val="FFFF00"/>
                </a:solidFill>
                <a:effectLst>
                  <a:outerShdw blurRad="73025" dist="114300" dir="2700000" algn="tl" rotWithShape="0">
                    <a:srgbClr val="000000">
                      <a:alpha val="88000"/>
                    </a:srgbClr>
                  </a:outerShdw>
                </a:effectLst>
                <a:latin typeface="Sand" charset="0"/>
                <a:cs typeface="Arial" charset="0"/>
              </a:rPr>
              <a:t>)</a:t>
            </a:r>
          </a:p>
          <a:p>
            <a:pPr marL="684610" indent="-684610" algn="l">
              <a:buFont typeface="Arial"/>
              <a:buChar char="•"/>
            </a:pPr>
            <a:r>
              <a:rPr lang="en-US" altLang="zh-CN"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灵里增长的能力”</a:t>
            </a:r>
          </a:p>
        </p:txBody>
      </p:sp>
    </p:spTree>
    <p:extLst>
      <p:ext uri="{BB962C8B-B14F-4D97-AF65-F5344CB8AC3E}">
        <p14:creationId xmlns:p14="http://schemas.microsoft.com/office/powerpoint/2010/main" val="2195033964"/>
      </p:ext>
    </p:extLst>
  </p:cSld>
  <p:clrMapOvr>
    <a:masterClrMapping/>
  </p:clrMapOvr>
  <p:transition>
    <p:cu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9074" name="Rectangle 2"/>
          <p:cNvSpPr>
            <a:spLocks noGrp="1" noChangeArrowheads="1"/>
          </p:cNvSpPr>
          <p:nvPr>
            <p:ph type="ctrTitle"/>
          </p:nvPr>
        </p:nvSpPr>
        <p:spPr>
          <a:xfrm>
            <a:off x="1066801" y="381000"/>
            <a:ext cx="8153400" cy="1143000"/>
          </a:xfrm>
        </p:spPr>
        <p:txBody>
          <a:bodyPr/>
          <a:lstStyle/>
          <a:p>
            <a:r>
              <a:rPr lang="zh-CN" altLang="en-US" b="1" dirty="0"/>
              <a:t> 什么     是属灵的恩赐</a:t>
            </a:r>
            <a:r>
              <a:rPr lang="en-US" altLang="zh-CN" b="1" dirty="0"/>
              <a:t>?</a:t>
            </a:r>
            <a:endParaRPr lang="en-US" sz="4000" dirty="0"/>
          </a:p>
        </p:txBody>
      </p:sp>
      <p:sp>
        <p:nvSpPr>
          <p:cNvPr id="2179075" name="Rectangle 3"/>
          <p:cNvSpPr>
            <a:spLocks noChangeArrowheads="1"/>
          </p:cNvSpPr>
          <p:nvPr/>
        </p:nvSpPr>
        <p:spPr bwMode="auto">
          <a:xfrm>
            <a:off x="2195736" y="2514600"/>
            <a:ext cx="6705599" cy="2123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marL="684610" indent="-684610" algn="l">
              <a:buFont typeface="Arial"/>
              <a:buChar char="•"/>
            </a:pP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服事的岗位</a:t>
            </a:r>
          </a:p>
          <a:p>
            <a:pPr marL="684610" indent="-684610" algn="l">
              <a:buFont typeface="Arial"/>
              <a:buChar char="•"/>
            </a:pP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服事对象的年龄</a:t>
            </a:r>
          </a:p>
          <a:p>
            <a:pPr marL="684610" indent="-684610" algn="l">
              <a:buFont typeface="Arial"/>
              <a:buChar char="•"/>
            </a:pPr>
            <a:r>
              <a:rPr lang="zh-CN" altLang="en-US" sz="4400" dirty="0">
                <a:solidFill>
                  <a:srgbClr val="FFFF00"/>
                </a:solidFill>
                <a:effectLst>
                  <a:outerShdw blurRad="73025" dist="114300" dir="2700000" algn="tl" rotWithShape="0">
                    <a:srgbClr val="000000">
                      <a:alpha val="88000"/>
                    </a:srgbClr>
                  </a:outerShdw>
                </a:effectLst>
                <a:latin typeface="Sand" charset="0"/>
                <a:cs typeface="Arial" charset="0"/>
              </a:rPr>
              <a:t>天赋</a:t>
            </a:r>
          </a:p>
        </p:txBody>
      </p:sp>
      <p:sp>
        <p:nvSpPr>
          <p:cNvPr id="2179076" name="WordArt 4"/>
          <p:cNvSpPr>
            <a:spLocks noChangeArrowheads="1" noChangeShapeType="1" noTextEdit="1"/>
          </p:cNvSpPr>
          <p:nvPr/>
        </p:nvSpPr>
        <p:spPr bwMode="auto">
          <a:xfrm>
            <a:off x="3419872" y="38100"/>
            <a:ext cx="914400" cy="1562100"/>
          </a:xfrm>
          <a:prstGeom prst="rect">
            <a:avLst/>
          </a:prstGeom>
        </p:spPr>
        <p:txBody>
          <a:bodyPr wrap="none" lIns="91269" tIns="45635" rIns="91269" bIns="45635" fromWordArt="1">
            <a:prstTxWarp prst="textSlantUp">
              <a:avLst>
                <a:gd name="adj" fmla="val 32056"/>
              </a:avLst>
            </a:prstTxWarp>
          </a:bodyPr>
          <a:lstStyle/>
          <a:p>
            <a:pPr eaLnBrk="0" hangingPunct="0"/>
            <a:r>
              <a:rPr lang="zh-CN" altLang="en-US" sz="3600" b="0" kern="10" dirty="0">
                <a:ln w="9525">
                  <a:solidFill>
                    <a:srgbClr val="CC99FF"/>
                  </a:solidFill>
                  <a:round/>
                  <a:headEnd/>
                  <a:tailEnd/>
                </a:ln>
                <a:gradFill rotWithShape="0">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不</a:t>
            </a:r>
            <a:endParaRPr lang="en-US" sz="3600" b="0" kern="10" dirty="0">
              <a:ln w="9525">
                <a:solidFill>
                  <a:srgbClr val="CC99FF"/>
                </a:solidFill>
                <a:round/>
                <a:headEnd/>
                <a:tailEnd/>
              </a:ln>
              <a:gradFill rotWithShape="0">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Tree>
    <p:extLst>
      <p:ext uri="{BB962C8B-B14F-4D97-AF65-F5344CB8AC3E}">
        <p14:creationId xmlns:p14="http://schemas.microsoft.com/office/powerpoint/2010/main" val="241811147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79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179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17907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9075" grpId="0" build="p"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4195" name="Picture 3" descr="image0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55776" y="8077"/>
            <a:ext cx="4536504" cy="6839923"/>
          </a:xfrm>
          <a:prstGeom prst="rect">
            <a:avLst/>
          </a:prstGeom>
          <a:noFill/>
          <a:extLst>
            <a:ext uri="{909E8E84-426E-40DD-AFC4-6F175D3DCCD1}">
              <a14:hiddenFill xmlns:a14="http://schemas.microsoft.com/office/drawing/2010/main">
                <a:solidFill>
                  <a:srgbClr val="FFFFFF"/>
                </a:solidFill>
              </a14:hiddenFill>
            </a:ext>
          </a:extLst>
        </p:spPr>
      </p:pic>
      <p:sp>
        <p:nvSpPr>
          <p:cNvPr id="2184194" name="Rectangle 2"/>
          <p:cNvSpPr>
            <a:spLocks noGrp="1" noChangeArrowheads="1"/>
          </p:cNvSpPr>
          <p:nvPr>
            <p:ph type="title" idx="4294967295"/>
          </p:nvPr>
        </p:nvSpPr>
        <p:spPr>
          <a:xfrm>
            <a:off x="323528" y="457200"/>
            <a:ext cx="8820472" cy="990600"/>
          </a:xfrm>
          <a:noFill/>
          <a:ln/>
          <a:effectLst>
            <a:outerShdw blurRad="63500" dist="35921" dir="2700000" algn="ctr" rotWithShape="0">
              <a:schemeClr val="tx2">
                <a:alpha val="74998"/>
              </a:schemeClr>
            </a:outerShdw>
          </a:effectLst>
          <a:extLst>
            <a:ext uri="{909E8E84-426E-40DD-AFC4-6F175D3DCCD1}">
              <a14:hiddenFill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pPr algn="l"/>
            <a:r>
              <a:rPr lang="zh-CN" altLang="en-US" b="1" dirty="0">
                <a:solidFill>
                  <a:schemeClr val="bg1"/>
                </a:solidFill>
              </a:rPr>
              <a:t>我</a:t>
            </a:r>
            <a:r>
              <a:rPr lang="en-US" altLang="zh-CN" b="1" dirty="0">
                <a:solidFill>
                  <a:schemeClr val="bg1"/>
                </a:solidFill>
              </a:rPr>
              <a:t>?  </a:t>
            </a:r>
            <a:r>
              <a:rPr lang="zh-CN" altLang="en-US" b="1" dirty="0">
                <a:solidFill>
                  <a:schemeClr val="bg1"/>
                </a:solidFill>
              </a:rPr>
              <a:t>天才</a:t>
            </a:r>
            <a:r>
              <a:rPr lang="en-US" altLang="zh-CN" b="1" dirty="0">
                <a:solidFill>
                  <a:schemeClr val="bg1"/>
                </a:solidFill>
              </a:rPr>
              <a:t>?</a:t>
            </a:r>
            <a:endParaRPr lang="en-US" sz="1800" b="1" dirty="0">
              <a:solidFill>
                <a:schemeClr val="bg1"/>
              </a:solidFill>
            </a:endParaRPr>
          </a:p>
        </p:txBody>
      </p:sp>
    </p:spTree>
    <p:extLst>
      <p:ext uri="{BB962C8B-B14F-4D97-AF65-F5344CB8AC3E}">
        <p14:creationId xmlns:p14="http://schemas.microsoft.com/office/powerpoint/2010/main" val="1027271755"/>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70" name="Picture 2" descr="ISRAEL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
            <a:ext cx="914400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2" name="Text Box 4"/>
          <p:cNvSpPr txBox="1">
            <a:spLocks noChangeArrowheads="1"/>
          </p:cNvSpPr>
          <p:nvPr/>
        </p:nvSpPr>
        <p:spPr bwMode="auto">
          <a:xfrm>
            <a:off x="468313" y="-26987"/>
            <a:ext cx="7620000" cy="110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a:spcBef>
                <a:spcPct val="50000"/>
              </a:spcBef>
            </a:pPr>
            <a:r>
              <a:rPr lang="zh-CN" altLang="en-US" sz="6600">
                <a:solidFill>
                  <a:srgbClr val="FF3300"/>
                </a:solidFill>
                <a:latin typeface="Times New Roman" charset="0"/>
              </a:rPr>
              <a:t>地如流奶与蜜</a:t>
            </a:r>
            <a:endParaRPr lang="en-US" altLang="zh-CN" sz="6600">
              <a:solidFill>
                <a:srgbClr val="FF3300"/>
              </a:solidFill>
              <a:latin typeface="Times New Roman" charset="0"/>
            </a:endParaRPr>
          </a:p>
        </p:txBody>
      </p:sp>
      <p:sp>
        <p:nvSpPr>
          <p:cNvPr id="114693" name="Text Box 5"/>
          <p:cNvSpPr txBox="1">
            <a:spLocks noChangeArrowheads="1"/>
          </p:cNvSpPr>
          <p:nvPr/>
        </p:nvSpPr>
        <p:spPr bwMode="auto">
          <a:xfrm>
            <a:off x="2330450" y="6100763"/>
            <a:ext cx="66294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spcBef>
                <a:spcPct val="50000"/>
              </a:spcBef>
            </a:pPr>
            <a:r>
              <a:rPr lang="zh-CN" altLang="en-US" sz="4400" dirty="0">
                <a:solidFill>
                  <a:schemeClr val="bg1"/>
                </a:solidFill>
                <a:effectLst>
                  <a:glow rad="317500">
                    <a:schemeClr val="tx2">
                      <a:alpha val="90000"/>
                    </a:schemeClr>
                  </a:glow>
                </a:effectLst>
                <a:latin typeface="Arial"/>
                <a:ea typeface="+mj-ea"/>
                <a:cs typeface="Arial"/>
              </a:rPr>
              <a:t>民数记</a:t>
            </a:r>
            <a:r>
              <a:rPr lang="en-US" altLang="ja-JP" sz="4400" dirty="0">
                <a:solidFill>
                  <a:schemeClr val="bg1"/>
                </a:solidFill>
                <a:effectLst>
                  <a:glow rad="317500">
                    <a:schemeClr val="tx2">
                      <a:alpha val="90000"/>
                    </a:schemeClr>
                  </a:glow>
                </a:effectLst>
                <a:latin typeface="Arial"/>
                <a:ea typeface="+mj-ea"/>
                <a:cs typeface="Arial"/>
              </a:rPr>
              <a:t> 13:26-33</a:t>
            </a:r>
            <a:endParaRPr lang="en-US" altLang="zh-CN" sz="4400" dirty="0">
              <a:solidFill>
                <a:schemeClr val="bg1"/>
              </a:solidFill>
              <a:effectLst>
                <a:glow rad="317500">
                  <a:schemeClr val="tx2">
                    <a:alpha val="90000"/>
                  </a:schemeClr>
                </a:glow>
              </a:effectLst>
              <a:latin typeface="Arial"/>
              <a:ea typeface="+mj-ea"/>
              <a:cs typeface="Arial"/>
            </a:endParaRPr>
          </a:p>
        </p:txBody>
      </p:sp>
      <p:sp>
        <p:nvSpPr>
          <p:cNvPr id="114694" name="Text Box 6"/>
          <p:cNvSpPr txBox="1">
            <a:spLocks noChangeArrowheads="1"/>
          </p:cNvSpPr>
          <p:nvPr/>
        </p:nvSpPr>
        <p:spPr bwMode="auto">
          <a:xfrm>
            <a:off x="1835150" y="890589"/>
            <a:ext cx="7620000" cy="110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a:spcBef>
                <a:spcPct val="50000"/>
              </a:spcBef>
            </a:pPr>
            <a:r>
              <a:rPr lang="zh-CN" altLang="en-US" sz="6600">
                <a:solidFill>
                  <a:srgbClr val="FF3300"/>
                </a:solidFill>
                <a:latin typeface="Times New Roman" charset="0"/>
              </a:rPr>
              <a:t>敌如高大伟人</a:t>
            </a:r>
          </a:p>
        </p:txBody>
      </p:sp>
      <p:sp>
        <p:nvSpPr>
          <p:cNvPr id="114695" name="Text Box 7"/>
          <p:cNvSpPr txBox="1">
            <a:spLocks noChangeArrowheads="1"/>
          </p:cNvSpPr>
          <p:nvPr/>
        </p:nvSpPr>
        <p:spPr bwMode="auto">
          <a:xfrm>
            <a:off x="2771775" y="1898651"/>
            <a:ext cx="7620000" cy="110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a:spcBef>
                <a:spcPct val="50000"/>
              </a:spcBef>
            </a:pPr>
            <a:r>
              <a:rPr lang="zh-CN" altLang="en-US" sz="6600">
                <a:solidFill>
                  <a:srgbClr val="FF3300"/>
                </a:solidFill>
                <a:latin typeface="Times New Roman" charset="0"/>
              </a:rPr>
              <a:t>自如微小蚱蜢</a:t>
            </a:r>
          </a:p>
        </p:txBody>
      </p:sp>
      <p:sp>
        <p:nvSpPr>
          <p:cNvPr id="160775" name="Rectangle 8"/>
          <p:cNvSpPr>
            <a:spLocks noGrp="1" noChangeArrowheads="1"/>
          </p:cNvSpPr>
          <p:nvPr>
            <p:ph type="title" idx="4294967295"/>
          </p:nvPr>
        </p:nvSpPr>
        <p:spPr>
          <a:xfrm>
            <a:off x="0" y="5334000"/>
            <a:ext cx="7772400" cy="1143000"/>
          </a:xfrm>
        </p:spPr>
        <p:txBody>
          <a:bodyPr/>
          <a:lstStyle/>
          <a:p>
            <a:pPr eaLnBrk="1" hangingPunct="1"/>
            <a:r>
              <a:rPr lang="zh-CN" altLang="en-US" sz="4700" b="1" kern="1200" dirty="0">
                <a:solidFill>
                  <a:schemeClr val="bg1"/>
                </a:solidFill>
                <a:effectLst>
                  <a:glow rad="317500">
                    <a:schemeClr val="tx2">
                      <a:alpha val="90000"/>
                    </a:schemeClr>
                  </a:glow>
                </a:effectLst>
                <a:latin typeface="Arial"/>
                <a:ea typeface="+mj-ea"/>
                <a:cs typeface="Arial"/>
              </a:rPr>
              <a:t>“多数派”报告</a:t>
            </a:r>
          </a:p>
        </p:txBody>
      </p:sp>
    </p:spTree>
    <p:extLst>
      <p:ext uri="{BB962C8B-B14F-4D97-AF65-F5344CB8AC3E}">
        <p14:creationId xmlns:p14="http://schemas.microsoft.com/office/powerpoint/2010/main" val="41943806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14692"/>
                                        </p:tgtEl>
                                        <p:attrNameLst>
                                          <p:attrName>style.visibility</p:attrName>
                                        </p:attrNameLst>
                                      </p:cBhvr>
                                      <p:to>
                                        <p:strVal val="visible"/>
                                      </p:to>
                                    </p:set>
                                    <p:animEffect transition="in" filter="dissolve">
                                      <p:cBhvr>
                                        <p:cTn id="7" dur="75"/>
                                        <p:tgtEl>
                                          <p:spTgt spid="114692"/>
                                        </p:tgtEl>
                                      </p:cBhvr>
                                    </p:animEffect>
                                  </p:childTnLst>
                                </p:cTn>
                              </p:par>
                            </p:childTnLst>
                          </p:cTn>
                        </p:par>
                        <p:par>
                          <p:cTn id="8" fill="hold" nodeType="afterGroup">
                            <p:stCondLst>
                              <p:cond delay="245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14694"/>
                                        </p:tgtEl>
                                        <p:attrNameLst>
                                          <p:attrName>style.visibility</p:attrName>
                                        </p:attrNameLst>
                                      </p:cBhvr>
                                      <p:to>
                                        <p:strVal val="visible"/>
                                      </p:to>
                                    </p:set>
                                    <p:animEffect transition="in" filter="dissolve">
                                      <p:cBhvr>
                                        <p:cTn id="11" dur="75"/>
                                        <p:tgtEl>
                                          <p:spTgt spid="114694"/>
                                        </p:tgtEl>
                                      </p:cBhvr>
                                    </p:animEffect>
                                  </p:childTnLst>
                                </p:cTn>
                              </p:par>
                            </p:childTnLst>
                          </p:cTn>
                        </p:par>
                        <p:par>
                          <p:cTn id="12" fill="hold" nodeType="afterGroup">
                            <p:stCondLst>
                              <p:cond delay="69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14695"/>
                                        </p:tgtEl>
                                        <p:attrNameLst>
                                          <p:attrName>style.visibility</p:attrName>
                                        </p:attrNameLst>
                                      </p:cBhvr>
                                      <p:to>
                                        <p:strVal val="visible"/>
                                      </p:to>
                                    </p:set>
                                    <p:animEffect transition="in" filter="dissolve">
                                      <p:cBhvr>
                                        <p:cTn id="15" dur="75"/>
                                        <p:tgtEl>
                                          <p:spTgt spid="11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2" grpId="0" autoUpdateAnimBg="0"/>
      <p:bldP spid="114694" grpId="0" autoUpdateAnimBg="0"/>
      <p:bldP spid="114695" grpId="0"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6002" name="Rectangle 2"/>
          <p:cNvSpPr>
            <a:spLocks noGrp="1" noChangeArrowheads="1"/>
          </p:cNvSpPr>
          <p:nvPr>
            <p:ph type="ctrTitle"/>
          </p:nvPr>
        </p:nvSpPr>
        <p:spPr>
          <a:xfrm>
            <a:off x="1691680" y="368424"/>
            <a:ext cx="7452320" cy="900336"/>
          </a:xfrm>
          <a:noFill/>
        </p:spPr>
        <p:txBody>
          <a:bodyPr/>
          <a:lstStyle/>
          <a:p>
            <a:pPr algn="l"/>
            <a:r>
              <a:rPr lang="zh-CN" altLang="en-US" sz="4800" b="1" dirty="0">
                <a:solidFill>
                  <a:srgbClr val="FFFFFF"/>
                </a:solidFill>
              </a:rPr>
              <a:t>哥林多前</a:t>
            </a:r>
            <a:r>
              <a:rPr lang="en-US" altLang="zh-CN" sz="4800" b="1" dirty="0">
                <a:solidFill>
                  <a:srgbClr val="FFFFFF"/>
                </a:solidFill>
              </a:rPr>
              <a:t>12</a:t>
            </a:r>
            <a:r>
              <a:rPr lang="zh-CN" altLang="en-US" sz="4800" b="1" dirty="0">
                <a:solidFill>
                  <a:srgbClr val="FFFFFF"/>
                </a:solidFill>
              </a:rPr>
              <a:t> 的基本议题</a:t>
            </a:r>
            <a:endParaRPr lang="en-US" sz="5400" dirty="0">
              <a:solidFill>
                <a:schemeClr val="bg1"/>
              </a:solidFill>
            </a:endParaRPr>
          </a:p>
        </p:txBody>
      </p:sp>
      <p:sp>
        <p:nvSpPr>
          <p:cNvPr id="2176003" name="Text Box 3"/>
          <p:cNvSpPr txBox="1">
            <a:spLocks noChangeArrowheads="1"/>
          </p:cNvSpPr>
          <p:nvPr/>
        </p:nvSpPr>
        <p:spPr bwMode="auto">
          <a:xfrm>
            <a:off x="2209803" y="1988840"/>
            <a:ext cx="1729846" cy="470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spAutoFit/>
          </a:bodyPr>
          <a:lstStyle/>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什么</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何人</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哪里</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何时</a:t>
            </a:r>
          </a:p>
          <a:p>
            <a:pPr algn="l"/>
            <a:r>
              <a:rPr lang="zh-CN" altLang="en-US" sz="6000" dirty="0">
                <a:solidFill>
                  <a:srgbClr val="FFFF00"/>
                </a:solidFill>
                <a:effectLst>
                  <a:outerShdw blurRad="73025" dist="114300" dir="2700000" algn="tl" rotWithShape="0">
                    <a:srgbClr val="000000">
                      <a:alpha val="88000"/>
                    </a:srgbClr>
                  </a:outerShdw>
                </a:effectLst>
                <a:latin typeface="Sand" charset="0"/>
                <a:cs typeface="Arial" charset="0"/>
              </a:rPr>
              <a:t>为何</a:t>
            </a:r>
          </a:p>
        </p:txBody>
      </p:sp>
      <p:sp>
        <p:nvSpPr>
          <p:cNvPr id="2176004" name="Text Box 4"/>
          <p:cNvSpPr txBox="1">
            <a:spLocks noChangeArrowheads="1"/>
          </p:cNvSpPr>
          <p:nvPr/>
        </p:nvSpPr>
        <p:spPr bwMode="auto">
          <a:xfrm>
            <a:off x="8382000" y="76203"/>
            <a:ext cx="685800" cy="46149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
        <p:nvSpPr>
          <p:cNvPr id="5" name="Oval 5"/>
          <p:cNvSpPr>
            <a:spLocks noChangeArrowheads="1"/>
          </p:cNvSpPr>
          <p:nvPr/>
        </p:nvSpPr>
        <p:spPr bwMode="auto">
          <a:xfrm>
            <a:off x="899592" y="4725145"/>
            <a:ext cx="5094288" cy="1082675"/>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129165" tIns="64585" rIns="129165" bIns="64585" anchor="ctr"/>
          <a:lstStyle/>
          <a:p>
            <a:pPr defTabSz="1291209" eaLnBrk="0" hangingPunct="0"/>
            <a:endParaRPr lang="zh-CN" altLang="en-US" sz="2300">
              <a:solidFill>
                <a:srgbClr val="FFCC99"/>
              </a:solidFill>
            </a:endParaRPr>
          </a:p>
        </p:txBody>
      </p:sp>
    </p:spTree>
    <p:extLst>
      <p:ext uri="{BB962C8B-B14F-4D97-AF65-F5344CB8AC3E}">
        <p14:creationId xmlns:p14="http://schemas.microsoft.com/office/powerpoint/2010/main" val="3272701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600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7600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7600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7600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600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3" grpId="0" build="p"/>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grpSp>
        <p:nvGrpSpPr>
          <p:cNvPr id="2169859" name="Group 3"/>
          <p:cNvGrpSpPr>
            <a:grpSpLocks/>
          </p:cNvGrpSpPr>
          <p:nvPr/>
        </p:nvGrpSpPr>
        <p:grpSpPr bwMode="auto">
          <a:xfrm>
            <a:off x="-53939"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9862"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169863" name="Text Box 7"/>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pPr algn="l">
              <a:spcBef>
                <a:spcPct val="50000"/>
              </a:spcBef>
              <a:buFontTx/>
              <a:buChar char="•"/>
            </a:pPr>
            <a:endParaRPr lang="en-US" b="0">
              <a:solidFill>
                <a:srgbClr val="000000"/>
              </a:solidFill>
              <a:latin typeface="Times New Roman" charset="0"/>
              <a:cs typeface="Arial"/>
            </a:endParaRPr>
          </a:p>
        </p:txBody>
      </p:sp>
      <p:sp>
        <p:nvSpPr>
          <p:cNvPr id="2169864" name="Text Box 8"/>
          <p:cNvSpPr txBox="1">
            <a:spLocks noChangeArrowheads="1"/>
          </p:cNvSpPr>
          <p:nvPr/>
        </p:nvSpPr>
        <p:spPr bwMode="auto">
          <a:xfrm>
            <a:off x="228600" y="381009"/>
            <a:ext cx="8915400" cy="452414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zh-CN" altLang="en-US" sz="3600" i="1" dirty="0">
                <a:solidFill>
                  <a:srgbClr val="FFFFFF"/>
                </a:solidFill>
                <a:latin typeface="Arial"/>
                <a:cs typeface="Arial"/>
              </a:rPr>
              <a:t>弟兄们，论到属灵的恩赐，</a:t>
            </a:r>
            <a:br>
              <a:rPr lang="zh-CN" altLang="en-US" sz="3600" i="1" dirty="0">
                <a:solidFill>
                  <a:srgbClr val="FFFFFF"/>
                </a:solidFill>
                <a:latin typeface="Arial"/>
                <a:cs typeface="Arial"/>
              </a:rPr>
            </a:br>
            <a:r>
              <a:rPr lang="zh-CN" altLang="en-US" sz="3600" i="1" dirty="0">
                <a:solidFill>
                  <a:srgbClr val="FFFFFF"/>
                </a:solidFill>
                <a:latin typeface="Arial"/>
                <a:cs typeface="Arial"/>
              </a:rPr>
              <a:t>我不愿意你们不明白</a:t>
            </a:r>
            <a:r>
              <a:rPr lang="en-US" altLang="zh-CN" sz="3600" i="1" dirty="0">
                <a:solidFill>
                  <a:srgbClr val="FFFFFF"/>
                </a:solidFill>
                <a:latin typeface="Arial"/>
                <a:cs typeface="Arial"/>
              </a:rPr>
              <a:t>. </a:t>
            </a:r>
          </a:p>
          <a:p>
            <a:r>
              <a:rPr lang="en-US" altLang="zh-CN" sz="3600" i="1" baseline="30000" dirty="0">
                <a:solidFill>
                  <a:srgbClr val="FFFFFF"/>
                </a:solidFill>
                <a:latin typeface="Arial"/>
                <a:cs typeface="Arial"/>
              </a:rPr>
              <a:t>2</a:t>
            </a:r>
            <a:r>
              <a:rPr lang="zh-CN" altLang="en-US" sz="3600" i="1" dirty="0">
                <a:solidFill>
                  <a:srgbClr val="FFFFFF"/>
                </a:solidFill>
                <a:latin typeface="Arial"/>
                <a:cs typeface="Arial"/>
              </a:rPr>
              <a:t>你们作为外邦（异教）人的时候，随事被牵引，受迷惑，</a:t>
            </a:r>
            <a:br>
              <a:rPr lang="zh-CN" altLang="en-US" sz="3600" i="1" dirty="0">
                <a:solidFill>
                  <a:srgbClr val="FFFFFF"/>
                </a:solidFill>
                <a:latin typeface="Arial"/>
                <a:cs typeface="Arial"/>
              </a:rPr>
            </a:br>
            <a:r>
              <a:rPr lang="zh-CN" altLang="en-US" sz="3600" i="1" dirty="0">
                <a:solidFill>
                  <a:srgbClr val="FFFFFF"/>
                </a:solidFill>
                <a:latin typeface="Arial"/>
                <a:cs typeface="Arial"/>
              </a:rPr>
              <a:t>去服侍那哑的偶像</a:t>
            </a:r>
            <a:r>
              <a:rPr lang="en-US" altLang="zh-CN" sz="3600" i="1" dirty="0">
                <a:solidFill>
                  <a:srgbClr val="FFFFFF"/>
                </a:solidFill>
                <a:latin typeface="Arial"/>
                <a:cs typeface="Arial"/>
              </a:rPr>
              <a:t>. </a:t>
            </a:r>
          </a:p>
          <a:p>
            <a:r>
              <a:rPr lang="en-US" altLang="zh-CN" sz="3600" i="1" baseline="30000" dirty="0">
                <a:solidFill>
                  <a:srgbClr val="FFFFFF"/>
                </a:solidFill>
                <a:latin typeface="Arial"/>
                <a:cs typeface="Arial"/>
              </a:rPr>
              <a:t>3</a:t>
            </a:r>
            <a:r>
              <a:rPr lang="zh-CN" altLang="en-US" sz="3600" i="1" dirty="0">
                <a:solidFill>
                  <a:srgbClr val="FFFFFF"/>
                </a:solidFill>
                <a:latin typeface="Arial"/>
                <a:cs typeface="Arial"/>
              </a:rPr>
              <a:t>因此我告诉你们， 没有人会被神的灵所感动而说</a:t>
            </a:r>
            <a:r>
              <a:rPr lang="en-US" altLang="zh-CN" sz="3600" i="1" dirty="0">
                <a:solidFill>
                  <a:srgbClr val="FFFFFF"/>
                </a:solidFill>
                <a:latin typeface="Arial"/>
                <a:cs typeface="Arial"/>
              </a:rPr>
              <a:t>, “</a:t>
            </a:r>
            <a:r>
              <a:rPr lang="zh-CN" altLang="en-US" sz="3600" i="1" dirty="0">
                <a:solidFill>
                  <a:srgbClr val="FFFFFF"/>
                </a:solidFill>
                <a:latin typeface="Arial"/>
                <a:cs typeface="Arial"/>
              </a:rPr>
              <a:t>基督是主</a:t>
            </a:r>
            <a:r>
              <a:rPr lang="en-US" altLang="zh-CN" sz="3600" i="1" dirty="0">
                <a:solidFill>
                  <a:srgbClr val="FFFFFF"/>
                </a:solidFill>
                <a:latin typeface="Arial"/>
                <a:cs typeface="Arial"/>
              </a:rPr>
              <a:t>,” </a:t>
            </a:r>
            <a:r>
              <a:rPr lang="zh-CN" altLang="en-US" sz="3600" i="1" dirty="0">
                <a:solidFill>
                  <a:srgbClr val="FFFFFF"/>
                </a:solidFill>
                <a:latin typeface="Arial"/>
                <a:cs typeface="Arial"/>
              </a:rPr>
              <a:t>除非被圣灵所感动</a:t>
            </a:r>
            <a:r>
              <a:rPr lang="en-US" altLang="zh-CN" sz="3600" i="1" dirty="0">
                <a:solidFill>
                  <a:srgbClr val="FFFFFF"/>
                </a:solidFill>
                <a:latin typeface="Arial"/>
                <a:cs typeface="Arial"/>
              </a:rPr>
              <a:t>.</a:t>
            </a:r>
          </a:p>
        </p:txBody>
      </p:sp>
      <p:sp>
        <p:nvSpPr>
          <p:cNvPr id="2169865"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t">
            <a:spAutoFit/>
          </a:bodyPr>
          <a:lstStyle/>
          <a:p>
            <a:pPr algn="l">
              <a:spcBef>
                <a:spcPct val="50000"/>
              </a:spcBef>
            </a:pPr>
            <a:r>
              <a:rPr lang="zh-CN" altLang="en-US" sz="2800" b="1" dirty="0">
                <a:solidFill>
                  <a:schemeClr val="bg1"/>
                </a:solidFill>
                <a:latin typeface="Arial"/>
                <a:cs typeface="Arial"/>
              </a:rPr>
              <a:t>格林多前 </a:t>
            </a:r>
            <a:r>
              <a:rPr lang="en-US" sz="2800" b="1" dirty="0">
                <a:solidFill>
                  <a:schemeClr val="bg1"/>
                </a:solidFill>
                <a:latin typeface="Arial"/>
                <a:cs typeface="Arial"/>
              </a:rPr>
              <a:t>12:1-3 (</a:t>
            </a:r>
            <a:r>
              <a:rPr lang="en-US" altLang="zh-CN" sz="2800" b="1" dirty="0">
                <a:solidFill>
                  <a:schemeClr val="bg1"/>
                </a:solidFill>
                <a:latin typeface="Arial"/>
                <a:cs typeface="Arial"/>
              </a:rPr>
              <a:t>CNV</a:t>
            </a:r>
            <a:r>
              <a:rPr lang="en-US" sz="2800" b="1" dirty="0">
                <a:solidFill>
                  <a:schemeClr val="bg1"/>
                </a:solidFill>
                <a:latin typeface="Arial"/>
                <a:cs typeface="Arial"/>
              </a:rPr>
              <a:t>)</a:t>
            </a:r>
          </a:p>
        </p:txBody>
      </p:sp>
    </p:spTree>
    <p:extLst>
      <p:ext uri="{BB962C8B-B14F-4D97-AF65-F5344CB8AC3E}">
        <p14:creationId xmlns:p14="http://schemas.microsoft.com/office/powerpoint/2010/main" val="2085680030"/>
      </p:ext>
    </p:extLst>
  </p:cSld>
  <p:clrMapOvr>
    <a:masterClrMapping/>
  </p:clrMapOvr>
  <p:transition spd="slow">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648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196483" name="Group 3"/>
          <p:cNvGrpSpPr>
            <a:grpSpLocks/>
          </p:cNvGrpSpPr>
          <p:nvPr/>
        </p:nvGrpSpPr>
        <p:grpSpPr bwMode="auto">
          <a:xfrm>
            <a:off x="-53939" y="0"/>
            <a:ext cx="9350375" cy="7031038"/>
            <a:chOff x="-34" y="0"/>
            <a:chExt cx="5890" cy="4429"/>
          </a:xfrm>
        </p:grpSpPr>
        <p:sp>
          <p:nvSpPr>
            <p:cNvPr id="219648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648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196486" name="Group 6"/>
          <p:cNvGrpSpPr>
            <a:grpSpLocks/>
          </p:cNvGrpSpPr>
          <p:nvPr/>
        </p:nvGrpSpPr>
        <p:grpSpPr bwMode="auto">
          <a:xfrm>
            <a:off x="2033588" y="1181100"/>
            <a:ext cx="5219700" cy="5219700"/>
            <a:chOff x="1200" y="696"/>
            <a:chExt cx="3288" cy="3288"/>
          </a:xfrm>
        </p:grpSpPr>
        <p:sp>
          <p:nvSpPr>
            <p:cNvPr id="219648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19648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19648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196490"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196491"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196492"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196493"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196494" name="Text Box 14"/>
          <p:cNvSpPr txBox="1">
            <a:spLocks noChangeArrowheads="1"/>
          </p:cNvSpPr>
          <p:nvPr/>
        </p:nvSpPr>
        <p:spPr bwMode="auto">
          <a:xfrm>
            <a:off x="4114800" y="2117761"/>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196495" name="AutoShape 15"/>
          <p:cNvSpPr>
            <a:spLocks noChangeArrowheads="1"/>
          </p:cNvSpPr>
          <p:nvPr/>
        </p:nvSpPr>
        <p:spPr bwMode="auto">
          <a:xfrm rot="14452042">
            <a:off x="1507368"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196496" name="Text Box 16"/>
          <p:cNvSpPr txBox="1">
            <a:spLocks noChangeArrowheads="1"/>
          </p:cNvSpPr>
          <p:nvPr/>
        </p:nvSpPr>
        <p:spPr bwMode="auto">
          <a:xfrm>
            <a:off x="5608638" y="4030699"/>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196497" name="Text Box 17"/>
          <p:cNvSpPr txBox="1">
            <a:spLocks noChangeArrowheads="1"/>
          </p:cNvSpPr>
          <p:nvPr/>
        </p:nvSpPr>
        <p:spPr bwMode="auto">
          <a:xfrm>
            <a:off x="2667001" y="4030699"/>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196498" name="Text Box 18"/>
          <p:cNvSpPr txBox="1">
            <a:spLocks noChangeArrowheads="1"/>
          </p:cNvSpPr>
          <p:nvPr/>
        </p:nvSpPr>
        <p:spPr bwMode="auto">
          <a:xfrm>
            <a:off x="1905000" y="47085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儿子</a:t>
            </a:r>
            <a:endParaRPr lang="en-US" sz="3600" i="1" dirty="0">
              <a:solidFill>
                <a:srgbClr val="FFFFFF"/>
              </a:solidFill>
              <a:latin typeface="Arial"/>
              <a:cs typeface="Arial"/>
            </a:endParaRPr>
          </a:p>
        </p:txBody>
      </p:sp>
      <p:sp>
        <p:nvSpPr>
          <p:cNvPr id="2196499"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grpSp>
        <p:nvGrpSpPr>
          <p:cNvPr id="2196500" name="Group 20"/>
          <p:cNvGrpSpPr>
            <a:grpSpLocks/>
          </p:cNvGrpSpPr>
          <p:nvPr/>
        </p:nvGrpSpPr>
        <p:grpSpPr bwMode="auto">
          <a:xfrm>
            <a:off x="3629025" y="2862263"/>
            <a:ext cx="1981200" cy="1752600"/>
            <a:chOff x="2286" y="1803"/>
            <a:chExt cx="1248" cy="1104"/>
          </a:xfrm>
        </p:grpSpPr>
        <p:sp>
          <p:nvSpPr>
            <p:cNvPr id="219650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196502"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3600" i="1" dirty="0">
                  <a:solidFill>
                    <a:srgbClr val="FFFFFF"/>
                  </a:solidFill>
                  <a:latin typeface="Arial"/>
                  <a:cs typeface="Arial"/>
                </a:rPr>
                <a:t>神</a:t>
              </a:r>
              <a:endParaRPr lang="en-US" sz="3600" i="1" dirty="0">
                <a:solidFill>
                  <a:srgbClr val="FFFFFF"/>
                </a:solidFill>
                <a:latin typeface="Arial"/>
                <a:cs typeface="Arial"/>
              </a:endParaRPr>
            </a:p>
          </p:txBody>
        </p:sp>
      </p:grpSp>
      <p:sp>
        <p:nvSpPr>
          <p:cNvPr id="2196503" name="Text Box 23"/>
          <p:cNvSpPr txBox="1">
            <a:spLocks noChangeArrowheads="1"/>
          </p:cNvSpPr>
          <p:nvPr/>
        </p:nvSpPr>
        <p:spPr bwMode="auto">
          <a:xfrm>
            <a:off x="3714750" y="15081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父</a:t>
            </a:r>
            <a:endParaRPr lang="en-US" sz="3600" i="1" dirty="0">
              <a:solidFill>
                <a:srgbClr val="FFFFFF"/>
              </a:solidFill>
              <a:latin typeface="Arial"/>
              <a:cs typeface="Arial"/>
            </a:endParaRPr>
          </a:p>
        </p:txBody>
      </p:sp>
      <p:sp>
        <p:nvSpPr>
          <p:cNvPr id="2196504" name="Text Box 24"/>
          <p:cNvSpPr txBox="1">
            <a:spLocks noChangeArrowheads="1"/>
          </p:cNvSpPr>
          <p:nvPr/>
        </p:nvSpPr>
        <p:spPr bwMode="auto">
          <a:xfrm>
            <a:off x="5486400" y="47085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圣灵</a:t>
            </a:r>
            <a:endParaRPr lang="en-US" sz="3600" i="1" dirty="0">
              <a:solidFill>
                <a:srgbClr val="FFFFFF"/>
              </a:solidFill>
              <a:latin typeface="Arial"/>
              <a:cs typeface="Arial"/>
            </a:endParaRPr>
          </a:p>
        </p:txBody>
      </p:sp>
      <p:sp>
        <p:nvSpPr>
          <p:cNvPr id="2196505"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196506"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196507"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196508" name="Text Box 28"/>
          <p:cNvSpPr txBox="1">
            <a:spLocks noChangeArrowheads="1"/>
          </p:cNvSpPr>
          <p:nvPr/>
        </p:nvSpPr>
        <p:spPr bwMode="auto">
          <a:xfrm>
            <a:off x="0" y="6553236"/>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196509" name="Rectangle 29"/>
          <p:cNvSpPr>
            <a:spLocks noGrp="1" noChangeArrowheads="1"/>
          </p:cNvSpPr>
          <p:nvPr>
            <p:ph type="title" idx="4294967295"/>
          </p:nvPr>
        </p:nvSpPr>
        <p:spPr>
          <a:xfrm>
            <a:off x="381000" y="228600"/>
            <a:ext cx="8229600" cy="1143000"/>
          </a:xfrm>
          <a:effectLst>
            <a:outerShdw blurRad="63500" dist="35921" dir="2700000" algn="ctr" rotWithShape="0">
              <a:schemeClr val="tx1">
                <a:alpha val="74998"/>
              </a:schemeClr>
            </a:outerShdw>
          </a:effectLst>
        </p:spPr>
        <p:txBody>
          <a:bodyPr/>
          <a:lstStyle/>
          <a:p>
            <a:r>
              <a:rPr lang="en-US" sz="3600" b="1" i="1" dirty="0">
                <a:solidFill>
                  <a:schemeClr val="bg1"/>
                </a:solidFill>
                <a:latin typeface="Arial"/>
                <a:cs typeface="Arial"/>
              </a:rPr>
              <a:t>II. </a:t>
            </a:r>
            <a:r>
              <a:rPr lang="zh-CN" altLang="en-US" sz="3600" b="1" i="1" dirty="0">
                <a:solidFill>
                  <a:schemeClr val="bg1"/>
                </a:solidFill>
              </a:rPr>
              <a:t>不同的恩赐在</a:t>
            </a:r>
            <a:r>
              <a:rPr lang="zh-CN" altLang="en-US" sz="3600" b="1" i="1" dirty="0">
                <a:solidFill>
                  <a:srgbClr val="FFFF00"/>
                </a:solidFill>
              </a:rPr>
              <a:t>三位一体</a:t>
            </a:r>
            <a:r>
              <a:rPr lang="zh-CN" altLang="en-US" sz="3600" b="1" i="1" dirty="0">
                <a:solidFill>
                  <a:schemeClr val="bg1"/>
                </a:solidFill>
              </a:rPr>
              <a:t>的神中合一 </a:t>
            </a:r>
            <a:r>
              <a:rPr lang="en-US" sz="3600" b="1" i="1" dirty="0">
                <a:solidFill>
                  <a:schemeClr val="bg1"/>
                </a:solidFill>
                <a:latin typeface="Arial"/>
                <a:cs typeface="Arial"/>
              </a:rPr>
              <a:t> (12:4-6).</a:t>
            </a:r>
            <a:endParaRPr lang="en-US" sz="4000" dirty="0">
              <a:latin typeface="Arial"/>
              <a:cs typeface="Arial"/>
            </a:endParaRPr>
          </a:p>
        </p:txBody>
      </p:sp>
    </p:spTree>
    <p:extLst>
      <p:ext uri="{BB962C8B-B14F-4D97-AF65-F5344CB8AC3E}">
        <p14:creationId xmlns:p14="http://schemas.microsoft.com/office/powerpoint/2010/main" val="415181676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196509">
                                            <p:txEl>
                                              <p:pRg st="0" end="0"/>
                                            </p:txEl>
                                          </p:spTgt>
                                        </p:tgtEl>
                                        <p:attrNameLst>
                                          <p:attrName>style.visibility</p:attrName>
                                        </p:attrNameLst>
                                      </p:cBhvr>
                                      <p:to>
                                        <p:strVal val="visible"/>
                                      </p:to>
                                    </p:set>
                                    <p:anim calcmode="lin" valueType="num">
                                      <p:cBhvr additive="base">
                                        <p:cTn id="7" dur="500" fill="hold"/>
                                        <p:tgtEl>
                                          <p:spTgt spid="219650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965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6509" grpId="0" build="p"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8530"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198531" name="Group 3"/>
          <p:cNvGrpSpPr>
            <a:grpSpLocks/>
          </p:cNvGrpSpPr>
          <p:nvPr/>
        </p:nvGrpSpPr>
        <p:grpSpPr bwMode="auto">
          <a:xfrm>
            <a:off x="-53939" y="0"/>
            <a:ext cx="9350375" cy="7031038"/>
            <a:chOff x="-34" y="0"/>
            <a:chExt cx="5890" cy="4429"/>
          </a:xfrm>
        </p:grpSpPr>
        <p:sp>
          <p:nvSpPr>
            <p:cNvPr id="2198532"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8533"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sp>
        <p:nvSpPr>
          <p:cNvPr id="2198534"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198535" name="Text Box 7"/>
          <p:cNvSpPr txBox="1">
            <a:spLocks noChangeArrowheads="1"/>
          </p:cNvSpPr>
          <p:nvPr/>
        </p:nvSpPr>
        <p:spPr bwMode="auto">
          <a:xfrm>
            <a:off x="3581400" y="381034"/>
            <a:ext cx="5562600" cy="400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pPr algn="l">
              <a:spcBef>
                <a:spcPct val="50000"/>
              </a:spcBef>
              <a:buFontTx/>
              <a:buChar char="•"/>
            </a:pPr>
            <a:endParaRPr lang="en-US" sz="2000" b="0">
              <a:solidFill>
                <a:srgbClr val="000000"/>
              </a:solidFill>
              <a:latin typeface="Arial"/>
              <a:cs typeface="Arial"/>
            </a:endParaRPr>
          </a:p>
        </p:txBody>
      </p:sp>
      <p:sp>
        <p:nvSpPr>
          <p:cNvPr id="2198536" name="Text Box 8"/>
          <p:cNvSpPr txBox="1">
            <a:spLocks noChangeArrowheads="1"/>
          </p:cNvSpPr>
          <p:nvPr/>
        </p:nvSpPr>
        <p:spPr bwMode="auto">
          <a:xfrm>
            <a:off x="381001" y="212751"/>
            <a:ext cx="8153400" cy="397026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恩赐有许多种，</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却是同一位</a:t>
            </a:r>
            <a:r>
              <a:rPr lang="zh-CN" altLang="en-US" sz="3600" i="1" dirty="0">
                <a:solidFill>
                  <a:srgbClr val="FFFF00"/>
                </a:solidFill>
                <a:latin typeface="Arial"/>
                <a:cs typeface="Arial"/>
              </a:rPr>
              <a:t>圣灵</a:t>
            </a:r>
            <a:r>
              <a:rPr lang="zh-CN" altLang="en-US" sz="3600" i="1" dirty="0">
                <a:solidFill>
                  <a:srgbClr val="FFFFFF"/>
                </a:solidFill>
                <a:latin typeface="Arial"/>
                <a:cs typeface="Arial"/>
              </a:rPr>
              <a:t>所赐的； </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服事的职分有许多种，</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但是同一位</a:t>
            </a:r>
            <a:r>
              <a:rPr lang="zh-CN" altLang="en-US" sz="3600" i="1" dirty="0">
                <a:solidFill>
                  <a:srgbClr val="FFFF00"/>
                </a:solidFill>
                <a:latin typeface="Arial"/>
                <a:cs typeface="Arial"/>
              </a:rPr>
              <a:t>主</a:t>
            </a:r>
            <a:r>
              <a:rPr lang="zh-CN" altLang="en-US" sz="3600" i="1" dirty="0">
                <a:solidFill>
                  <a:srgbClr val="FFFFFF"/>
                </a:solidFill>
                <a:latin typeface="Arial"/>
                <a:cs typeface="Arial"/>
              </a:rPr>
              <a:t>； </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工作的方式也有许多种，</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但仍是一位　</a:t>
            </a:r>
            <a:r>
              <a:rPr lang="zh-CN" altLang="en-US" sz="3600" i="1" dirty="0">
                <a:solidFill>
                  <a:srgbClr val="FFFF00"/>
                </a:solidFill>
                <a:latin typeface="Arial"/>
                <a:cs typeface="Arial"/>
              </a:rPr>
              <a:t>神</a:t>
            </a:r>
            <a:r>
              <a:rPr lang="zh-CN" altLang="en-US" sz="3600" i="1" dirty="0">
                <a:solidFill>
                  <a:srgbClr val="FFFFFF"/>
                </a:solidFill>
                <a:latin typeface="Arial"/>
                <a:cs typeface="Arial"/>
              </a:rPr>
              <a:t>，</a:t>
            </a:r>
            <a:endParaRPr lang="en-US" altLang="zh-CN" sz="3600" i="1" dirty="0">
              <a:solidFill>
                <a:srgbClr val="FFFFFF"/>
              </a:solidFill>
              <a:latin typeface="Arial"/>
              <a:cs typeface="Arial"/>
            </a:endParaRPr>
          </a:p>
          <a:p>
            <a:pPr algn="l"/>
            <a:r>
              <a:rPr lang="zh-CN" altLang="en-US" sz="3600" i="1" dirty="0">
                <a:solidFill>
                  <a:srgbClr val="FFFFFF"/>
                </a:solidFill>
                <a:latin typeface="Arial"/>
                <a:cs typeface="Arial"/>
              </a:rPr>
              <a:t>是他在众人里面作成一切。</a:t>
            </a:r>
            <a:endParaRPr lang="en-US" sz="3600" i="1" dirty="0">
              <a:solidFill>
                <a:srgbClr val="FFFFFF"/>
              </a:solidFill>
              <a:latin typeface="Arial"/>
              <a:cs typeface="Arial"/>
            </a:endParaRPr>
          </a:p>
        </p:txBody>
      </p:sp>
      <p:sp>
        <p:nvSpPr>
          <p:cNvPr id="2198537"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t">
            <a:spAutoFit/>
          </a:bodyPr>
          <a:lstStyle/>
          <a:p>
            <a:pPr algn="l">
              <a:spcBef>
                <a:spcPct val="50000"/>
              </a:spcBef>
            </a:pPr>
            <a:r>
              <a:rPr lang="zh-CN" altLang="en-US" sz="2800" b="1" dirty="0">
                <a:solidFill>
                  <a:schemeClr val="bg1"/>
                </a:solidFill>
                <a:latin typeface="Arial"/>
                <a:cs typeface="Arial"/>
              </a:rPr>
              <a:t>格林多前 </a:t>
            </a:r>
            <a:r>
              <a:rPr lang="en-US" sz="2800" b="1" dirty="0">
                <a:solidFill>
                  <a:schemeClr val="bg1"/>
                </a:solidFill>
                <a:latin typeface="Arial"/>
                <a:cs typeface="Arial"/>
              </a:rPr>
              <a:t>12:4-6 (</a:t>
            </a:r>
            <a:r>
              <a:rPr lang="en-US" altLang="zh-CN" sz="2800" b="1" dirty="0">
                <a:solidFill>
                  <a:schemeClr val="bg1"/>
                </a:solidFill>
                <a:latin typeface="Arial"/>
                <a:cs typeface="Arial"/>
              </a:rPr>
              <a:t>CNV</a:t>
            </a:r>
            <a:r>
              <a:rPr lang="en-US" sz="2800" b="1" dirty="0">
                <a:solidFill>
                  <a:schemeClr val="bg1"/>
                </a:solidFill>
                <a:latin typeface="Arial"/>
                <a:cs typeface="Arial"/>
              </a:rPr>
              <a:t>)</a:t>
            </a:r>
          </a:p>
        </p:txBody>
      </p:sp>
    </p:spTree>
    <p:extLst>
      <p:ext uri="{BB962C8B-B14F-4D97-AF65-F5344CB8AC3E}">
        <p14:creationId xmlns:p14="http://schemas.microsoft.com/office/powerpoint/2010/main" val="4089799318"/>
      </p:ext>
    </p:extLst>
  </p:cSld>
  <p:clrMapOvr>
    <a:masterClrMapping/>
  </p:clrMapOvr>
  <p:transition spd="slow">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200579" name="Group 3"/>
          <p:cNvGrpSpPr>
            <a:grpSpLocks/>
          </p:cNvGrpSpPr>
          <p:nvPr/>
        </p:nvGrpSpPr>
        <p:grpSpPr bwMode="auto">
          <a:xfrm>
            <a:off x="-53939"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00582"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0058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00586"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00587"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00588"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00589"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00590" name="Text Box 14"/>
          <p:cNvSpPr txBox="1">
            <a:spLocks noChangeArrowheads="1"/>
          </p:cNvSpPr>
          <p:nvPr/>
        </p:nvSpPr>
        <p:spPr bwMode="auto">
          <a:xfrm>
            <a:off x="4114800" y="2117761"/>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00591" name="AutoShape 15"/>
          <p:cNvSpPr>
            <a:spLocks noChangeArrowheads="1"/>
          </p:cNvSpPr>
          <p:nvPr/>
        </p:nvSpPr>
        <p:spPr bwMode="auto">
          <a:xfrm rot="14452042">
            <a:off x="1507368"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00592" name="Text Box 16"/>
          <p:cNvSpPr txBox="1">
            <a:spLocks noChangeArrowheads="1"/>
          </p:cNvSpPr>
          <p:nvPr/>
        </p:nvSpPr>
        <p:spPr bwMode="auto">
          <a:xfrm>
            <a:off x="5608638" y="4030699"/>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00593" name="Text Box 17"/>
          <p:cNvSpPr txBox="1">
            <a:spLocks noChangeArrowheads="1"/>
          </p:cNvSpPr>
          <p:nvPr/>
        </p:nvSpPr>
        <p:spPr bwMode="auto">
          <a:xfrm>
            <a:off x="2667001" y="4030699"/>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00594" name="Text Box 18"/>
          <p:cNvSpPr txBox="1">
            <a:spLocks noChangeArrowheads="1"/>
          </p:cNvSpPr>
          <p:nvPr/>
        </p:nvSpPr>
        <p:spPr bwMode="auto">
          <a:xfrm>
            <a:off x="1905000" y="47085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儿子</a:t>
            </a:r>
            <a:endParaRPr lang="en-US" sz="3600" i="1" dirty="0">
              <a:solidFill>
                <a:srgbClr val="FFFFFF"/>
              </a:solidFill>
              <a:latin typeface="Arial"/>
              <a:cs typeface="Arial"/>
            </a:endParaRPr>
          </a:p>
        </p:txBody>
      </p:sp>
      <p:sp>
        <p:nvSpPr>
          <p:cNvPr id="2200595"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grpSp>
        <p:nvGrpSpPr>
          <p:cNvPr id="2200596"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0059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3600" i="1" dirty="0">
                  <a:solidFill>
                    <a:srgbClr val="FFFFFF"/>
                  </a:solidFill>
                  <a:latin typeface="Arial"/>
                  <a:cs typeface="Arial"/>
                </a:rPr>
                <a:t>神</a:t>
              </a:r>
              <a:endParaRPr lang="en-US" sz="3600" i="1" dirty="0">
                <a:solidFill>
                  <a:srgbClr val="FFFFFF"/>
                </a:solidFill>
                <a:latin typeface="Arial"/>
                <a:cs typeface="Arial"/>
              </a:endParaRPr>
            </a:p>
          </p:txBody>
        </p:sp>
      </p:grpSp>
      <p:sp>
        <p:nvSpPr>
          <p:cNvPr id="2200599" name="Text Box 23"/>
          <p:cNvSpPr txBox="1">
            <a:spLocks noChangeArrowheads="1"/>
          </p:cNvSpPr>
          <p:nvPr/>
        </p:nvSpPr>
        <p:spPr bwMode="auto">
          <a:xfrm>
            <a:off x="3714750" y="15081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父</a:t>
            </a:r>
            <a:endParaRPr lang="en-US" sz="3600" i="1" dirty="0">
              <a:solidFill>
                <a:srgbClr val="FFFFFF"/>
              </a:solidFill>
              <a:latin typeface="Arial"/>
              <a:cs typeface="Arial"/>
            </a:endParaRPr>
          </a:p>
        </p:txBody>
      </p:sp>
      <p:sp>
        <p:nvSpPr>
          <p:cNvPr id="2200600" name="Text Box 24"/>
          <p:cNvSpPr txBox="1">
            <a:spLocks noChangeArrowheads="1"/>
          </p:cNvSpPr>
          <p:nvPr/>
        </p:nvSpPr>
        <p:spPr bwMode="auto">
          <a:xfrm>
            <a:off x="5486400" y="4708560"/>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圣灵</a:t>
            </a:r>
            <a:endParaRPr lang="en-US" sz="3600" i="1" dirty="0">
              <a:solidFill>
                <a:srgbClr val="FFFFFF"/>
              </a:solidFill>
              <a:latin typeface="Arial"/>
              <a:cs typeface="Arial"/>
            </a:endParaRPr>
          </a:p>
        </p:txBody>
      </p:sp>
      <p:sp>
        <p:nvSpPr>
          <p:cNvPr id="2200601"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00602"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00603"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00604" name="Text Box 28"/>
          <p:cNvSpPr txBox="1">
            <a:spLocks noChangeArrowheads="1"/>
          </p:cNvSpPr>
          <p:nvPr/>
        </p:nvSpPr>
        <p:spPr bwMode="auto">
          <a:xfrm>
            <a:off x="0" y="6553236"/>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00605"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zh-CN" altLang="en-US" sz="4800" dirty="0">
                <a:latin typeface="Arial"/>
                <a:cs typeface="Arial"/>
              </a:rPr>
              <a:t>给予</a:t>
            </a:r>
            <a:endParaRPr lang="en-US" sz="4800" dirty="0">
              <a:latin typeface="Arial"/>
              <a:cs typeface="Arial"/>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00607" name="Text Box 31"/>
          <p:cNvSpPr txBox="1">
            <a:spLocks noChangeArrowheads="1"/>
          </p:cNvSpPr>
          <p:nvPr/>
        </p:nvSpPr>
        <p:spPr bwMode="auto">
          <a:xfrm>
            <a:off x="381001" y="212760"/>
            <a:ext cx="8153400" cy="1200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ru-RU" altLang="ja-JP" sz="3600" i="1" dirty="0">
                <a:solidFill>
                  <a:srgbClr val="FFFFFF"/>
                </a:solidFill>
                <a:latin typeface="Arial"/>
                <a:cs typeface="Arial"/>
              </a:rPr>
              <a:t>"</a:t>
            </a:r>
            <a:r>
              <a:rPr lang="zh-CN" altLang="en-US" sz="3600" i="1" dirty="0">
                <a:solidFill>
                  <a:srgbClr val="FFFFFF"/>
                </a:solidFill>
                <a:latin typeface="Arial"/>
                <a:cs typeface="Arial"/>
              </a:rPr>
              <a:t>恩赐原有分别，</a:t>
            </a:r>
            <a:r>
              <a:rPr lang="zh-CN" altLang="en-US" sz="3600" i="1" dirty="0">
                <a:solidFill>
                  <a:srgbClr val="FFFF00"/>
                </a:solidFill>
                <a:latin typeface="Arial"/>
                <a:cs typeface="Arial"/>
              </a:rPr>
              <a:t>圣灵</a:t>
            </a:r>
            <a:r>
              <a:rPr lang="zh-CN" altLang="en-US" sz="3600" i="1" dirty="0">
                <a:solidFill>
                  <a:srgbClr val="FFFFFF"/>
                </a:solidFill>
                <a:latin typeface="Arial"/>
                <a:cs typeface="Arial"/>
              </a:rPr>
              <a:t>却是一位。</a:t>
            </a:r>
            <a:r>
              <a:rPr lang="ru-RU" altLang="ja-JP" sz="3600" i="1" dirty="0">
                <a:solidFill>
                  <a:srgbClr val="FFFFFF"/>
                </a:solidFill>
                <a:latin typeface="Arial"/>
                <a:cs typeface="Arial"/>
              </a:rPr>
              <a:t>"</a:t>
            </a:r>
            <a:r>
              <a:rPr lang="en-US" sz="3600" i="1" dirty="0">
                <a:solidFill>
                  <a:srgbClr val="FFFFFF"/>
                </a:solidFill>
                <a:latin typeface="Arial"/>
                <a:cs typeface="Arial"/>
              </a:rPr>
              <a:t> (12:4).</a:t>
            </a:r>
          </a:p>
        </p:txBody>
      </p:sp>
    </p:spTree>
    <p:extLst>
      <p:ext uri="{BB962C8B-B14F-4D97-AF65-F5344CB8AC3E}">
        <p14:creationId xmlns:p14="http://schemas.microsoft.com/office/powerpoint/2010/main" val="191534852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4674"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204675" name="Text Box 3"/>
          <p:cNvSpPr txBox="1">
            <a:spLocks noChangeArrowheads="1"/>
          </p:cNvSpPr>
          <p:nvPr/>
        </p:nvSpPr>
        <p:spPr bwMode="auto">
          <a:xfrm>
            <a:off x="304836" y="1600236"/>
            <a:ext cx="7540101" cy="70908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l">
              <a:spcBef>
                <a:spcPct val="50000"/>
              </a:spcBef>
            </a:pPr>
            <a:r>
              <a:rPr lang="en-US" sz="4000" dirty="0">
                <a:solidFill>
                  <a:srgbClr val="FFFFFF"/>
                </a:solidFill>
                <a:latin typeface="Arial"/>
                <a:cs typeface="Arial"/>
              </a:rPr>
              <a:t>1)  </a:t>
            </a:r>
            <a:r>
              <a:rPr lang="en-US" sz="4000" dirty="0">
                <a:solidFill>
                  <a:srgbClr val="FFFF00"/>
                </a:solidFill>
                <a:latin typeface="Arial"/>
                <a:cs typeface="Arial"/>
              </a:rPr>
              <a:t>Charisma</a:t>
            </a:r>
            <a:r>
              <a:rPr lang="en-US" sz="4000" dirty="0">
                <a:solidFill>
                  <a:srgbClr val="FFFFFF"/>
                </a:solidFill>
                <a:latin typeface="Arial"/>
                <a:cs typeface="Arial"/>
              </a:rPr>
              <a:t> (</a:t>
            </a:r>
            <a:r>
              <a:rPr lang="en-US" sz="4000" i="1" dirty="0" err="1">
                <a:solidFill>
                  <a:srgbClr val="FFFFFF"/>
                </a:solidFill>
                <a:latin typeface="Bwgrki"/>
                <a:cs typeface="Bwgrki"/>
              </a:rPr>
              <a:t>ca,risma</a:t>
            </a:r>
            <a:r>
              <a:rPr lang="en-US" sz="4000" dirty="0">
                <a:solidFill>
                  <a:srgbClr val="FFFFFF"/>
                </a:solidFill>
                <a:latin typeface="Arial"/>
                <a:cs typeface="Arial"/>
              </a:rPr>
              <a:t>)</a:t>
            </a:r>
          </a:p>
        </p:txBody>
      </p:sp>
      <p:sp>
        <p:nvSpPr>
          <p:cNvPr id="2204676" name="Text Box 4"/>
          <p:cNvSpPr txBox="1">
            <a:spLocks noChangeArrowheads="1"/>
          </p:cNvSpPr>
          <p:nvPr/>
        </p:nvSpPr>
        <p:spPr bwMode="auto">
          <a:xfrm>
            <a:off x="8382000" y="76200"/>
            <a:ext cx="685800" cy="45720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r>
              <a:rPr lang="en-US">
                <a:solidFill>
                  <a:srgbClr val="FFFFFF"/>
                </a:solidFill>
                <a:latin typeface="Arial"/>
                <a:cs typeface="Arial"/>
              </a:rPr>
              <a:t>3</a:t>
            </a:r>
          </a:p>
        </p:txBody>
      </p:sp>
      <p:sp>
        <p:nvSpPr>
          <p:cNvPr id="2204677" name="Rectangle 5"/>
          <p:cNvSpPr>
            <a:spLocks noGrp="1" noChangeArrowheads="1"/>
          </p:cNvSpPr>
          <p:nvPr>
            <p:ph type="title" idx="4294967295"/>
          </p:nvPr>
        </p:nvSpPr>
        <p:spPr>
          <a:xfrm>
            <a:off x="457200" y="685800"/>
            <a:ext cx="8229600" cy="731838"/>
          </a:xfrm>
          <a:solidFill>
            <a:schemeClr val="accent1"/>
          </a:solidFill>
        </p:spPr>
        <p:txBody>
          <a:bodyPr/>
          <a:lstStyle/>
          <a:p>
            <a:r>
              <a:rPr lang="zh-CN" altLang="en-US" b="1" dirty="0">
                <a:solidFill>
                  <a:srgbClr val="FF0000"/>
                </a:solidFill>
              </a:rPr>
              <a:t>恩赐的基础与结果</a:t>
            </a:r>
            <a:endParaRPr lang="en-US" dirty="0">
              <a:latin typeface="Arial"/>
              <a:cs typeface="Arial"/>
            </a:endParaRPr>
          </a:p>
        </p:txBody>
      </p:sp>
      <p:sp>
        <p:nvSpPr>
          <p:cNvPr id="2204678" name="Text Box 6"/>
          <p:cNvSpPr txBox="1">
            <a:spLocks noChangeArrowheads="1"/>
          </p:cNvSpPr>
          <p:nvPr/>
        </p:nvSpPr>
        <p:spPr bwMode="auto">
          <a:xfrm>
            <a:off x="609601" y="2667033"/>
            <a:ext cx="8534400" cy="1323383"/>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lvl1pPr algn="l">
              <a:tabLst>
                <a:tab pos="1600200" algn="l"/>
              </a:tabLst>
              <a:defRPr sz="2400">
                <a:solidFill>
                  <a:schemeClr val="tx1"/>
                </a:solidFill>
                <a:latin typeface="Times New Roman" charset="0"/>
                <a:ea typeface="ＭＳ Ｐゴシック" charset="0"/>
              </a:defRPr>
            </a:lvl1pPr>
            <a:lvl2pPr algn="l">
              <a:tabLst>
                <a:tab pos="1600200" algn="l"/>
              </a:tabLst>
              <a:defRPr sz="2400">
                <a:solidFill>
                  <a:schemeClr val="tx1"/>
                </a:solidFill>
                <a:latin typeface="Times New Roman" charset="0"/>
                <a:ea typeface="ＭＳ Ｐゴシック" charset="0"/>
              </a:defRPr>
            </a:lvl2pPr>
            <a:lvl3pPr algn="l">
              <a:tabLst>
                <a:tab pos="1600200" algn="l"/>
              </a:tabLst>
              <a:defRPr sz="2400">
                <a:solidFill>
                  <a:schemeClr val="tx1"/>
                </a:solidFill>
                <a:latin typeface="Times New Roman" charset="0"/>
                <a:ea typeface="ＭＳ Ｐゴシック" charset="0"/>
              </a:defRPr>
            </a:lvl3pPr>
            <a:lvl4pPr algn="l">
              <a:tabLst>
                <a:tab pos="1600200" algn="l"/>
              </a:tabLst>
              <a:defRPr sz="2400">
                <a:solidFill>
                  <a:schemeClr val="tx1"/>
                </a:solidFill>
                <a:latin typeface="Times New Roman" charset="0"/>
                <a:ea typeface="ＭＳ Ｐゴシック" charset="0"/>
              </a:defRPr>
            </a:lvl4pPr>
            <a:lvl5pPr algn="l">
              <a:tabLst>
                <a:tab pos="1600200" algn="l"/>
              </a:tabLst>
              <a:defRPr sz="2400">
                <a:solidFill>
                  <a:schemeClr val="tx1"/>
                </a:solidFill>
                <a:latin typeface="Times New Roman" charset="0"/>
                <a:ea typeface="ＭＳ Ｐゴシック" charset="0"/>
              </a:defRPr>
            </a:lvl5pPr>
            <a:lvl6pPr fontAlgn="base">
              <a:spcBef>
                <a:spcPct val="0"/>
              </a:spcBef>
              <a:spcAft>
                <a:spcPct val="0"/>
              </a:spcAft>
              <a:tabLst>
                <a:tab pos="1600200" algn="l"/>
              </a:tabLst>
              <a:defRPr sz="2400">
                <a:solidFill>
                  <a:schemeClr val="tx1"/>
                </a:solidFill>
                <a:latin typeface="Times New Roman" charset="0"/>
                <a:ea typeface="ＭＳ Ｐゴシック" charset="0"/>
              </a:defRPr>
            </a:lvl6pPr>
            <a:lvl7pPr fontAlgn="base">
              <a:spcBef>
                <a:spcPct val="0"/>
              </a:spcBef>
              <a:spcAft>
                <a:spcPct val="0"/>
              </a:spcAft>
              <a:tabLst>
                <a:tab pos="1600200" algn="l"/>
              </a:tabLst>
              <a:defRPr sz="2400">
                <a:solidFill>
                  <a:schemeClr val="tx1"/>
                </a:solidFill>
                <a:latin typeface="Times New Roman" charset="0"/>
                <a:ea typeface="ＭＳ Ｐゴシック" charset="0"/>
              </a:defRPr>
            </a:lvl7pPr>
            <a:lvl8pPr fontAlgn="base">
              <a:spcBef>
                <a:spcPct val="0"/>
              </a:spcBef>
              <a:spcAft>
                <a:spcPct val="0"/>
              </a:spcAft>
              <a:tabLst>
                <a:tab pos="1600200" algn="l"/>
              </a:tabLst>
              <a:defRPr sz="2400">
                <a:solidFill>
                  <a:schemeClr val="tx1"/>
                </a:solidFill>
                <a:latin typeface="Times New Roman" charset="0"/>
                <a:ea typeface="ＭＳ Ｐゴシック" charset="0"/>
              </a:defRPr>
            </a:lvl8pPr>
            <a:lvl9pPr fontAlgn="base">
              <a:spcBef>
                <a:spcPct val="0"/>
              </a:spcBef>
              <a:spcAft>
                <a:spcPct val="0"/>
              </a:spcAft>
              <a:tabLst>
                <a:tab pos="1600200" algn="l"/>
              </a:tabLst>
              <a:defRPr sz="2400">
                <a:solidFill>
                  <a:schemeClr val="tx1"/>
                </a:solidFill>
                <a:latin typeface="Times New Roman" charset="0"/>
                <a:ea typeface="ＭＳ Ｐゴシック" charset="0"/>
              </a:defRPr>
            </a:lvl9pPr>
          </a:lstStyle>
          <a:p>
            <a:pPr>
              <a:spcBef>
                <a:spcPct val="50000"/>
              </a:spcBef>
            </a:pPr>
            <a:r>
              <a:rPr lang="zh-CN" altLang="en-US" sz="4000" dirty="0">
                <a:solidFill>
                  <a:srgbClr val="FFFFFF"/>
                </a:solidFill>
                <a:latin typeface="Arial"/>
                <a:cs typeface="Arial"/>
              </a:rPr>
              <a:t>原文</a:t>
            </a:r>
            <a:r>
              <a:rPr lang="en-US" sz="4000" dirty="0">
                <a:solidFill>
                  <a:srgbClr val="FFFFFF"/>
                </a:solidFill>
                <a:latin typeface="Arial"/>
                <a:cs typeface="Arial"/>
              </a:rPr>
              <a:t>:	</a:t>
            </a:r>
            <a:r>
              <a:rPr lang="en-US" sz="4000" dirty="0" err="1">
                <a:solidFill>
                  <a:srgbClr val="FFFF00"/>
                </a:solidFill>
                <a:latin typeface="Arial"/>
                <a:cs typeface="Arial"/>
              </a:rPr>
              <a:t>charis</a:t>
            </a:r>
            <a:r>
              <a:rPr lang="en-US" sz="4000" dirty="0">
                <a:solidFill>
                  <a:srgbClr val="FFFFFF"/>
                </a:solidFill>
                <a:latin typeface="Arial"/>
                <a:cs typeface="Arial"/>
              </a:rPr>
              <a:t> </a:t>
            </a:r>
            <a:r>
              <a:rPr lang="zh-CN" altLang="en-US" sz="4000" dirty="0">
                <a:solidFill>
                  <a:srgbClr val="FFFFFF"/>
                </a:solidFill>
                <a:latin typeface="Arial"/>
                <a:cs typeface="Arial"/>
              </a:rPr>
              <a:t>的意思是</a:t>
            </a:r>
            <a:r>
              <a:rPr lang="zh-CN" altLang="en-US" sz="4000" dirty="0">
                <a:solidFill>
                  <a:srgbClr val="FFFF00"/>
                </a:solidFill>
                <a:latin typeface="Arial"/>
                <a:cs typeface="Arial"/>
              </a:rPr>
              <a:t>恩典</a:t>
            </a:r>
            <a:r>
              <a:rPr lang="en-US" sz="4000" dirty="0">
                <a:solidFill>
                  <a:srgbClr val="FFFFFF"/>
                </a:solidFill>
                <a:latin typeface="Arial"/>
                <a:cs typeface="Arial"/>
              </a:rPr>
              <a:t>(</a:t>
            </a:r>
            <a:r>
              <a:rPr lang="zh-CN" altLang="en-US" sz="4000" dirty="0">
                <a:solidFill>
                  <a:srgbClr val="FFFFFF"/>
                </a:solidFill>
                <a:latin typeface="Arial"/>
                <a:cs typeface="Arial"/>
              </a:rPr>
              <a:t>基础</a:t>
            </a:r>
            <a:r>
              <a:rPr lang="en-US" sz="4000" dirty="0">
                <a:solidFill>
                  <a:srgbClr val="FFFFFF"/>
                </a:solidFill>
                <a:latin typeface="Arial"/>
                <a:cs typeface="Arial"/>
              </a:rPr>
              <a:t>)</a:t>
            </a:r>
            <a:br>
              <a:rPr lang="en-US" sz="4000" dirty="0">
                <a:solidFill>
                  <a:srgbClr val="FFFFFF"/>
                </a:solidFill>
                <a:latin typeface="Arial"/>
                <a:cs typeface="Arial"/>
              </a:rPr>
            </a:br>
            <a:r>
              <a:rPr lang="en-US" sz="4000" dirty="0">
                <a:solidFill>
                  <a:srgbClr val="FFFFFF"/>
                </a:solidFill>
                <a:latin typeface="Arial"/>
                <a:cs typeface="Arial"/>
              </a:rPr>
              <a:t>	</a:t>
            </a:r>
            <a:r>
              <a:rPr lang="en-US" sz="4000" dirty="0" err="1">
                <a:solidFill>
                  <a:srgbClr val="FFFF00"/>
                </a:solidFill>
                <a:latin typeface="Arial"/>
                <a:cs typeface="Arial"/>
              </a:rPr>
              <a:t>chara</a:t>
            </a:r>
            <a:r>
              <a:rPr lang="en-US" sz="4000" dirty="0">
                <a:solidFill>
                  <a:srgbClr val="FFFFFF"/>
                </a:solidFill>
                <a:latin typeface="Arial"/>
                <a:cs typeface="Arial"/>
              </a:rPr>
              <a:t> </a:t>
            </a:r>
            <a:r>
              <a:rPr lang="zh-CN" altLang="en-US" sz="4000" dirty="0">
                <a:solidFill>
                  <a:srgbClr val="FFFFFF"/>
                </a:solidFill>
                <a:latin typeface="Arial"/>
                <a:cs typeface="Arial"/>
              </a:rPr>
              <a:t>的意思是</a:t>
            </a:r>
            <a:r>
              <a:rPr lang="zh-CN" altLang="en-US" sz="4000" dirty="0">
                <a:solidFill>
                  <a:srgbClr val="FFFF00"/>
                </a:solidFill>
                <a:latin typeface="Arial"/>
                <a:cs typeface="Arial"/>
              </a:rPr>
              <a:t>喜乐</a:t>
            </a:r>
            <a:r>
              <a:rPr lang="en-US" sz="4000" dirty="0">
                <a:solidFill>
                  <a:srgbClr val="FFFFFF"/>
                </a:solidFill>
                <a:latin typeface="Arial"/>
                <a:cs typeface="Arial"/>
              </a:rPr>
              <a:t>(</a:t>
            </a:r>
            <a:r>
              <a:rPr lang="zh-CN" altLang="en-US" sz="4000" dirty="0">
                <a:solidFill>
                  <a:srgbClr val="FFFFFF"/>
                </a:solidFill>
                <a:latin typeface="Arial"/>
                <a:cs typeface="Arial"/>
              </a:rPr>
              <a:t>结果</a:t>
            </a:r>
            <a:r>
              <a:rPr lang="en-US" sz="4000" dirty="0">
                <a:solidFill>
                  <a:srgbClr val="FFFFFF"/>
                </a:solidFill>
                <a:latin typeface="Arial"/>
                <a:cs typeface="Arial"/>
              </a:rPr>
              <a:t>)</a:t>
            </a:r>
          </a:p>
        </p:txBody>
      </p:sp>
    </p:spTree>
    <p:extLst>
      <p:ext uri="{BB962C8B-B14F-4D97-AF65-F5344CB8AC3E}">
        <p14:creationId xmlns:p14="http://schemas.microsoft.com/office/powerpoint/2010/main" val="23447909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204675"/>
                                        </p:tgtEl>
                                        <p:attrNameLst>
                                          <p:attrName>style.visibility</p:attrName>
                                        </p:attrNameLst>
                                      </p:cBhvr>
                                      <p:to>
                                        <p:strVal val="visible"/>
                                      </p:to>
                                    </p:set>
                                    <p:anim calcmode="lin" valueType="num">
                                      <p:cBhvr>
                                        <p:cTn id="7" dur="500" fill="hold"/>
                                        <p:tgtEl>
                                          <p:spTgt spid="2204675"/>
                                        </p:tgtEl>
                                        <p:attrNameLst>
                                          <p:attrName>ppt_w</p:attrName>
                                        </p:attrNameLst>
                                      </p:cBhvr>
                                      <p:tavLst>
                                        <p:tav tm="0">
                                          <p:val>
                                            <p:fltVal val="0"/>
                                          </p:val>
                                        </p:tav>
                                        <p:tav tm="100000">
                                          <p:val>
                                            <p:strVal val="#ppt_w"/>
                                          </p:val>
                                        </p:tav>
                                      </p:tavLst>
                                    </p:anim>
                                    <p:anim calcmode="lin" valueType="num">
                                      <p:cBhvr>
                                        <p:cTn id="8" dur="500" fill="hold"/>
                                        <p:tgtEl>
                                          <p:spTgt spid="220467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204678"/>
                                        </p:tgtEl>
                                        <p:attrNameLst>
                                          <p:attrName>style.visibility</p:attrName>
                                        </p:attrNameLst>
                                      </p:cBhvr>
                                      <p:to>
                                        <p:strVal val="visible"/>
                                      </p:to>
                                    </p:set>
                                    <p:anim calcmode="lin" valueType="num">
                                      <p:cBhvr>
                                        <p:cTn id="13" dur="500" fill="hold"/>
                                        <p:tgtEl>
                                          <p:spTgt spid="2204678"/>
                                        </p:tgtEl>
                                        <p:attrNameLst>
                                          <p:attrName>ppt_w</p:attrName>
                                        </p:attrNameLst>
                                      </p:cBhvr>
                                      <p:tavLst>
                                        <p:tav tm="0">
                                          <p:val>
                                            <p:fltVal val="0"/>
                                          </p:val>
                                        </p:tav>
                                        <p:tav tm="100000">
                                          <p:val>
                                            <p:strVal val="#ppt_w"/>
                                          </p:val>
                                        </p:tav>
                                      </p:tavLst>
                                    </p:anim>
                                    <p:anim calcmode="lin" valueType="num">
                                      <p:cBhvr>
                                        <p:cTn id="14" dur="500" fill="hold"/>
                                        <p:tgtEl>
                                          <p:spTgt spid="220467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4675" grpId="0"/>
      <p:bldP spid="2204678"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672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grpSp>
        <p:nvGrpSpPr>
          <p:cNvPr id="2206723" name="Group 3"/>
          <p:cNvGrpSpPr>
            <a:grpSpLocks/>
          </p:cNvGrpSpPr>
          <p:nvPr/>
        </p:nvGrpSpPr>
        <p:grpSpPr bwMode="auto">
          <a:xfrm>
            <a:off x="-53939" y="0"/>
            <a:ext cx="9350375" cy="7031038"/>
            <a:chOff x="-34" y="0"/>
            <a:chExt cx="5890" cy="4429"/>
          </a:xfrm>
        </p:grpSpPr>
        <p:sp>
          <p:nvSpPr>
            <p:cNvPr id="220672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06726" name="Group 6"/>
          <p:cNvGrpSpPr>
            <a:grpSpLocks/>
          </p:cNvGrpSpPr>
          <p:nvPr/>
        </p:nvGrpSpPr>
        <p:grpSpPr bwMode="auto">
          <a:xfrm>
            <a:off x="2033588" y="1181100"/>
            <a:ext cx="5219700" cy="5219700"/>
            <a:chOff x="1200" y="696"/>
            <a:chExt cx="3288" cy="3288"/>
          </a:xfrm>
        </p:grpSpPr>
        <p:sp>
          <p:nvSpPr>
            <p:cNvPr id="220672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0672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206730"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1"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2"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3"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4" name="Text Box 14"/>
          <p:cNvSpPr txBox="1">
            <a:spLocks noChangeArrowheads="1"/>
          </p:cNvSpPr>
          <p:nvPr/>
        </p:nvSpPr>
        <p:spPr bwMode="auto">
          <a:xfrm>
            <a:off x="4114800" y="2117761"/>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06735" name="AutoShape 15"/>
          <p:cNvSpPr>
            <a:spLocks noChangeArrowheads="1"/>
          </p:cNvSpPr>
          <p:nvPr/>
        </p:nvSpPr>
        <p:spPr bwMode="auto">
          <a:xfrm rot="14452042">
            <a:off x="1507368"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06736" name="Text Box 16"/>
          <p:cNvSpPr txBox="1">
            <a:spLocks noChangeArrowheads="1"/>
          </p:cNvSpPr>
          <p:nvPr/>
        </p:nvSpPr>
        <p:spPr bwMode="auto">
          <a:xfrm>
            <a:off x="5608638" y="403069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06737" name="Text Box 17"/>
          <p:cNvSpPr txBox="1">
            <a:spLocks noChangeArrowheads="1"/>
          </p:cNvSpPr>
          <p:nvPr/>
        </p:nvSpPr>
        <p:spPr bwMode="auto">
          <a:xfrm>
            <a:off x="2667001" y="403069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06738" name="Text Box 18"/>
          <p:cNvSpPr txBox="1">
            <a:spLocks noChangeArrowheads="1"/>
          </p:cNvSpPr>
          <p:nvPr/>
        </p:nvSpPr>
        <p:spPr bwMode="auto">
          <a:xfrm>
            <a:off x="19050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圣子</a:t>
            </a:r>
            <a:endParaRPr lang="en-US" sz="4000" i="1" dirty="0">
              <a:solidFill>
                <a:srgbClr val="FFFFFF"/>
              </a:solidFill>
              <a:latin typeface="Times New Roman" charset="0"/>
              <a:cs typeface="Arial"/>
            </a:endParaRPr>
          </a:p>
        </p:txBody>
      </p:sp>
      <p:sp>
        <p:nvSpPr>
          <p:cNvPr id="2206739"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grpSp>
        <p:nvGrpSpPr>
          <p:cNvPr id="2206740" name="Group 20"/>
          <p:cNvGrpSpPr>
            <a:grpSpLocks/>
          </p:cNvGrpSpPr>
          <p:nvPr/>
        </p:nvGrpSpPr>
        <p:grpSpPr bwMode="auto">
          <a:xfrm>
            <a:off x="3629025" y="2862263"/>
            <a:ext cx="1981200" cy="1752600"/>
            <a:chOff x="2286" y="1803"/>
            <a:chExt cx="1248" cy="1104"/>
          </a:xfrm>
        </p:grpSpPr>
        <p:sp>
          <p:nvSpPr>
            <p:cNvPr id="220674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06742"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4000" i="1" dirty="0">
                  <a:solidFill>
                    <a:srgbClr val="FFFFFF"/>
                  </a:solidFill>
                  <a:latin typeface="Times New Roman" charset="0"/>
                  <a:cs typeface="Arial"/>
                </a:rPr>
                <a:t>神</a:t>
              </a:r>
              <a:endParaRPr lang="en-US" sz="4000" i="1" dirty="0">
                <a:solidFill>
                  <a:srgbClr val="FFFFFF"/>
                </a:solidFill>
                <a:latin typeface="Times New Roman" charset="0"/>
                <a:cs typeface="Arial"/>
              </a:endParaRPr>
            </a:p>
          </p:txBody>
        </p:sp>
      </p:grpSp>
      <p:sp>
        <p:nvSpPr>
          <p:cNvPr id="2206743" name="Text Box 23"/>
          <p:cNvSpPr txBox="1">
            <a:spLocks noChangeArrowheads="1"/>
          </p:cNvSpPr>
          <p:nvPr/>
        </p:nvSpPr>
        <p:spPr bwMode="auto">
          <a:xfrm>
            <a:off x="3714750" y="15081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天父</a:t>
            </a:r>
            <a:endParaRPr lang="en-US" sz="4000" i="1" dirty="0">
              <a:solidFill>
                <a:srgbClr val="FFFFFF"/>
              </a:solidFill>
              <a:latin typeface="Times New Roman" charset="0"/>
              <a:cs typeface="Arial"/>
            </a:endParaRPr>
          </a:p>
        </p:txBody>
      </p:sp>
      <p:sp>
        <p:nvSpPr>
          <p:cNvPr id="2206744" name="Text Box 24"/>
          <p:cNvSpPr txBox="1">
            <a:spLocks noChangeArrowheads="1"/>
          </p:cNvSpPr>
          <p:nvPr/>
        </p:nvSpPr>
        <p:spPr bwMode="auto">
          <a:xfrm>
            <a:off x="54864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圣灵</a:t>
            </a:r>
            <a:endParaRPr lang="en-US" sz="4000" i="1" dirty="0">
              <a:solidFill>
                <a:srgbClr val="FFFFFF"/>
              </a:solidFill>
              <a:latin typeface="Times New Roman" charset="0"/>
              <a:cs typeface="Arial"/>
            </a:endParaRPr>
          </a:p>
        </p:txBody>
      </p:sp>
      <p:sp>
        <p:nvSpPr>
          <p:cNvPr id="2206745"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06746"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06747"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06748" name="Text Box 28"/>
          <p:cNvSpPr txBox="1">
            <a:spLocks noChangeArrowheads="1"/>
          </p:cNvSpPr>
          <p:nvPr/>
        </p:nvSpPr>
        <p:spPr bwMode="auto">
          <a:xfrm>
            <a:off x="0" y="6553236"/>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sp>
        <p:nvSpPr>
          <p:cNvPr id="2206749"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zh-CN" altLang="en-US" sz="5400" dirty="0"/>
              <a:t>给予</a:t>
            </a:r>
            <a:endParaRPr lang="en-US" sz="5400" dirty="0"/>
          </a:p>
        </p:txBody>
      </p:sp>
      <p:sp>
        <p:nvSpPr>
          <p:cNvPr id="2206750" name="Rectangle 30"/>
          <p:cNvSpPr>
            <a:spLocks noChangeArrowheads="1"/>
          </p:cNvSpPr>
          <p:nvPr/>
        </p:nvSpPr>
        <p:spPr bwMode="auto">
          <a:xfrm>
            <a:off x="5867400" y="3581400"/>
            <a:ext cx="3276600" cy="7620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4800" i="1" dirty="0">
                <a:solidFill>
                  <a:srgbClr val="FFFFFF"/>
                </a:solidFill>
                <a:latin typeface="Arial"/>
                <a:cs typeface="Arial" charset="0"/>
              </a:rPr>
              <a:t>“</a:t>
            </a:r>
            <a:r>
              <a:rPr lang="zh-CN" altLang="en-US" sz="4800" i="1" dirty="0">
                <a:solidFill>
                  <a:srgbClr val="FFFFFF"/>
                </a:solidFill>
                <a:latin typeface="Arial"/>
                <a:cs typeface="Arial" charset="0"/>
              </a:rPr>
              <a:t>属灵</a:t>
            </a:r>
            <a:r>
              <a:rPr lang="ru-RU" altLang="ja-JP" sz="4800" i="1" dirty="0">
                <a:solidFill>
                  <a:srgbClr val="FFFFFF"/>
                </a:solidFill>
                <a:latin typeface="Arial"/>
                <a:cs typeface="Arial" charset="0"/>
              </a:rPr>
              <a:t>"</a:t>
            </a:r>
            <a:endParaRPr lang="en-US" sz="5400" b="0" dirty="0">
              <a:solidFill>
                <a:srgbClr val="000000"/>
              </a:solidFill>
              <a:cs typeface="Arial" charset="0"/>
            </a:endParaRPr>
          </a:p>
        </p:txBody>
      </p:sp>
      <p:sp>
        <p:nvSpPr>
          <p:cNvPr id="2206751" name="Oval 31"/>
          <p:cNvSpPr>
            <a:spLocks noChangeArrowheads="1"/>
          </p:cNvSpPr>
          <p:nvPr/>
        </p:nvSpPr>
        <p:spPr bwMode="auto">
          <a:xfrm>
            <a:off x="5791200" y="2819400"/>
            <a:ext cx="3581400" cy="40386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Tree>
    <p:extLst>
      <p:ext uri="{BB962C8B-B14F-4D97-AF65-F5344CB8AC3E}">
        <p14:creationId xmlns:p14="http://schemas.microsoft.com/office/powerpoint/2010/main" val="27016951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06750"/>
                                        </p:tgtEl>
                                        <p:attrNameLst>
                                          <p:attrName>style.visibility</p:attrName>
                                        </p:attrNameLst>
                                      </p:cBhvr>
                                      <p:to>
                                        <p:strVal val="visible"/>
                                      </p:to>
                                    </p:set>
                                    <p:animEffect transition="in" filter="blinds(horizontal)">
                                      <p:cBhvr>
                                        <p:cTn id="7" dur="500"/>
                                        <p:tgtEl>
                                          <p:spTgt spid="2206750"/>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2206751"/>
                                        </p:tgtEl>
                                        <p:attrNameLst>
                                          <p:attrName>style.visibility</p:attrName>
                                        </p:attrNameLst>
                                      </p:cBhvr>
                                      <p:to>
                                        <p:strVal val="visible"/>
                                      </p:to>
                                    </p:set>
                                    <p:animEffect transition="in" filter="blinds(horizontal)">
                                      <p:cBhvr>
                                        <p:cTn id="11" dur="500"/>
                                        <p:tgtEl>
                                          <p:spTgt spid="2206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6750" grpId="0"/>
      <p:bldP spid="2206751"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081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210819" name="Group 3"/>
          <p:cNvGrpSpPr>
            <a:grpSpLocks/>
          </p:cNvGrpSpPr>
          <p:nvPr/>
        </p:nvGrpSpPr>
        <p:grpSpPr bwMode="auto">
          <a:xfrm>
            <a:off x="-53939" y="0"/>
            <a:ext cx="9350375" cy="7031038"/>
            <a:chOff x="-34" y="0"/>
            <a:chExt cx="5890" cy="4429"/>
          </a:xfrm>
        </p:grpSpPr>
        <p:sp>
          <p:nvSpPr>
            <p:cNvPr id="221082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082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0822" name="Group 6"/>
          <p:cNvGrpSpPr>
            <a:grpSpLocks/>
          </p:cNvGrpSpPr>
          <p:nvPr/>
        </p:nvGrpSpPr>
        <p:grpSpPr bwMode="auto">
          <a:xfrm>
            <a:off x="2033588" y="1181100"/>
            <a:ext cx="5219700" cy="5219700"/>
            <a:chOff x="1200" y="696"/>
            <a:chExt cx="3288" cy="3288"/>
          </a:xfrm>
        </p:grpSpPr>
        <p:sp>
          <p:nvSpPr>
            <p:cNvPr id="221082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082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082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0826"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0827"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10828"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10829" name="AutoShape 13"/>
          <p:cNvSpPr>
            <a:spLocks noChangeArrowheads="1"/>
          </p:cNvSpPr>
          <p:nvPr/>
        </p:nvSpPr>
        <p:spPr bwMode="auto">
          <a:xfrm rot="50350481">
            <a:off x="6060283" y="4738451"/>
            <a:ext cx="1695450" cy="61324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0830" name="Text Box 14"/>
          <p:cNvSpPr txBox="1">
            <a:spLocks noChangeArrowheads="1"/>
          </p:cNvSpPr>
          <p:nvPr/>
        </p:nvSpPr>
        <p:spPr bwMode="auto">
          <a:xfrm>
            <a:off x="4114800" y="2117761"/>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0831" name="AutoShape 15"/>
          <p:cNvSpPr>
            <a:spLocks noChangeArrowheads="1"/>
          </p:cNvSpPr>
          <p:nvPr/>
        </p:nvSpPr>
        <p:spPr bwMode="auto">
          <a:xfrm rot="14452042">
            <a:off x="1507368" y="4721782"/>
            <a:ext cx="1747837" cy="61324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0832" name="Text Box 16"/>
          <p:cNvSpPr txBox="1">
            <a:spLocks noChangeArrowheads="1"/>
          </p:cNvSpPr>
          <p:nvPr/>
        </p:nvSpPr>
        <p:spPr bwMode="auto">
          <a:xfrm>
            <a:off x="5608638" y="4030699"/>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0833" name="Text Box 17"/>
          <p:cNvSpPr txBox="1">
            <a:spLocks noChangeArrowheads="1"/>
          </p:cNvSpPr>
          <p:nvPr/>
        </p:nvSpPr>
        <p:spPr bwMode="auto">
          <a:xfrm>
            <a:off x="2667001" y="4030699"/>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0834" name="Text Box 18"/>
          <p:cNvSpPr txBox="1">
            <a:spLocks noChangeArrowheads="1"/>
          </p:cNvSpPr>
          <p:nvPr/>
        </p:nvSpPr>
        <p:spPr bwMode="auto">
          <a:xfrm>
            <a:off x="1905000" y="47085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圣子</a:t>
            </a:r>
            <a:endParaRPr lang="en-US" sz="3600" i="1" dirty="0">
              <a:solidFill>
                <a:srgbClr val="FFFFFF"/>
              </a:solidFill>
              <a:latin typeface="Arial"/>
              <a:cs typeface="Arial"/>
            </a:endParaRPr>
          </a:p>
        </p:txBody>
      </p:sp>
      <p:sp>
        <p:nvSpPr>
          <p:cNvPr id="2210835" name="AutoShape 19"/>
          <p:cNvSpPr>
            <a:spLocks noChangeArrowheads="1"/>
          </p:cNvSpPr>
          <p:nvPr/>
        </p:nvSpPr>
        <p:spPr bwMode="auto">
          <a:xfrm>
            <a:off x="3624264" y="1115776"/>
            <a:ext cx="2016125" cy="613249"/>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grpSp>
        <p:nvGrpSpPr>
          <p:cNvPr id="2210836" name="Group 20"/>
          <p:cNvGrpSpPr>
            <a:grpSpLocks/>
          </p:cNvGrpSpPr>
          <p:nvPr/>
        </p:nvGrpSpPr>
        <p:grpSpPr bwMode="auto">
          <a:xfrm>
            <a:off x="3629025" y="2862263"/>
            <a:ext cx="1981200" cy="1752600"/>
            <a:chOff x="2286" y="1803"/>
            <a:chExt cx="1248" cy="1104"/>
          </a:xfrm>
        </p:grpSpPr>
        <p:sp>
          <p:nvSpPr>
            <p:cNvPr id="221083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1083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3600" i="1" dirty="0">
                  <a:solidFill>
                    <a:srgbClr val="FFFFFF"/>
                  </a:solidFill>
                  <a:latin typeface="Arial"/>
                  <a:cs typeface="Arial"/>
                </a:rPr>
                <a:t>神</a:t>
              </a:r>
              <a:endParaRPr lang="en-US" sz="3600" i="1" dirty="0">
                <a:solidFill>
                  <a:srgbClr val="FFFFFF"/>
                </a:solidFill>
                <a:latin typeface="Arial"/>
                <a:cs typeface="Arial"/>
              </a:endParaRPr>
            </a:p>
          </p:txBody>
        </p:sp>
      </p:grpSp>
      <p:sp>
        <p:nvSpPr>
          <p:cNvPr id="2210839" name="Text Box 23"/>
          <p:cNvSpPr txBox="1">
            <a:spLocks noChangeArrowheads="1"/>
          </p:cNvSpPr>
          <p:nvPr/>
        </p:nvSpPr>
        <p:spPr bwMode="auto">
          <a:xfrm>
            <a:off x="3714750" y="15081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天父</a:t>
            </a:r>
            <a:endParaRPr lang="en-US" sz="3600" i="1" dirty="0">
              <a:solidFill>
                <a:srgbClr val="FFFFFF"/>
              </a:solidFill>
              <a:latin typeface="Arial"/>
              <a:cs typeface="Arial"/>
            </a:endParaRPr>
          </a:p>
        </p:txBody>
      </p:sp>
      <p:sp>
        <p:nvSpPr>
          <p:cNvPr id="2210840" name="Text Box 24"/>
          <p:cNvSpPr txBox="1">
            <a:spLocks noChangeArrowheads="1"/>
          </p:cNvSpPr>
          <p:nvPr/>
        </p:nvSpPr>
        <p:spPr bwMode="auto">
          <a:xfrm>
            <a:off x="5486400" y="47085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圣灵</a:t>
            </a:r>
            <a:endParaRPr lang="en-US" sz="3600" i="1" dirty="0">
              <a:solidFill>
                <a:srgbClr val="FFFFFF"/>
              </a:solidFill>
              <a:latin typeface="Arial"/>
              <a:cs typeface="Arial"/>
            </a:endParaRPr>
          </a:p>
        </p:txBody>
      </p:sp>
      <p:sp>
        <p:nvSpPr>
          <p:cNvPr id="2210841"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0842"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0843"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0844" name="Text Box 28"/>
          <p:cNvSpPr txBox="1">
            <a:spLocks noChangeArrowheads="1"/>
          </p:cNvSpPr>
          <p:nvPr/>
        </p:nvSpPr>
        <p:spPr bwMode="auto">
          <a:xfrm>
            <a:off x="0" y="6553236"/>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0845" name="Rectangle 29"/>
          <p:cNvSpPr>
            <a:spLocks noGrp="1" noChangeArrowheads="1"/>
          </p:cNvSpPr>
          <p:nvPr>
            <p:ph type="title" idx="4294967295"/>
          </p:nvPr>
        </p:nvSpPr>
        <p:spPr>
          <a:xfrm>
            <a:off x="76201" y="5562601"/>
            <a:ext cx="3962400" cy="762000"/>
          </a:xfrm>
          <a:effectLst>
            <a:outerShdw blurRad="63500" dist="35921" dir="2700000" algn="ctr" rotWithShape="0">
              <a:schemeClr val="tx1">
                <a:alpha val="74998"/>
              </a:schemeClr>
            </a:outerShdw>
          </a:effectLst>
        </p:spPr>
        <p:txBody>
          <a:bodyPr/>
          <a:lstStyle/>
          <a:p>
            <a:r>
              <a:rPr lang="zh-CN" altLang="en-US" b="1" i="1" dirty="0">
                <a:solidFill>
                  <a:schemeClr val="bg1"/>
                </a:solidFill>
              </a:rPr>
              <a:t>委任</a:t>
            </a:r>
            <a:endParaRPr lang="en-US" sz="4800" dirty="0">
              <a:latin typeface="Arial"/>
              <a:cs typeface="Arial"/>
            </a:endParaRPr>
          </a:p>
        </p:txBody>
      </p:sp>
      <p:sp>
        <p:nvSpPr>
          <p:cNvPr id="2210846" name="Oval 30"/>
          <p:cNvSpPr>
            <a:spLocks noChangeArrowheads="1"/>
          </p:cNvSpPr>
          <p:nvPr/>
        </p:nvSpPr>
        <p:spPr bwMode="auto">
          <a:xfrm>
            <a:off x="228600" y="4648201"/>
            <a:ext cx="3581400" cy="23622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0847" name="Text Box 31"/>
          <p:cNvSpPr txBox="1">
            <a:spLocks noChangeArrowheads="1"/>
          </p:cNvSpPr>
          <p:nvPr/>
        </p:nvSpPr>
        <p:spPr bwMode="auto">
          <a:xfrm>
            <a:off x="381001" y="212727"/>
            <a:ext cx="8153400" cy="64627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ru-RU" altLang="ja-JP" sz="3600" i="1" dirty="0">
                <a:solidFill>
                  <a:srgbClr val="FFFFFF"/>
                </a:solidFill>
                <a:latin typeface="Arial"/>
                <a:cs typeface="Arial"/>
              </a:rPr>
              <a:t>"</a:t>
            </a:r>
            <a:r>
              <a:rPr lang="zh-CN" altLang="en-US" sz="3600" i="1" dirty="0">
                <a:solidFill>
                  <a:srgbClr val="FFFFFF"/>
                </a:solidFill>
                <a:latin typeface="Arial"/>
                <a:cs typeface="Arial"/>
              </a:rPr>
              <a:t>职事也有分别，</a:t>
            </a:r>
            <a:r>
              <a:rPr lang="zh-CN" altLang="en-US" sz="3600" i="1" dirty="0">
                <a:solidFill>
                  <a:srgbClr val="FFFF00"/>
                </a:solidFill>
                <a:latin typeface="Arial"/>
                <a:cs typeface="Arial"/>
              </a:rPr>
              <a:t>主</a:t>
            </a:r>
            <a:r>
              <a:rPr lang="zh-CN" altLang="en-US" sz="3600" i="1" dirty="0">
                <a:solidFill>
                  <a:srgbClr val="FFFFFF"/>
                </a:solidFill>
                <a:latin typeface="Arial"/>
                <a:cs typeface="Arial"/>
              </a:rPr>
              <a:t>却是一位。</a:t>
            </a:r>
            <a:r>
              <a:rPr lang="ru-RU" altLang="ja-JP" sz="3600" i="1" dirty="0">
                <a:solidFill>
                  <a:srgbClr val="FFFFFF"/>
                </a:solidFill>
                <a:latin typeface="Arial"/>
                <a:cs typeface="Arial"/>
              </a:rPr>
              <a:t>"</a:t>
            </a:r>
            <a:r>
              <a:rPr lang="en-US" sz="3600" i="1" dirty="0">
                <a:solidFill>
                  <a:srgbClr val="FFFFFF"/>
                </a:solidFill>
                <a:latin typeface="Arial"/>
                <a:cs typeface="Arial"/>
              </a:rPr>
              <a:t> (12:5).</a:t>
            </a:r>
          </a:p>
        </p:txBody>
      </p:sp>
    </p:spTree>
    <p:extLst>
      <p:ext uri="{BB962C8B-B14F-4D97-AF65-F5344CB8AC3E}">
        <p14:creationId xmlns:p14="http://schemas.microsoft.com/office/powerpoint/2010/main" val="280997311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0846"/>
                                        </p:tgtEl>
                                        <p:attrNameLst>
                                          <p:attrName>style.visibility</p:attrName>
                                        </p:attrNameLst>
                                      </p:cBhvr>
                                      <p:to>
                                        <p:strVal val="visible"/>
                                      </p:to>
                                    </p:set>
                                    <p:animEffect transition="in" filter="blinds(horizontal)">
                                      <p:cBhvr>
                                        <p:cTn id="7" dur="500"/>
                                        <p:tgtEl>
                                          <p:spTgt spid="2210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0846"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2866"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212867" name="Text Box 3"/>
          <p:cNvSpPr txBox="1">
            <a:spLocks noChangeArrowheads="1"/>
          </p:cNvSpPr>
          <p:nvPr/>
        </p:nvSpPr>
        <p:spPr bwMode="auto">
          <a:xfrm>
            <a:off x="8382000" y="76200"/>
            <a:ext cx="685800" cy="45720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r>
              <a:rPr lang="en-US">
                <a:solidFill>
                  <a:srgbClr val="FFFFFF"/>
                </a:solidFill>
                <a:latin typeface="Arial"/>
                <a:cs typeface="Arial"/>
              </a:rPr>
              <a:t>3</a:t>
            </a:r>
          </a:p>
        </p:txBody>
      </p:sp>
      <p:sp>
        <p:nvSpPr>
          <p:cNvPr id="2212868" name="Rectangle 4"/>
          <p:cNvSpPr>
            <a:spLocks noGrp="1" noChangeArrowheads="1"/>
          </p:cNvSpPr>
          <p:nvPr>
            <p:ph type="title" idx="4294967295"/>
          </p:nvPr>
        </p:nvSpPr>
        <p:spPr>
          <a:xfrm>
            <a:off x="457200" y="685800"/>
            <a:ext cx="8229600" cy="731838"/>
          </a:xfrm>
          <a:solidFill>
            <a:schemeClr val="accent1"/>
          </a:solidFill>
        </p:spPr>
        <p:txBody>
          <a:bodyPr/>
          <a:lstStyle/>
          <a:p>
            <a:r>
              <a:rPr lang="zh-CN" altLang="en-US" b="1" dirty="0">
                <a:solidFill>
                  <a:srgbClr val="FF0000"/>
                </a:solidFill>
              </a:rPr>
              <a:t>恩赐的基础与结果</a:t>
            </a:r>
            <a:endParaRPr lang="en-US" dirty="0">
              <a:latin typeface="Arial"/>
              <a:cs typeface="Arial"/>
            </a:endParaRPr>
          </a:p>
        </p:txBody>
      </p:sp>
      <p:sp>
        <p:nvSpPr>
          <p:cNvPr id="2212869" name="Text Box 5"/>
          <p:cNvSpPr txBox="1">
            <a:spLocks noChangeArrowheads="1"/>
          </p:cNvSpPr>
          <p:nvPr/>
        </p:nvSpPr>
        <p:spPr bwMode="auto">
          <a:xfrm>
            <a:off x="381000" y="1676436"/>
            <a:ext cx="6934200" cy="70908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4000" dirty="0">
                <a:solidFill>
                  <a:srgbClr val="FFFFFF"/>
                </a:solidFill>
                <a:latin typeface="Arial"/>
                <a:cs typeface="Arial"/>
              </a:rPr>
              <a:t>2)  </a:t>
            </a:r>
            <a:r>
              <a:rPr lang="en-US" sz="4000" dirty="0" err="1">
                <a:solidFill>
                  <a:srgbClr val="FFFF00"/>
                </a:solidFill>
                <a:latin typeface="Arial"/>
                <a:cs typeface="Arial"/>
              </a:rPr>
              <a:t>Diakonia</a:t>
            </a:r>
            <a:r>
              <a:rPr lang="en-US" sz="4000" dirty="0">
                <a:solidFill>
                  <a:srgbClr val="FFFFFF"/>
                </a:solidFill>
                <a:latin typeface="Arial"/>
                <a:cs typeface="Arial"/>
              </a:rPr>
              <a:t> (</a:t>
            </a:r>
            <a:r>
              <a:rPr lang="en-US" sz="4000" i="1" dirty="0" err="1">
                <a:solidFill>
                  <a:srgbClr val="FFFFFF"/>
                </a:solidFill>
                <a:latin typeface="Bwgrki"/>
                <a:cs typeface="Bwgrki"/>
              </a:rPr>
              <a:t>dia,konia</a:t>
            </a:r>
            <a:r>
              <a:rPr lang="en-US" sz="4000" dirty="0">
                <a:solidFill>
                  <a:srgbClr val="FFFFFF"/>
                </a:solidFill>
                <a:latin typeface="Arial"/>
                <a:cs typeface="Arial"/>
              </a:rPr>
              <a:t>)</a:t>
            </a:r>
          </a:p>
        </p:txBody>
      </p:sp>
      <p:sp>
        <p:nvSpPr>
          <p:cNvPr id="2212870" name="Text Box 6"/>
          <p:cNvSpPr txBox="1">
            <a:spLocks noChangeArrowheads="1"/>
          </p:cNvSpPr>
          <p:nvPr/>
        </p:nvSpPr>
        <p:spPr bwMode="auto">
          <a:xfrm>
            <a:off x="685800" y="2378075"/>
            <a:ext cx="7848600" cy="175427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algn="l">
              <a:tabLst>
                <a:tab pos="1600200" algn="l"/>
              </a:tabLst>
              <a:defRPr sz="2400">
                <a:solidFill>
                  <a:schemeClr val="tx1"/>
                </a:solidFill>
                <a:latin typeface="Times New Roman" charset="0"/>
                <a:ea typeface="ＭＳ Ｐゴシック" charset="0"/>
              </a:defRPr>
            </a:lvl1pPr>
            <a:lvl2pPr algn="l">
              <a:tabLst>
                <a:tab pos="1600200" algn="l"/>
              </a:tabLst>
              <a:defRPr sz="2400">
                <a:solidFill>
                  <a:schemeClr val="tx1"/>
                </a:solidFill>
                <a:latin typeface="Times New Roman" charset="0"/>
                <a:ea typeface="ＭＳ Ｐゴシック" charset="0"/>
              </a:defRPr>
            </a:lvl2pPr>
            <a:lvl3pPr algn="l">
              <a:tabLst>
                <a:tab pos="1600200" algn="l"/>
              </a:tabLst>
              <a:defRPr sz="2400">
                <a:solidFill>
                  <a:schemeClr val="tx1"/>
                </a:solidFill>
                <a:latin typeface="Times New Roman" charset="0"/>
                <a:ea typeface="ＭＳ Ｐゴシック" charset="0"/>
              </a:defRPr>
            </a:lvl3pPr>
            <a:lvl4pPr algn="l">
              <a:tabLst>
                <a:tab pos="1600200" algn="l"/>
              </a:tabLst>
              <a:defRPr sz="2400">
                <a:solidFill>
                  <a:schemeClr val="tx1"/>
                </a:solidFill>
                <a:latin typeface="Times New Roman" charset="0"/>
                <a:ea typeface="ＭＳ Ｐゴシック" charset="0"/>
              </a:defRPr>
            </a:lvl4pPr>
            <a:lvl5pPr algn="l">
              <a:tabLst>
                <a:tab pos="1600200" algn="l"/>
              </a:tabLst>
              <a:defRPr sz="2400">
                <a:solidFill>
                  <a:schemeClr val="tx1"/>
                </a:solidFill>
                <a:latin typeface="Times New Roman" charset="0"/>
                <a:ea typeface="ＭＳ Ｐゴシック" charset="0"/>
              </a:defRPr>
            </a:lvl5pPr>
            <a:lvl6pPr fontAlgn="base">
              <a:spcBef>
                <a:spcPct val="0"/>
              </a:spcBef>
              <a:spcAft>
                <a:spcPct val="0"/>
              </a:spcAft>
              <a:tabLst>
                <a:tab pos="1600200" algn="l"/>
              </a:tabLst>
              <a:defRPr sz="2400">
                <a:solidFill>
                  <a:schemeClr val="tx1"/>
                </a:solidFill>
                <a:latin typeface="Times New Roman" charset="0"/>
                <a:ea typeface="ＭＳ Ｐゴシック" charset="0"/>
              </a:defRPr>
            </a:lvl6pPr>
            <a:lvl7pPr fontAlgn="base">
              <a:spcBef>
                <a:spcPct val="0"/>
              </a:spcBef>
              <a:spcAft>
                <a:spcPct val="0"/>
              </a:spcAft>
              <a:tabLst>
                <a:tab pos="1600200" algn="l"/>
              </a:tabLst>
              <a:defRPr sz="2400">
                <a:solidFill>
                  <a:schemeClr val="tx1"/>
                </a:solidFill>
                <a:latin typeface="Times New Roman" charset="0"/>
                <a:ea typeface="ＭＳ Ｐゴシック" charset="0"/>
              </a:defRPr>
            </a:lvl7pPr>
            <a:lvl8pPr fontAlgn="base">
              <a:spcBef>
                <a:spcPct val="0"/>
              </a:spcBef>
              <a:spcAft>
                <a:spcPct val="0"/>
              </a:spcAft>
              <a:tabLst>
                <a:tab pos="1600200" algn="l"/>
              </a:tabLst>
              <a:defRPr sz="2400">
                <a:solidFill>
                  <a:schemeClr val="tx1"/>
                </a:solidFill>
                <a:latin typeface="Times New Roman" charset="0"/>
                <a:ea typeface="ＭＳ Ｐゴシック" charset="0"/>
              </a:defRPr>
            </a:lvl8pPr>
            <a:lvl9pPr fontAlgn="base">
              <a:spcBef>
                <a:spcPct val="0"/>
              </a:spcBef>
              <a:spcAft>
                <a:spcPct val="0"/>
              </a:spcAft>
              <a:tabLst>
                <a:tab pos="1600200" algn="l"/>
              </a:tabLst>
              <a:defRPr sz="2400">
                <a:solidFill>
                  <a:schemeClr val="tx1"/>
                </a:solidFill>
                <a:latin typeface="Times New Roman" charset="0"/>
                <a:ea typeface="ＭＳ Ｐゴシック" charset="0"/>
              </a:defRPr>
            </a:lvl9pPr>
          </a:lstStyle>
          <a:p>
            <a:pPr>
              <a:spcBef>
                <a:spcPct val="50000"/>
              </a:spcBef>
            </a:pPr>
            <a:r>
              <a:rPr lang="en-US" sz="3600" dirty="0">
                <a:solidFill>
                  <a:srgbClr val="FFFFFF"/>
                </a:solidFill>
                <a:latin typeface="Arial"/>
                <a:cs typeface="Arial"/>
              </a:rPr>
              <a:t>• </a:t>
            </a:r>
            <a:r>
              <a:rPr lang="zh-CN" altLang="en-US" sz="3600" dirty="0">
                <a:solidFill>
                  <a:srgbClr val="FFFFFF"/>
                </a:solidFill>
                <a:latin typeface="Arial"/>
                <a:cs typeface="Arial"/>
              </a:rPr>
              <a:t>侍奉的地点</a:t>
            </a:r>
            <a:r>
              <a:rPr lang="en-US" altLang="zh-CN" sz="3600" dirty="0">
                <a:solidFill>
                  <a:srgbClr val="FFFFFF"/>
                </a:solidFill>
                <a:latin typeface="Arial"/>
                <a:cs typeface="Arial"/>
              </a:rPr>
              <a:t>(</a:t>
            </a:r>
            <a:r>
              <a:rPr lang="zh-CN" altLang="en-US" sz="3600" dirty="0">
                <a:solidFill>
                  <a:srgbClr val="FFFFFF"/>
                </a:solidFill>
                <a:latin typeface="Arial"/>
                <a:cs typeface="Arial"/>
              </a:rPr>
              <a:t>林前 </a:t>
            </a:r>
            <a:r>
              <a:rPr lang="en-US" altLang="zh-CN" sz="3600" dirty="0">
                <a:solidFill>
                  <a:srgbClr val="FFFFFF"/>
                </a:solidFill>
                <a:latin typeface="Arial"/>
                <a:cs typeface="Arial"/>
              </a:rPr>
              <a:t>12:5)</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恩赐类别</a:t>
            </a:r>
            <a:r>
              <a:rPr lang="en-US" altLang="zh-CN" sz="3600" dirty="0">
                <a:solidFill>
                  <a:srgbClr val="FFFFFF"/>
                </a:solidFill>
                <a:latin typeface="Arial"/>
                <a:cs typeface="Arial"/>
              </a:rPr>
              <a:t>(</a:t>
            </a:r>
            <a:r>
              <a:rPr lang="zh-CN" altLang="en-US" sz="3600" dirty="0">
                <a:solidFill>
                  <a:srgbClr val="FFFFFF"/>
                </a:solidFill>
                <a:latin typeface="Arial"/>
                <a:cs typeface="Arial"/>
              </a:rPr>
              <a:t>彼前</a:t>
            </a:r>
            <a:r>
              <a:rPr lang="en-US" altLang="zh-CN" sz="3600" dirty="0">
                <a:solidFill>
                  <a:srgbClr val="FFFFFF"/>
                </a:solidFill>
                <a:latin typeface="Arial"/>
                <a:cs typeface="Arial"/>
              </a:rPr>
              <a:t>4:11)</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服侍” </a:t>
            </a:r>
            <a:r>
              <a:rPr lang="en-US" altLang="zh-CN" sz="3600" dirty="0">
                <a:solidFill>
                  <a:srgbClr val="FFFFFF"/>
                </a:solidFill>
                <a:latin typeface="Arial"/>
                <a:cs typeface="Arial"/>
              </a:rPr>
              <a:t>(NIV), “</a:t>
            </a:r>
            <a:r>
              <a:rPr lang="zh-CN" altLang="en-US" sz="3600" dirty="0">
                <a:solidFill>
                  <a:srgbClr val="FFFFFF"/>
                </a:solidFill>
                <a:latin typeface="Arial"/>
                <a:cs typeface="Arial"/>
              </a:rPr>
              <a:t>事奉” </a:t>
            </a:r>
            <a:r>
              <a:rPr lang="en-US" altLang="zh-CN" sz="3600" dirty="0">
                <a:solidFill>
                  <a:srgbClr val="FFFFFF"/>
                </a:solidFill>
                <a:latin typeface="Arial"/>
                <a:cs typeface="Arial"/>
              </a:rPr>
              <a:t>(NASB)</a:t>
            </a:r>
          </a:p>
        </p:txBody>
      </p:sp>
    </p:spTree>
    <p:extLst>
      <p:ext uri="{BB962C8B-B14F-4D97-AF65-F5344CB8AC3E}">
        <p14:creationId xmlns:p14="http://schemas.microsoft.com/office/powerpoint/2010/main" val="8885359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212869"/>
                                        </p:tgtEl>
                                        <p:attrNameLst>
                                          <p:attrName>style.visibility</p:attrName>
                                        </p:attrNameLst>
                                      </p:cBhvr>
                                      <p:to>
                                        <p:strVal val="visible"/>
                                      </p:to>
                                    </p:set>
                                    <p:anim calcmode="lin" valueType="num">
                                      <p:cBhvr>
                                        <p:cTn id="7" dur="500" fill="hold"/>
                                        <p:tgtEl>
                                          <p:spTgt spid="2212869"/>
                                        </p:tgtEl>
                                        <p:attrNameLst>
                                          <p:attrName>ppt_w</p:attrName>
                                        </p:attrNameLst>
                                      </p:cBhvr>
                                      <p:tavLst>
                                        <p:tav tm="0">
                                          <p:val>
                                            <p:fltVal val="0"/>
                                          </p:val>
                                        </p:tav>
                                        <p:tav tm="100000">
                                          <p:val>
                                            <p:strVal val="#ppt_w"/>
                                          </p:val>
                                        </p:tav>
                                      </p:tavLst>
                                    </p:anim>
                                    <p:anim calcmode="lin" valueType="num">
                                      <p:cBhvr>
                                        <p:cTn id="8" dur="500" fill="hold"/>
                                        <p:tgtEl>
                                          <p:spTgt spid="2212869"/>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212870"/>
                                        </p:tgtEl>
                                        <p:attrNameLst>
                                          <p:attrName>style.visibility</p:attrName>
                                        </p:attrNameLst>
                                      </p:cBhvr>
                                      <p:to>
                                        <p:strVal val="visible"/>
                                      </p:to>
                                    </p:set>
                                    <p:anim calcmode="lin" valueType="num">
                                      <p:cBhvr>
                                        <p:cTn id="13" dur="500" fill="hold"/>
                                        <p:tgtEl>
                                          <p:spTgt spid="2212870"/>
                                        </p:tgtEl>
                                        <p:attrNameLst>
                                          <p:attrName>ppt_w</p:attrName>
                                        </p:attrNameLst>
                                      </p:cBhvr>
                                      <p:tavLst>
                                        <p:tav tm="0">
                                          <p:val>
                                            <p:fltVal val="0"/>
                                          </p:val>
                                        </p:tav>
                                        <p:tav tm="100000">
                                          <p:val>
                                            <p:strVal val="#ppt_w"/>
                                          </p:val>
                                        </p:tav>
                                      </p:tavLst>
                                    </p:anim>
                                    <p:anim calcmode="lin" valueType="num">
                                      <p:cBhvr>
                                        <p:cTn id="14" dur="500" fill="hold"/>
                                        <p:tgtEl>
                                          <p:spTgt spid="22128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869" grpId="0"/>
      <p:bldP spid="2212870"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96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grpSp>
        <p:nvGrpSpPr>
          <p:cNvPr id="2216963" name="Group 3"/>
          <p:cNvGrpSpPr>
            <a:grpSpLocks/>
          </p:cNvGrpSpPr>
          <p:nvPr/>
        </p:nvGrpSpPr>
        <p:grpSpPr bwMode="auto">
          <a:xfrm>
            <a:off x="-53939" y="0"/>
            <a:ext cx="9350375" cy="7031038"/>
            <a:chOff x="-34" y="0"/>
            <a:chExt cx="5890" cy="4429"/>
          </a:xfrm>
        </p:grpSpPr>
        <p:sp>
          <p:nvSpPr>
            <p:cNvPr id="221696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696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6966" name="Group 6"/>
          <p:cNvGrpSpPr>
            <a:grpSpLocks/>
          </p:cNvGrpSpPr>
          <p:nvPr/>
        </p:nvGrpSpPr>
        <p:grpSpPr bwMode="auto">
          <a:xfrm>
            <a:off x="2033588" y="1181100"/>
            <a:ext cx="5219700" cy="5219700"/>
            <a:chOff x="1200" y="696"/>
            <a:chExt cx="3288" cy="3288"/>
          </a:xfrm>
        </p:grpSpPr>
        <p:sp>
          <p:nvSpPr>
            <p:cNvPr id="221696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696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696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6970"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6971"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16972"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400" b="0">
              <a:solidFill>
                <a:srgbClr val="000000"/>
              </a:solidFill>
              <a:latin typeface="Arial"/>
              <a:cs typeface="Arial"/>
            </a:endParaRPr>
          </a:p>
        </p:txBody>
      </p:sp>
      <p:sp>
        <p:nvSpPr>
          <p:cNvPr id="2216973" name="AutoShape 13"/>
          <p:cNvSpPr>
            <a:spLocks noChangeArrowheads="1"/>
          </p:cNvSpPr>
          <p:nvPr/>
        </p:nvSpPr>
        <p:spPr bwMode="auto">
          <a:xfrm rot="50350481">
            <a:off x="6060283" y="4738451"/>
            <a:ext cx="1695450" cy="61324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6974" name="Text Box 14"/>
          <p:cNvSpPr txBox="1">
            <a:spLocks noChangeArrowheads="1"/>
          </p:cNvSpPr>
          <p:nvPr/>
        </p:nvSpPr>
        <p:spPr bwMode="auto">
          <a:xfrm>
            <a:off x="4114800" y="2117761"/>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6975" name="AutoShape 15"/>
          <p:cNvSpPr>
            <a:spLocks noChangeArrowheads="1"/>
          </p:cNvSpPr>
          <p:nvPr/>
        </p:nvSpPr>
        <p:spPr bwMode="auto">
          <a:xfrm rot="14452042">
            <a:off x="1507368" y="4721782"/>
            <a:ext cx="1747837" cy="61324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6976" name="Text Box 16"/>
          <p:cNvSpPr txBox="1">
            <a:spLocks noChangeArrowheads="1"/>
          </p:cNvSpPr>
          <p:nvPr/>
        </p:nvSpPr>
        <p:spPr bwMode="auto">
          <a:xfrm>
            <a:off x="5608638" y="4291732"/>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6977" name="Text Box 17"/>
          <p:cNvSpPr txBox="1">
            <a:spLocks noChangeArrowheads="1"/>
          </p:cNvSpPr>
          <p:nvPr/>
        </p:nvSpPr>
        <p:spPr bwMode="auto">
          <a:xfrm>
            <a:off x="2667001" y="4291732"/>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是</a:t>
            </a:r>
            <a:endParaRPr lang="en-US" sz="3600" i="1" dirty="0">
              <a:solidFill>
                <a:srgbClr val="FFFFFF"/>
              </a:solidFill>
              <a:latin typeface="Arial"/>
              <a:cs typeface="Arial"/>
            </a:endParaRPr>
          </a:p>
        </p:txBody>
      </p:sp>
      <p:sp>
        <p:nvSpPr>
          <p:cNvPr id="2216978" name="Text Box 18"/>
          <p:cNvSpPr txBox="1">
            <a:spLocks noChangeArrowheads="1"/>
          </p:cNvSpPr>
          <p:nvPr/>
        </p:nvSpPr>
        <p:spPr bwMode="auto">
          <a:xfrm>
            <a:off x="1905000" y="47085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3600" i="1" dirty="0">
                <a:solidFill>
                  <a:srgbClr val="FFFFFF"/>
                </a:solidFill>
                <a:latin typeface="Arial"/>
                <a:cs typeface="Arial"/>
              </a:rPr>
              <a:t>圣子</a:t>
            </a:r>
            <a:endParaRPr lang="en-US" sz="3600" i="1" dirty="0">
              <a:solidFill>
                <a:srgbClr val="FFFFFF"/>
              </a:solidFill>
              <a:latin typeface="Arial"/>
              <a:cs typeface="Arial"/>
            </a:endParaRPr>
          </a:p>
        </p:txBody>
      </p:sp>
      <p:sp>
        <p:nvSpPr>
          <p:cNvPr id="2216979" name="AutoShape 19"/>
          <p:cNvSpPr>
            <a:spLocks noChangeArrowheads="1"/>
          </p:cNvSpPr>
          <p:nvPr/>
        </p:nvSpPr>
        <p:spPr bwMode="auto">
          <a:xfrm>
            <a:off x="3624264" y="1115776"/>
            <a:ext cx="2016125" cy="613249"/>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400" b="0">
              <a:solidFill>
                <a:srgbClr val="000000"/>
              </a:solidFill>
              <a:latin typeface="Arial"/>
              <a:cs typeface="Arial"/>
            </a:endParaRPr>
          </a:p>
        </p:txBody>
      </p:sp>
      <p:sp>
        <p:nvSpPr>
          <p:cNvPr id="2216980" name="AutoShape 20"/>
          <p:cNvSpPr>
            <a:spLocks noChangeArrowheads="1"/>
          </p:cNvSpPr>
          <p:nvPr/>
        </p:nvSpPr>
        <p:spPr bwMode="auto">
          <a:xfrm>
            <a:off x="3629025" y="2862263"/>
            <a:ext cx="1981200" cy="1752600"/>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6981" name="Text Box 21"/>
          <p:cNvSpPr txBox="1">
            <a:spLocks noChangeArrowheads="1"/>
          </p:cNvSpPr>
          <p:nvPr/>
        </p:nvSpPr>
        <p:spPr bwMode="auto">
          <a:xfrm>
            <a:off x="3714750" y="15081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3600" i="1" dirty="0">
                <a:solidFill>
                  <a:srgbClr val="FFFFFF"/>
                </a:solidFill>
                <a:latin typeface="Arial"/>
                <a:cs typeface="Arial"/>
              </a:rPr>
              <a:t>天父</a:t>
            </a:r>
            <a:endParaRPr lang="en-US" sz="3600" i="1" dirty="0">
              <a:solidFill>
                <a:srgbClr val="FFFFFF"/>
              </a:solidFill>
              <a:latin typeface="Arial"/>
              <a:cs typeface="Arial"/>
            </a:endParaRPr>
          </a:p>
        </p:txBody>
      </p:sp>
      <p:sp>
        <p:nvSpPr>
          <p:cNvPr id="2216982" name="Text Box 22"/>
          <p:cNvSpPr txBox="1">
            <a:spLocks noChangeArrowheads="1"/>
          </p:cNvSpPr>
          <p:nvPr/>
        </p:nvSpPr>
        <p:spPr bwMode="auto">
          <a:xfrm>
            <a:off x="5486400" y="4708560"/>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3600" i="1" dirty="0">
                <a:solidFill>
                  <a:srgbClr val="FFFFFF"/>
                </a:solidFill>
                <a:latin typeface="Arial"/>
                <a:cs typeface="Arial"/>
              </a:rPr>
              <a:t>圣灵</a:t>
            </a:r>
            <a:endParaRPr lang="en-US" sz="3600" i="1" dirty="0">
              <a:solidFill>
                <a:srgbClr val="FFFFFF"/>
              </a:solidFill>
              <a:latin typeface="Arial"/>
              <a:cs typeface="Arial"/>
            </a:endParaRPr>
          </a:p>
        </p:txBody>
      </p:sp>
      <p:sp>
        <p:nvSpPr>
          <p:cNvPr id="2216983" name="WordArt 23"/>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6984" name="WordArt 24"/>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6985" name="WordArt 25"/>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600" kern="10" dirty="0">
                <a:ln w="9525">
                  <a:solidFill>
                    <a:srgbClr val="000000"/>
                  </a:solidFill>
                  <a:round/>
                  <a:headEnd/>
                  <a:tailEnd/>
                </a:ln>
                <a:solidFill>
                  <a:srgbClr val="FFFFFF"/>
                </a:solidFill>
                <a:latin typeface="Arial"/>
                <a:ea typeface="Times New Roman"/>
                <a:cs typeface="Arial"/>
              </a:rPr>
              <a:t>不是</a:t>
            </a:r>
            <a:endParaRPr lang="en-US" sz="1600" kern="10" dirty="0">
              <a:ln w="9525">
                <a:solidFill>
                  <a:srgbClr val="000000"/>
                </a:solidFill>
                <a:round/>
                <a:headEnd/>
                <a:tailEnd/>
              </a:ln>
              <a:solidFill>
                <a:srgbClr val="FFFFFF"/>
              </a:solidFill>
              <a:latin typeface="Arial"/>
              <a:ea typeface="Times New Roman"/>
              <a:cs typeface="Arial"/>
            </a:endParaRPr>
          </a:p>
        </p:txBody>
      </p:sp>
      <p:sp>
        <p:nvSpPr>
          <p:cNvPr id="2216986" name="Text Box 26"/>
          <p:cNvSpPr txBox="1">
            <a:spLocks noChangeArrowheads="1"/>
          </p:cNvSpPr>
          <p:nvPr/>
        </p:nvSpPr>
        <p:spPr bwMode="auto">
          <a:xfrm>
            <a:off x="0" y="6553236"/>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6987" name="Rectangle 27"/>
          <p:cNvSpPr>
            <a:spLocks noGrp="1" noChangeArrowheads="1"/>
          </p:cNvSpPr>
          <p:nvPr>
            <p:ph type="title" idx="4294967295"/>
          </p:nvPr>
        </p:nvSpPr>
        <p:spPr>
          <a:xfrm>
            <a:off x="1905000" y="457200"/>
            <a:ext cx="5486400" cy="762000"/>
          </a:xfrm>
          <a:effectLst>
            <a:outerShdw blurRad="63500" dist="35921" dir="2700000" algn="ctr" rotWithShape="0">
              <a:schemeClr val="tx1">
                <a:alpha val="74998"/>
              </a:schemeClr>
            </a:outerShdw>
          </a:effectLst>
        </p:spPr>
        <p:txBody>
          <a:bodyPr/>
          <a:lstStyle/>
          <a:p>
            <a:r>
              <a:rPr lang="zh-CN" altLang="en-US" sz="4800" dirty="0">
                <a:latin typeface="Arial"/>
                <a:cs typeface="Arial"/>
              </a:rPr>
              <a:t>赐能力</a:t>
            </a:r>
            <a:endParaRPr lang="en-US" sz="4800" dirty="0">
              <a:latin typeface="Arial"/>
              <a:cs typeface="Arial"/>
            </a:endParaRPr>
          </a:p>
        </p:txBody>
      </p:sp>
      <p:sp>
        <p:nvSpPr>
          <p:cNvPr id="2216988" name="Oval 28"/>
          <p:cNvSpPr>
            <a:spLocks noChangeArrowheads="1"/>
          </p:cNvSpPr>
          <p:nvPr/>
        </p:nvSpPr>
        <p:spPr bwMode="auto">
          <a:xfrm>
            <a:off x="2362200" y="0"/>
            <a:ext cx="4572000" cy="22860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400" b="0">
              <a:solidFill>
                <a:srgbClr val="000000"/>
              </a:solidFill>
              <a:latin typeface="Arial"/>
              <a:cs typeface="Arial"/>
            </a:endParaRPr>
          </a:p>
        </p:txBody>
      </p:sp>
      <p:sp>
        <p:nvSpPr>
          <p:cNvPr id="2216989" name="Text Box 29"/>
          <p:cNvSpPr txBox="1">
            <a:spLocks noChangeArrowheads="1"/>
          </p:cNvSpPr>
          <p:nvPr/>
        </p:nvSpPr>
        <p:spPr bwMode="auto">
          <a:xfrm>
            <a:off x="266700" y="3208216"/>
            <a:ext cx="8763000" cy="120027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ru-RU" altLang="ja-JP" sz="3600" i="1" dirty="0">
                <a:solidFill>
                  <a:srgbClr val="FFFFFF"/>
                </a:solidFill>
                <a:latin typeface="Arial"/>
                <a:cs typeface="Arial"/>
              </a:rPr>
              <a:t>"</a:t>
            </a:r>
            <a:r>
              <a:rPr lang="zh-CN" altLang="en-US" sz="3600" i="1" dirty="0">
                <a:solidFill>
                  <a:srgbClr val="FFFFFF"/>
                </a:solidFill>
                <a:latin typeface="Arial"/>
                <a:cs typeface="Arial"/>
              </a:rPr>
              <a:t>功 用 也 有 分 别 ，</a:t>
            </a:r>
            <a:r>
              <a:rPr lang="zh-CN" altLang="en-US" sz="3600" i="1" dirty="0">
                <a:solidFill>
                  <a:srgbClr val="FFFF00"/>
                </a:solidFill>
                <a:latin typeface="Arial"/>
                <a:cs typeface="Arial"/>
              </a:rPr>
              <a:t>神</a:t>
            </a:r>
            <a:r>
              <a:rPr lang="zh-CN" altLang="en-US" sz="3600" i="1" dirty="0">
                <a:solidFill>
                  <a:srgbClr val="FFFFFF"/>
                </a:solidFill>
                <a:latin typeface="Arial"/>
                <a:cs typeface="Arial"/>
              </a:rPr>
              <a:t>      却 是 一 位 ，</a:t>
            </a:r>
          </a:p>
          <a:p>
            <a:pPr algn="l"/>
            <a:r>
              <a:rPr lang="zh-CN" altLang="en-US" sz="3600" i="1" dirty="0">
                <a:solidFill>
                  <a:srgbClr val="FFFFFF"/>
                </a:solidFill>
                <a:latin typeface="Arial"/>
                <a:cs typeface="Arial"/>
              </a:rPr>
              <a:t>在 众 人 里 运 行 一 切 的 事 。（</a:t>
            </a:r>
            <a:r>
              <a:rPr lang="en-US" altLang="zh-CN" sz="3600" i="1" dirty="0">
                <a:solidFill>
                  <a:srgbClr val="FFFFFF"/>
                </a:solidFill>
                <a:latin typeface="Arial"/>
                <a:cs typeface="Arial"/>
              </a:rPr>
              <a:t>6</a:t>
            </a:r>
            <a:r>
              <a:rPr lang="zh-CN" altLang="en-US" sz="3600" i="1" dirty="0">
                <a:solidFill>
                  <a:srgbClr val="FFFFFF"/>
                </a:solidFill>
                <a:latin typeface="Arial"/>
                <a:cs typeface="Arial"/>
              </a:rPr>
              <a:t>节）</a:t>
            </a:r>
          </a:p>
        </p:txBody>
      </p:sp>
    </p:spTree>
    <p:extLst>
      <p:ext uri="{BB962C8B-B14F-4D97-AF65-F5344CB8AC3E}">
        <p14:creationId xmlns:p14="http://schemas.microsoft.com/office/powerpoint/2010/main" val="3809682075"/>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6988"/>
                                        </p:tgtEl>
                                        <p:attrNameLst>
                                          <p:attrName>style.visibility</p:attrName>
                                        </p:attrNameLst>
                                      </p:cBhvr>
                                      <p:to>
                                        <p:strVal val="visible"/>
                                      </p:to>
                                    </p:set>
                                    <p:animEffect transition="in" filter="blinds(horizontal)">
                                      <p:cBhvr>
                                        <p:cTn id="7" dur="500"/>
                                        <p:tgtEl>
                                          <p:spTgt spid="2216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8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5842" name="Picture 2" descr="goldencalf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ctrTitle" idx="4294967295"/>
          </p:nvPr>
        </p:nvSpPr>
        <p:spPr>
          <a:xfrm>
            <a:off x="0" y="3170584"/>
            <a:ext cx="9144000" cy="2736304"/>
          </a:xfrm>
          <a:noFill/>
        </p:spPr>
        <p:txBody>
          <a:bodyPr vert="horz" wrap="square" lIns="91269" tIns="45635" rIns="91269" bIns="45635" numCol="1" anchor="ctr" anchorCtr="0" compatLnSpc="1">
            <a:prstTxWarp prst="textNoShape">
              <a:avLst/>
            </a:prstTxWarp>
            <a:noAutofit/>
          </a:bodyPr>
          <a:lstStyle/>
          <a:p>
            <a:r>
              <a:rPr lang="zh-CN" altLang="en-US" sz="8000" b="1" dirty="0">
                <a:effectLst>
                  <a:glow rad="177800">
                    <a:schemeClr val="bg1">
                      <a:alpha val="75000"/>
                    </a:schemeClr>
                  </a:glow>
                </a:effectLst>
                <a:latin typeface="Bizarro Regular" charset="0"/>
              </a:rPr>
              <a:t>不可在拜偶像</a:t>
            </a:r>
            <a:br>
              <a:rPr lang="zh-CN" altLang="en-US" sz="8000" b="1" dirty="0">
                <a:effectLst>
                  <a:glow rad="177800">
                    <a:schemeClr val="bg1">
                      <a:alpha val="75000"/>
                    </a:schemeClr>
                  </a:glow>
                </a:effectLst>
                <a:latin typeface="Bizarro Regular" charset="0"/>
              </a:rPr>
            </a:br>
            <a:r>
              <a:rPr lang="zh-CN" altLang="en-US" sz="8000" b="1" dirty="0">
                <a:effectLst>
                  <a:glow rad="177800">
                    <a:schemeClr val="bg1">
                      <a:alpha val="75000"/>
                    </a:schemeClr>
                  </a:glow>
                </a:effectLst>
                <a:latin typeface="Bizarro Regular" charset="0"/>
              </a:rPr>
              <a:t>的禁忌上倦怠</a:t>
            </a:r>
            <a:endParaRPr lang="en-US" sz="8000" b="1" dirty="0">
              <a:effectLst>
                <a:glow rad="177800">
                  <a:schemeClr val="bg1">
                    <a:alpha val="75000"/>
                  </a:schemeClr>
                </a:glow>
              </a:effectLst>
              <a:latin typeface="Bizarro Regular" charset="0"/>
            </a:endParaRPr>
          </a:p>
        </p:txBody>
      </p:sp>
      <p:sp>
        <p:nvSpPr>
          <p:cNvPr id="3" name="Subtitle 2"/>
          <p:cNvSpPr>
            <a:spLocks noGrp="1"/>
          </p:cNvSpPr>
          <p:nvPr>
            <p:ph type="subTitle" idx="4294967295"/>
          </p:nvPr>
        </p:nvSpPr>
        <p:spPr>
          <a:xfrm>
            <a:off x="685800" y="5863480"/>
            <a:ext cx="7772400" cy="877888"/>
          </a:xfrm>
          <a:noFill/>
        </p:spPr>
        <p:txBody>
          <a:bodyPr vert="horz" wrap="square" lIns="91269" tIns="45635" rIns="91269" bIns="45635" numCol="1" anchor="ctr" anchorCtr="0" compatLnSpc="1">
            <a:prstTxWarp prst="textNoShape">
              <a:avLst/>
            </a:prstTxWarp>
            <a:normAutofit fontScale="90000" lnSpcReduction="20000"/>
          </a:bodyPr>
          <a:lstStyle/>
          <a:p>
            <a:pPr marL="0" indent="0" algn="ctr">
              <a:spcBef>
                <a:spcPct val="0"/>
              </a:spcBef>
              <a:buNone/>
            </a:pPr>
            <a:r>
              <a:rPr lang="zh-CN" altLang="en-US" sz="6600" b="1" dirty="0">
                <a:effectLst>
                  <a:glow rad="177800">
                    <a:schemeClr val="bg1">
                      <a:alpha val="75000"/>
                    </a:schemeClr>
                  </a:glow>
                </a:effectLst>
                <a:latin typeface="Bizarro Regular" charset="0"/>
                <a:ea typeface="+mj-ea"/>
                <a:cs typeface="+mj-cs"/>
              </a:rPr>
              <a:t>格林多前</a:t>
            </a:r>
            <a:r>
              <a:rPr lang="en-US" sz="6600" b="1" dirty="0">
                <a:effectLst>
                  <a:glow rad="177800">
                    <a:schemeClr val="bg1">
                      <a:alpha val="75000"/>
                    </a:schemeClr>
                  </a:glow>
                </a:effectLst>
                <a:latin typeface="Bizarro Regular" charset="0"/>
                <a:ea typeface="+mj-ea"/>
                <a:cs typeface="+mj-cs"/>
              </a:rPr>
              <a:t>10</a:t>
            </a:r>
          </a:p>
        </p:txBody>
      </p:sp>
    </p:spTree>
    <p:extLst>
      <p:ext uri="{BB962C8B-B14F-4D97-AF65-F5344CB8AC3E}">
        <p14:creationId xmlns:p14="http://schemas.microsoft.com/office/powerpoint/2010/main" val="162129981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2" descr="ISRAEL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
            <a:ext cx="914400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Text Box 3"/>
          <p:cNvSpPr txBox="1">
            <a:spLocks noChangeArrowheads="1"/>
          </p:cNvSpPr>
          <p:nvPr/>
        </p:nvSpPr>
        <p:spPr bwMode="auto">
          <a:xfrm>
            <a:off x="609600" y="-503238"/>
            <a:ext cx="2286000" cy="39322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a:spcBef>
                <a:spcPct val="50000"/>
              </a:spcBef>
            </a:pPr>
            <a:r>
              <a:rPr lang="zh-CN" altLang="en-US" sz="25200">
                <a:solidFill>
                  <a:srgbClr val="FF3300"/>
                </a:solidFill>
                <a:latin typeface="Times New Roman" charset="0"/>
              </a:rPr>
              <a:t>神</a:t>
            </a:r>
            <a:endParaRPr lang="zh-CN" altLang="en-US" sz="18900">
              <a:solidFill>
                <a:srgbClr val="FF3300"/>
              </a:solidFill>
              <a:latin typeface="Times New Roman" charset="0"/>
            </a:endParaRPr>
          </a:p>
        </p:txBody>
      </p:sp>
      <p:sp>
        <p:nvSpPr>
          <p:cNvPr id="115716" name="Text Box 4"/>
          <p:cNvSpPr txBox="1">
            <a:spLocks noChangeArrowheads="1"/>
          </p:cNvSpPr>
          <p:nvPr/>
        </p:nvSpPr>
        <p:spPr bwMode="auto">
          <a:xfrm>
            <a:off x="2514600" y="6278563"/>
            <a:ext cx="6629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spcBef>
                <a:spcPct val="50000"/>
              </a:spcBef>
            </a:pPr>
            <a:r>
              <a:rPr lang="zh-CN" altLang="en-US" sz="4000" dirty="0">
                <a:solidFill>
                  <a:schemeClr val="bg1"/>
                </a:solidFill>
                <a:effectLst>
                  <a:glow rad="317500">
                    <a:schemeClr val="tx2">
                      <a:alpha val="90000"/>
                    </a:schemeClr>
                  </a:glow>
                </a:effectLst>
                <a:latin typeface="Arial"/>
                <a:ea typeface="+mj-ea"/>
                <a:cs typeface="Arial"/>
              </a:rPr>
              <a:t>民数记 </a:t>
            </a:r>
            <a:r>
              <a:rPr lang="en-US" altLang="zh-CN" sz="4000" dirty="0">
                <a:solidFill>
                  <a:schemeClr val="bg1"/>
                </a:solidFill>
                <a:effectLst>
                  <a:glow rad="317500">
                    <a:schemeClr val="tx2">
                      <a:alpha val="90000"/>
                    </a:schemeClr>
                  </a:glow>
                </a:effectLst>
                <a:latin typeface="Arial"/>
                <a:ea typeface="+mj-ea"/>
                <a:cs typeface="Arial"/>
              </a:rPr>
              <a:t>13:26-33</a:t>
            </a:r>
          </a:p>
        </p:txBody>
      </p:sp>
      <p:sp>
        <p:nvSpPr>
          <p:cNvPr id="162821" name="Rectangle 7"/>
          <p:cNvSpPr>
            <a:spLocks noGrp="1" noChangeArrowheads="1"/>
          </p:cNvSpPr>
          <p:nvPr>
            <p:ph type="title" idx="4294967295"/>
          </p:nvPr>
        </p:nvSpPr>
        <p:spPr>
          <a:xfrm>
            <a:off x="76200" y="5334000"/>
            <a:ext cx="7772400" cy="1143000"/>
          </a:xfrm>
        </p:spPr>
        <p:txBody>
          <a:bodyPr/>
          <a:lstStyle/>
          <a:p>
            <a:pPr eaLnBrk="1" hangingPunct="1"/>
            <a:r>
              <a:rPr lang="zh-CN" altLang="en-US" sz="4700" b="1" kern="1200" dirty="0">
                <a:solidFill>
                  <a:schemeClr val="bg1"/>
                </a:solidFill>
                <a:effectLst>
                  <a:glow rad="317500">
                    <a:schemeClr val="tx2">
                      <a:alpha val="90000"/>
                    </a:schemeClr>
                  </a:glow>
                </a:effectLst>
                <a:latin typeface="Arial"/>
                <a:ea typeface="+mj-ea"/>
                <a:cs typeface="Arial"/>
              </a:rPr>
              <a:t>“少数派”报告</a:t>
            </a:r>
            <a:endParaRPr lang="en-US" altLang="zh-CN" sz="4700" b="1" kern="1200" dirty="0">
              <a:solidFill>
                <a:schemeClr val="bg1"/>
              </a:solidFill>
              <a:effectLst>
                <a:glow rad="317500">
                  <a:schemeClr val="tx2">
                    <a:alpha val="90000"/>
                  </a:schemeClr>
                </a:glow>
              </a:effectLst>
              <a:latin typeface="Arial"/>
              <a:ea typeface="+mj-ea"/>
              <a:cs typeface="Arial"/>
            </a:endParaRPr>
          </a:p>
        </p:txBody>
      </p:sp>
    </p:spTree>
    <p:extLst>
      <p:ext uri="{BB962C8B-B14F-4D97-AF65-F5344CB8AC3E}">
        <p14:creationId xmlns:p14="http://schemas.microsoft.com/office/powerpoint/2010/main" val="2863678323"/>
      </p:ext>
    </p:extLst>
  </p:cSld>
  <p:clrMapOvr>
    <a:masterClrMapping/>
  </p:clrMapOvr>
  <p:transition spd="med">
    <p:randomBar dir="vert"/>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9010"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219011" name="Text Box 3"/>
          <p:cNvSpPr txBox="1">
            <a:spLocks noChangeArrowheads="1"/>
          </p:cNvSpPr>
          <p:nvPr/>
        </p:nvSpPr>
        <p:spPr bwMode="auto">
          <a:xfrm>
            <a:off x="304800" y="4191036"/>
            <a:ext cx="7674746" cy="70908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l">
              <a:spcBef>
                <a:spcPct val="50000"/>
              </a:spcBef>
            </a:pPr>
            <a:r>
              <a:rPr lang="en-US" sz="4000" dirty="0">
                <a:solidFill>
                  <a:srgbClr val="FFFFFF"/>
                </a:solidFill>
                <a:latin typeface="Arial"/>
                <a:cs typeface="Arial"/>
              </a:rPr>
              <a:t>3)  </a:t>
            </a:r>
            <a:r>
              <a:rPr lang="en-US" sz="4000" dirty="0" err="1">
                <a:solidFill>
                  <a:srgbClr val="FFFF00"/>
                </a:solidFill>
                <a:latin typeface="Arial"/>
                <a:cs typeface="Arial"/>
              </a:rPr>
              <a:t>Energema</a:t>
            </a:r>
            <a:r>
              <a:rPr lang="en-US" sz="4000" dirty="0">
                <a:solidFill>
                  <a:srgbClr val="FFFFFF"/>
                </a:solidFill>
                <a:latin typeface="Arial"/>
                <a:cs typeface="Arial"/>
              </a:rPr>
              <a:t> (</a:t>
            </a:r>
            <a:r>
              <a:rPr lang="en-US" sz="4000" i="1" dirty="0" err="1">
                <a:solidFill>
                  <a:srgbClr val="FFFFFF"/>
                </a:solidFill>
                <a:latin typeface="Bwgrki"/>
                <a:cs typeface="Bwgrki"/>
              </a:rPr>
              <a:t>e;nerghma</a:t>
            </a:r>
            <a:r>
              <a:rPr lang="en-US" sz="4000" dirty="0">
                <a:solidFill>
                  <a:srgbClr val="FFFFFF"/>
                </a:solidFill>
                <a:latin typeface="Arial"/>
                <a:cs typeface="Arial"/>
              </a:rPr>
              <a:t>)</a:t>
            </a:r>
          </a:p>
        </p:txBody>
      </p:sp>
      <p:sp>
        <p:nvSpPr>
          <p:cNvPr id="2219012" name="Text Box 4"/>
          <p:cNvSpPr txBox="1">
            <a:spLocks noChangeArrowheads="1"/>
          </p:cNvSpPr>
          <p:nvPr/>
        </p:nvSpPr>
        <p:spPr bwMode="auto">
          <a:xfrm>
            <a:off x="8382000" y="76200"/>
            <a:ext cx="685800" cy="457200"/>
          </a:xfrm>
          <a:prstGeom prst="rect">
            <a:avLst/>
          </a:prstGeom>
          <a:noFill/>
          <a:ln>
            <a:noFill/>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spAutoFit/>
          </a:bodyPr>
          <a:lstStyle/>
          <a:p>
            <a:r>
              <a:rPr lang="en-US">
                <a:solidFill>
                  <a:srgbClr val="FFFFFF"/>
                </a:solidFill>
                <a:latin typeface="Arial"/>
                <a:cs typeface="Arial"/>
              </a:rPr>
              <a:t>3</a:t>
            </a:r>
          </a:p>
        </p:txBody>
      </p:sp>
      <p:sp>
        <p:nvSpPr>
          <p:cNvPr id="2219013" name="Rectangle 5"/>
          <p:cNvSpPr>
            <a:spLocks noGrp="1" noChangeArrowheads="1"/>
          </p:cNvSpPr>
          <p:nvPr>
            <p:ph type="title" idx="4294967295"/>
          </p:nvPr>
        </p:nvSpPr>
        <p:spPr>
          <a:xfrm>
            <a:off x="457200" y="685800"/>
            <a:ext cx="8229600" cy="731838"/>
          </a:xfrm>
          <a:solidFill>
            <a:schemeClr val="accent1"/>
          </a:solidFill>
        </p:spPr>
        <p:txBody>
          <a:bodyPr/>
          <a:lstStyle/>
          <a:p>
            <a:r>
              <a:rPr lang="zh-CN" altLang="en-US" b="1" dirty="0">
                <a:solidFill>
                  <a:srgbClr val="FF0000"/>
                </a:solidFill>
              </a:rPr>
              <a:t>恩赐的基础与性质</a:t>
            </a:r>
          </a:p>
        </p:txBody>
      </p:sp>
      <p:sp>
        <p:nvSpPr>
          <p:cNvPr id="2219014" name="Text Box 6"/>
          <p:cNvSpPr txBox="1">
            <a:spLocks noChangeArrowheads="1"/>
          </p:cNvSpPr>
          <p:nvPr/>
        </p:nvSpPr>
        <p:spPr bwMode="auto">
          <a:xfrm>
            <a:off x="381000" y="1676436"/>
            <a:ext cx="7674746" cy="70908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l">
              <a:spcBef>
                <a:spcPct val="50000"/>
              </a:spcBef>
            </a:pPr>
            <a:r>
              <a:rPr lang="en-US" sz="4000" dirty="0">
                <a:solidFill>
                  <a:srgbClr val="FFFFFF"/>
                </a:solidFill>
                <a:latin typeface="Arial"/>
                <a:cs typeface="Arial"/>
              </a:rPr>
              <a:t>2)  </a:t>
            </a:r>
            <a:r>
              <a:rPr lang="en-US" sz="4000" dirty="0" err="1">
                <a:solidFill>
                  <a:srgbClr val="FFFF00"/>
                </a:solidFill>
                <a:latin typeface="Arial"/>
                <a:cs typeface="Arial"/>
              </a:rPr>
              <a:t>Diakonia</a:t>
            </a:r>
            <a:r>
              <a:rPr lang="en-US" sz="4000" dirty="0">
                <a:solidFill>
                  <a:srgbClr val="FFFFFF"/>
                </a:solidFill>
                <a:latin typeface="Arial"/>
                <a:cs typeface="Arial"/>
              </a:rPr>
              <a:t> (</a:t>
            </a:r>
            <a:r>
              <a:rPr lang="en-US" sz="4000" i="1" dirty="0" err="1">
                <a:solidFill>
                  <a:srgbClr val="FFFFFF"/>
                </a:solidFill>
                <a:latin typeface="Bwgrki"/>
                <a:cs typeface="Bwgrki"/>
              </a:rPr>
              <a:t>dia,konia</a:t>
            </a:r>
            <a:r>
              <a:rPr lang="en-US" sz="4000" dirty="0">
                <a:solidFill>
                  <a:srgbClr val="FFFFFF"/>
                </a:solidFill>
                <a:latin typeface="Arial"/>
                <a:cs typeface="Arial"/>
              </a:rPr>
              <a:t>)</a:t>
            </a:r>
          </a:p>
        </p:txBody>
      </p:sp>
      <p:sp>
        <p:nvSpPr>
          <p:cNvPr id="2219015" name="Text Box 7"/>
          <p:cNvSpPr txBox="1">
            <a:spLocks noChangeArrowheads="1"/>
          </p:cNvSpPr>
          <p:nvPr/>
        </p:nvSpPr>
        <p:spPr bwMode="auto">
          <a:xfrm>
            <a:off x="685800" y="2378111"/>
            <a:ext cx="8458200" cy="1754327"/>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lvl1pPr algn="l">
              <a:tabLst>
                <a:tab pos="1600200" algn="l"/>
              </a:tabLst>
              <a:defRPr sz="2400">
                <a:solidFill>
                  <a:schemeClr val="tx1"/>
                </a:solidFill>
                <a:latin typeface="Times New Roman" charset="0"/>
                <a:ea typeface="ＭＳ Ｐゴシック" charset="0"/>
              </a:defRPr>
            </a:lvl1pPr>
            <a:lvl2pPr algn="l">
              <a:tabLst>
                <a:tab pos="1600200" algn="l"/>
              </a:tabLst>
              <a:defRPr sz="2400">
                <a:solidFill>
                  <a:schemeClr val="tx1"/>
                </a:solidFill>
                <a:latin typeface="Times New Roman" charset="0"/>
                <a:ea typeface="ＭＳ Ｐゴシック" charset="0"/>
              </a:defRPr>
            </a:lvl2pPr>
            <a:lvl3pPr algn="l">
              <a:tabLst>
                <a:tab pos="1600200" algn="l"/>
              </a:tabLst>
              <a:defRPr sz="2400">
                <a:solidFill>
                  <a:schemeClr val="tx1"/>
                </a:solidFill>
                <a:latin typeface="Times New Roman" charset="0"/>
                <a:ea typeface="ＭＳ Ｐゴシック" charset="0"/>
              </a:defRPr>
            </a:lvl3pPr>
            <a:lvl4pPr algn="l">
              <a:tabLst>
                <a:tab pos="1600200" algn="l"/>
              </a:tabLst>
              <a:defRPr sz="2400">
                <a:solidFill>
                  <a:schemeClr val="tx1"/>
                </a:solidFill>
                <a:latin typeface="Times New Roman" charset="0"/>
                <a:ea typeface="ＭＳ Ｐゴシック" charset="0"/>
              </a:defRPr>
            </a:lvl4pPr>
            <a:lvl5pPr algn="l">
              <a:tabLst>
                <a:tab pos="1600200" algn="l"/>
              </a:tabLst>
              <a:defRPr sz="2400">
                <a:solidFill>
                  <a:schemeClr val="tx1"/>
                </a:solidFill>
                <a:latin typeface="Times New Roman" charset="0"/>
                <a:ea typeface="ＭＳ Ｐゴシック" charset="0"/>
              </a:defRPr>
            </a:lvl5pPr>
            <a:lvl6pPr fontAlgn="base">
              <a:spcBef>
                <a:spcPct val="0"/>
              </a:spcBef>
              <a:spcAft>
                <a:spcPct val="0"/>
              </a:spcAft>
              <a:tabLst>
                <a:tab pos="1600200" algn="l"/>
              </a:tabLst>
              <a:defRPr sz="2400">
                <a:solidFill>
                  <a:schemeClr val="tx1"/>
                </a:solidFill>
                <a:latin typeface="Times New Roman" charset="0"/>
                <a:ea typeface="ＭＳ Ｐゴシック" charset="0"/>
              </a:defRPr>
            </a:lvl6pPr>
            <a:lvl7pPr fontAlgn="base">
              <a:spcBef>
                <a:spcPct val="0"/>
              </a:spcBef>
              <a:spcAft>
                <a:spcPct val="0"/>
              </a:spcAft>
              <a:tabLst>
                <a:tab pos="1600200" algn="l"/>
              </a:tabLst>
              <a:defRPr sz="2400">
                <a:solidFill>
                  <a:schemeClr val="tx1"/>
                </a:solidFill>
                <a:latin typeface="Times New Roman" charset="0"/>
                <a:ea typeface="ＭＳ Ｐゴシック" charset="0"/>
              </a:defRPr>
            </a:lvl7pPr>
            <a:lvl8pPr fontAlgn="base">
              <a:spcBef>
                <a:spcPct val="0"/>
              </a:spcBef>
              <a:spcAft>
                <a:spcPct val="0"/>
              </a:spcAft>
              <a:tabLst>
                <a:tab pos="1600200" algn="l"/>
              </a:tabLst>
              <a:defRPr sz="2400">
                <a:solidFill>
                  <a:schemeClr val="tx1"/>
                </a:solidFill>
                <a:latin typeface="Times New Roman" charset="0"/>
                <a:ea typeface="ＭＳ Ｐゴシック" charset="0"/>
              </a:defRPr>
            </a:lvl8pPr>
            <a:lvl9pPr fontAlgn="base">
              <a:spcBef>
                <a:spcPct val="0"/>
              </a:spcBef>
              <a:spcAft>
                <a:spcPct val="0"/>
              </a:spcAft>
              <a:tabLst>
                <a:tab pos="1600200" algn="l"/>
              </a:tabLst>
              <a:defRPr sz="2400">
                <a:solidFill>
                  <a:schemeClr val="tx1"/>
                </a:solidFill>
                <a:latin typeface="Times New Roman" charset="0"/>
                <a:ea typeface="ＭＳ Ｐゴシック" charset="0"/>
              </a:defRPr>
            </a:lvl9pPr>
          </a:lstStyle>
          <a:p>
            <a:pPr>
              <a:spcBef>
                <a:spcPct val="50000"/>
              </a:spcBef>
            </a:pPr>
            <a:r>
              <a:rPr lang="en-US" sz="3600" dirty="0">
                <a:solidFill>
                  <a:srgbClr val="FFFFFF"/>
                </a:solidFill>
                <a:latin typeface="Arial"/>
                <a:cs typeface="Arial"/>
              </a:rPr>
              <a:t>• </a:t>
            </a:r>
            <a:r>
              <a:rPr lang="zh-CN" altLang="en-US" sz="3600" dirty="0">
                <a:solidFill>
                  <a:srgbClr val="FFFFFF"/>
                </a:solidFill>
                <a:latin typeface="Arial"/>
                <a:cs typeface="Arial"/>
              </a:rPr>
              <a:t>侍奉的地点</a:t>
            </a:r>
            <a:r>
              <a:rPr lang="en-US" altLang="zh-CN" sz="3600" dirty="0">
                <a:solidFill>
                  <a:srgbClr val="FFFFFF"/>
                </a:solidFill>
                <a:latin typeface="Arial"/>
                <a:cs typeface="Arial"/>
              </a:rPr>
              <a:t>(</a:t>
            </a:r>
            <a:r>
              <a:rPr lang="zh-CN" altLang="en-US" sz="3600" dirty="0">
                <a:solidFill>
                  <a:srgbClr val="FFFFFF"/>
                </a:solidFill>
                <a:latin typeface="Arial"/>
                <a:cs typeface="Arial"/>
              </a:rPr>
              <a:t>林前 </a:t>
            </a:r>
            <a:r>
              <a:rPr lang="en-US" altLang="zh-CN" sz="3600" dirty="0">
                <a:solidFill>
                  <a:srgbClr val="FFFFFF"/>
                </a:solidFill>
                <a:latin typeface="Arial"/>
                <a:cs typeface="Arial"/>
              </a:rPr>
              <a:t>12:5)</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恩赐类别</a:t>
            </a:r>
            <a:r>
              <a:rPr lang="en-US" altLang="zh-CN" sz="3600" dirty="0">
                <a:solidFill>
                  <a:srgbClr val="FFFFFF"/>
                </a:solidFill>
                <a:latin typeface="Arial"/>
                <a:cs typeface="Arial"/>
              </a:rPr>
              <a:t>(</a:t>
            </a:r>
            <a:r>
              <a:rPr lang="zh-CN" altLang="en-US" sz="3600" dirty="0">
                <a:solidFill>
                  <a:srgbClr val="FFFFFF"/>
                </a:solidFill>
                <a:latin typeface="Arial"/>
                <a:cs typeface="Arial"/>
              </a:rPr>
              <a:t>彼前</a:t>
            </a:r>
            <a:r>
              <a:rPr lang="en-US" altLang="zh-CN" sz="3600" dirty="0">
                <a:solidFill>
                  <a:srgbClr val="FFFFFF"/>
                </a:solidFill>
                <a:latin typeface="Arial"/>
                <a:cs typeface="Arial"/>
              </a:rPr>
              <a:t>4:11)</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职事” </a:t>
            </a:r>
            <a:r>
              <a:rPr lang="en-US" altLang="zh-CN" sz="3600" dirty="0">
                <a:solidFill>
                  <a:srgbClr val="FFFFFF"/>
                </a:solidFill>
                <a:latin typeface="Arial"/>
                <a:cs typeface="Arial"/>
              </a:rPr>
              <a:t>(NIV), “</a:t>
            </a:r>
            <a:r>
              <a:rPr lang="zh-CN" altLang="en-US" sz="3600" dirty="0">
                <a:solidFill>
                  <a:srgbClr val="FFFFFF"/>
                </a:solidFill>
                <a:latin typeface="Arial"/>
                <a:cs typeface="Arial"/>
              </a:rPr>
              <a:t>部委” </a:t>
            </a:r>
            <a:r>
              <a:rPr lang="en-US" altLang="zh-CN" sz="3600" dirty="0">
                <a:solidFill>
                  <a:srgbClr val="FFFFFF"/>
                </a:solidFill>
                <a:latin typeface="Arial"/>
                <a:cs typeface="Arial"/>
              </a:rPr>
              <a:t>(NASB)</a:t>
            </a:r>
          </a:p>
        </p:txBody>
      </p:sp>
      <p:sp>
        <p:nvSpPr>
          <p:cNvPr id="2219016" name="Text Box 8"/>
          <p:cNvSpPr txBox="1">
            <a:spLocks noChangeArrowheads="1"/>
          </p:cNvSpPr>
          <p:nvPr/>
        </p:nvSpPr>
        <p:spPr bwMode="auto">
          <a:xfrm>
            <a:off x="685800" y="4953036"/>
            <a:ext cx="8458200" cy="1200329"/>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lvl1pPr algn="l">
              <a:tabLst>
                <a:tab pos="1600200" algn="l"/>
              </a:tabLst>
              <a:defRPr sz="2400">
                <a:solidFill>
                  <a:schemeClr val="tx1"/>
                </a:solidFill>
                <a:latin typeface="Times New Roman" charset="0"/>
                <a:ea typeface="ＭＳ Ｐゴシック" charset="0"/>
              </a:defRPr>
            </a:lvl1pPr>
            <a:lvl2pPr algn="l">
              <a:tabLst>
                <a:tab pos="1600200" algn="l"/>
              </a:tabLst>
              <a:defRPr sz="2400">
                <a:solidFill>
                  <a:schemeClr val="tx1"/>
                </a:solidFill>
                <a:latin typeface="Times New Roman" charset="0"/>
                <a:ea typeface="ＭＳ Ｐゴシック" charset="0"/>
              </a:defRPr>
            </a:lvl2pPr>
            <a:lvl3pPr algn="l">
              <a:tabLst>
                <a:tab pos="1600200" algn="l"/>
              </a:tabLst>
              <a:defRPr sz="2400">
                <a:solidFill>
                  <a:schemeClr val="tx1"/>
                </a:solidFill>
                <a:latin typeface="Times New Roman" charset="0"/>
                <a:ea typeface="ＭＳ Ｐゴシック" charset="0"/>
              </a:defRPr>
            </a:lvl3pPr>
            <a:lvl4pPr algn="l">
              <a:tabLst>
                <a:tab pos="1600200" algn="l"/>
              </a:tabLst>
              <a:defRPr sz="2400">
                <a:solidFill>
                  <a:schemeClr val="tx1"/>
                </a:solidFill>
                <a:latin typeface="Times New Roman" charset="0"/>
                <a:ea typeface="ＭＳ Ｐゴシック" charset="0"/>
              </a:defRPr>
            </a:lvl4pPr>
            <a:lvl5pPr algn="l">
              <a:tabLst>
                <a:tab pos="1600200" algn="l"/>
              </a:tabLst>
              <a:defRPr sz="2400">
                <a:solidFill>
                  <a:schemeClr val="tx1"/>
                </a:solidFill>
                <a:latin typeface="Times New Roman" charset="0"/>
                <a:ea typeface="ＭＳ Ｐゴシック" charset="0"/>
              </a:defRPr>
            </a:lvl5pPr>
            <a:lvl6pPr fontAlgn="base">
              <a:spcBef>
                <a:spcPct val="0"/>
              </a:spcBef>
              <a:spcAft>
                <a:spcPct val="0"/>
              </a:spcAft>
              <a:tabLst>
                <a:tab pos="1600200" algn="l"/>
              </a:tabLst>
              <a:defRPr sz="2400">
                <a:solidFill>
                  <a:schemeClr val="tx1"/>
                </a:solidFill>
                <a:latin typeface="Times New Roman" charset="0"/>
                <a:ea typeface="ＭＳ Ｐゴシック" charset="0"/>
              </a:defRPr>
            </a:lvl6pPr>
            <a:lvl7pPr fontAlgn="base">
              <a:spcBef>
                <a:spcPct val="0"/>
              </a:spcBef>
              <a:spcAft>
                <a:spcPct val="0"/>
              </a:spcAft>
              <a:tabLst>
                <a:tab pos="1600200" algn="l"/>
              </a:tabLst>
              <a:defRPr sz="2400">
                <a:solidFill>
                  <a:schemeClr val="tx1"/>
                </a:solidFill>
                <a:latin typeface="Times New Roman" charset="0"/>
                <a:ea typeface="ＭＳ Ｐゴシック" charset="0"/>
              </a:defRPr>
            </a:lvl7pPr>
            <a:lvl8pPr fontAlgn="base">
              <a:spcBef>
                <a:spcPct val="0"/>
              </a:spcBef>
              <a:spcAft>
                <a:spcPct val="0"/>
              </a:spcAft>
              <a:tabLst>
                <a:tab pos="1600200" algn="l"/>
              </a:tabLst>
              <a:defRPr sz="2400">
                <a:solidFill>
                  <a:schemeClr val="tx1"/>
                </a:solidFill>
                <a:latin typeface="Times New Roman" charset="0"/>
                <a:ea typeface="ＭＳ Ｐゴシック" charset="0"/>
              </a:defRPr>
            </a:lvl8pPr>
            <a:lvl9pPr fontAlgn="base">
              <a:spcBef>
                <a:spcPct val="0"/>
              </a:spcBef>
              <a:spcAft>
                <a:spcPct val="0"/>
              </a:spcAft>
              <a:tabLst>
                <a:tab pos="1600200" algn="l"/>
              </a:tabLst>
              <a:defRPr sz="2400">
                <a:solidFill>
                  <a:schemeClr val="tx1"/>
                </a:solidFill>
                <a:latin typeface="Times New Roman" charset="0"/>
                <a:ea typeface="ＭＳ Ｐゴシック" charset="0"/>
              </a:defRPr>
            </a:lvl9pPr>
          </a:lstStyle>
          <a:p>
            <a:pPr>
              <a:spcBef>
                <a:spcPct val="50000"/>
              </a:spcBef>
            </a:pPr>
            <a:r>
              <a:rPr lang="en-US" sz="3600" dirty="0">
                <a:solidFill>
                  <a:srgbClr val="FFFFFF"/>
                </a:solidFill>
                <a:latin typeface="Arial"/>
                <a:cs typeface="Arial"/>
              </a:rPr>
              <a:t>• </a:t>
            </a:r>
            <a:r>
              <a:rPr lang="zh-CN" altLang="en-US" sz="3600" dirty="0">
                <a:solidFill>
                  <a:srgbClr val="FFFFFF"/>
                </a:solidFill>
                <a:latin typeface="Arial"/>
                <a:cs typeface="Arial"/>
              </a:rPr>
              <a:t>需要能力运作的恩赐</a:t>
            </a:r>
            <a:r>
              <a:rPr lang="en-US" altLang="zh-CN" sz="3600" dirty="0">
                <a:solidFill>
                  <a:srgbClr val="FFFFFF"/>
                </a:solidFill>
                <a:latin typeface="Arial"/>
                <a:cs typeface="Arial"/>
              </a:rPr>
              <a:t>(</a:t>
            </a:r>
            <a:r>
              <a:rPr lang="zh-CN" altLang="en-US" sz="3600" dirty="0">
                <a:solidFill>
                  <a:srgbClr val="FFFFFF"/>
                </a:solidFill>
                <a:latin typeface="Arial"/>
                <a:cs typeface="Arial"/>
              </a:rPr>
              <a:t>林前</a:t>
            </a:r>
            <a:r>
              <a:rPr lang="en-US" altLang="zh-CN" sz="3600" dirty="0">
                <a:solidFill>
                  <a:srgbClr val="FFFFFF"/>
                </a:solidFill>
                <a:latin typeface="Arial"/>
                <a:cs typeface="Arial"/>
              </a:rPr>
              <a:t>12:6)</a:t>
            </a:r>
            <a:br>
              <a:rPr lang="en-US" altLang="zh-CN" sz="3600" dirty="0">
                <a:solidFill>
                  <a:srgbClr val="FFFFFF"/>
                </a:solidFill>
                <a:latin typeface="Arial"/>
                <a:cs typeface="Arial"/>
              </a:rPr>
            </a:br>
            <a:r>
              <a:rPr lang="en-US" altLang="zh-CN" sz="3600" dirty="0">
                <a:solidFill>
                  <a:srgbClr val="FFFFFF"/>
                </a:solidFill>
                <a:latin typeface="Arial"/>
                <a:cs typeface="Arial"/>
              </a:rPr>
              <a:t>• “</a:t>
            </a:r>
            <a:r>
              <a:rPr lang="zh-CN" altLang="en-US" sz="3600" dirty="0">
                <a:solidFill>
                  <a:srgbClr val="FFFFFF"/>
                </a:solidFill>
                <a:latin typeface="Arial"/>
                <a:cs typeface="Arial"/>
              </a:rPr>
              <a:t>运行” </a:t>
            </a:r>
            <a:r>
              <a:rPr lang="en-US" altLang="zh-CN" sz="3600" dirty="0">
                <a:solidFill>
                  <a:srgbClr val="FFFFFF"/>
                </a:solidFill>
                <a:latin typeface="Arial"/>
                <a:cs typeface="Arial"/>
              </a:rPr>
              <a:t>(NIV), “</a:t>
            </a:r>
            <a:r>
              <a:rPr lang="zh-CN" altLang="en-US" sz="3600" dirty="0">
                <a:solidFill>
                  <a:srgbClr val="FFFFFF"/>
                </a:solidFill>
                <a:latin typeface="Arial"/>
                <a:cs typeface="Arial"/>
              </a:rPr>
              <a:t>果效” </a:t>
            </a:r>
            <a:r>
              <a:rPr lang="en-US" altLang="zh-CN" sz="3600" dirty="0">
                <a:solidFill>
                  <a:srgbClr val="FFFFFF"/>
                </a:solidFill>
                <a:latin typeface="Arial"/>
                <a:cs typeface="Arial"/>
              </a:rPr>
              <a:t>(NASB)</a:t>
            </a:r>
            <a:endParaRPr lang="en-US" sz="3600" dirty="0">
              <a:solidFill>
                <a:srgbClr val="FFFFFF"/>
              </a:solidFill>
              <a:latin typeface="Arial"/>
              <a:cs typeface="Arial"/>
            </a:endParaRPr>
          </a:p>
        </p:txBody>
      </p:sp>
      <p:sp>
        <p:nvSpPr>
          <p:cNvPr id="2219017" name="Oval 9"/>
          <p:cNvSpPr>
            <a:spLocks noChangeArrowheads="1"/>
          </p:cNvSpPr>
          <p:nvPr/>
        </p:nvSpPr>
        <p:spPr bwMode="auto">
          <a:xfrm>
            <a:off x="0" y="4038600"/>
            <a:ext cx="9677400" cy="22860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69" tIns="45635" rIns="91269" bIns="45635" anchor="ctr"/>
          <a:lstStyle/>
          <a:p>
            <a:pPr eaLnBrk="0" hangingPunct="0"/>
            <a:endParaRPr lang="en-US" sz="1600" b="0">
              <a:solidFill>
                <a:srgbClr val="000000"/>
              </a:solidFill>
              <a:latin typeface="Arial"/>
              <a:cs typeface="Arial"/>
            </a:endParaRPr>
          </a:p>
        </p:txBody>
      </p:sp>
    </p:spTree>
    <p:extLst>
      <p:ext uri="{BB962C8B-B14F-4D97-AF65-F5344CB8AC3E}">
        <p14:creationId xmlns:p14="http://schemas.microsoft.com/office/powerpoint/2010/main" val="28030232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2219011"/>
                                        </p:tgtEl>
                                        <p:attrNameLst>
                                          <p:attrName>style.visibility</p:attrName>
                                        </p:attrNameLst>
                                      </p:cBhvr>
                                      <p:to>
                                        <p:strVal val="visible"/>
                                      </p:to>
                                    </p:set>
                                    <p:anim calcmode="lin" valueType="num">
                                      <p:cBhvr>
                                        <p:cTn id="7" dur="500" fill="hold"/>
                                        <p:tgtEl>
                                          <p:spTgt spid="2219011"/>
                                        </p:tgtEl>
                                        <p:attrNameLst>
                                          <p:attrName>ppt_w</p:attrName>
                                        </p:attrNameLst>
                                      </p:cBhvr>
                                      <p:tavLst>
                                        <p:tav tm="0">
                                          <p:val>
                                            <p:fltVal val="0"/>
                                          </p:val>
                                        </p:tav>
                                        <p:tav tm="100000">
                                          <p:val>
                                            <p:strVal val="#ppt_w"/>
                                          </p:val>
                                        </p:tav>
                                      </p:tavLst>
                                    </p:anim>
                                    <p:anim calcmode="lin" valueType="num">
                                      <p:cBhvr>
                                        <p:cTn id="8" dur="500" fill="hold"/>
                                        <p:tgtEl>
                                          <p:spTgt spid="2219011"/>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2219016"/>
                                        </p:tgtEl>
                                        <p:attrNameLst>
                                          <p:attrName>style.visibility</p:attrName>
                                        </p:attrNameLst>
                                      </p:cBhvr>
                                      <p:to>
                                        <p:strVal val="visible"/>
                                      </p:to>
                                    </p:set>
                                    <p:anim calcmode="lin" valueType="num">
                                      <p:cBhvr>
                                        <p:cTn id="12" dur="500" fill="hold"/>
                                        <p:tgtEl>
                                          <p:spTgt spid="2219016"/>
                                        </p:tgtEl>
                                        <p:attrNameLst>
                                          <p:attrName>ppt_w</p:attrName>
                                        </p:attrNameLst>
                                      </p:cBhvr>
                                      <p:tavLst>
                                        <p:tav tm="0">
                                          <p:val>
                                            <p:fltVal val="0"/>
                                          </p:val>
                                        </p:tav>
                                        <p:tav tm="100000">
                                          <p:val>
                                            <p:strVal val="#ppt_w"/>
                                          </p:val>
                                        </p:tav>
                                      </p:tavLst>
                                    </p:anim>
                                    <p:anim calcmode="lin" valueType="num">
                                      <p:cBhvr>
                                        <p:cTn id="13" dur="500" fill="hold"/>
                                        <p:tgtEl>
                                          <p:spTgt spid="2219016"/>
                                        </p:tgtEl>
                                        <p:attrNameLst>
                                          <p:attrName>ppt_h</p:attrName>
                                        </p:attrNameLst>
                                      </p:cBhvr>
                                      <p:tavLst>
                                        <p:tav tm="0">
                                          <p:val>
                                            <p:strVal val="#ppt_h"/>
                                          </p:val>
                                        </p:tav>
                                        <p:tav tm="100000">
                                          <p:val>
                                            <p:strVal val="#ppt_h"/>
                                          </p:val>
                                        </p:tav>
                                      </p:tavLst>
                                    </p:anim>
                                  </p:childTnLst>
                                </p:cTn>
                              </p:par>
                            </p:childTnLst>
                          </p:cTn>
                        </p:par>
                        <p:par>
                          <p:cTn id="14" fill="hold" nodeType="afterGroup">
                            <p:stCondLst>
                              <p:cond delay="1000"/>
                            </p:stCondLst>
                            <p:childTnLst>
                              <p:par>
                                <p:cTn id="15" presetID="3" presetClass="entr" presetSubtype="10" fill="hold" grpId="0" nodeType="afterEffect">
                                  <p:stCondLst>
                                    <p:cond delay="0"/>
                                  </p:stCondLst>
                                  <p:childTnLst>
                                    <p:set>
                                      <p:cBhvr>
                                        <p:cTn id="16" dur="1" fill="hold">
                                          <p:stCondLst>
                                            <p:cond delay="0"/>
                                          </p:stCondLst>
                                        </p:cTn>
                                        <p:tgtEl>
                                          <p:spTgt spid="2219017"/>
                                        </p:tgtEl>
                                        <p:attrNameLst>
                                          <p:attrName>style.visibility</p:attrName>
                                        </p:attrNameLst>
                                      </p:cBhvr>
                                      <p:to>
                                        <p:strVal val="visible"/>
                                      </p:to>
                                    </p:set>
                                    <p:animEffect transition="in" filter="blinds(horizontal)">
                                      <p:cBhvr>
                                        <p:cTn id="17" dur="500"/>
                                        <p:tgtEl>
                                          <p:spTgt spid="2219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9011" grpId="0"/>
      <p:bldP spid="2219016" grpId="0"/>
      <p:bldP spid="2219017"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223106" name="Rectangle 2"/>
          <p:cNvSpPr>
            <a:spLocks noGrp="1" noChangeArrowheads="1"/>
          </p:cNvSpPr>
          <p:nvPr>
            <p:ph type="title"/>
          </p:nvPr>
        </p:nvSpPr>
        <p:spPr>
          <a:xfrm>
            <a:off x="685800" y="381000"/>
            <a:ext cx="7772400" cy="762000"/>
          </a:xfrm>
          <a:solidFill>
            <a:schemeClr val="tx1"/>
          </a:solidFill>
        </p:spPr>
        <p:txBody>
          <a:bodyPr/>
          <a:lstStyle/>
          <a:p>
            <a:r>
              <a:rPr lang="zh-CN" altLang="en-US" b="1" dirty="0">
                <a:solidFill>
                  <a:schemeClr val="bg1"/>
                </a:solidFill>
              </a:rPr>
              <a:t>重点</a:t>
            </a:r>
            <a:endParaRPr lang="en-US" b="1" dirty="0"/>
          </a:p>
        </p:txBody>
      </p:sp>
      <p:sp>
        <p:nvSpPr>
          <p:cNvPr id="2223107" name="Rectangle 3"/>
          <p:cNvSpPr>
            <a:spLocks noChangeArrowheads="1"/>
          </p:cNvSpPr>
          <p:nvPr/>
        </p:nvSpPr>
        <p:spPr bwMode="auto">
          <a:xfrm>
            <a:off x="457200" y="1905001"/>
            <a:ext cx="8458200" cy="3733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862010" indent="-862010" algn="l">
              <a:spcBef>
                <a:spcPct val="20000"/>
              </a:spcBef>
            </a:pPr>
            <a:r>
              <a:rPr lang="zh-CN" altLang="en-US" sz="4800" dirty="0">
                <a:solidFill>
                  <a:srgbClr val="000000"/>
                </a:solidFill>
              </a:rPr>
              <a:t>问</a:t>
            </a:r>
            <a:r>
              <a:rPr lang="en-US" altLang="zh-CN" sz="4800" dirty="0">
                <a:solidFill>
                  <a:srgbClr val="000000"/>
                </a:solidFill>
              </a:rPr>
              <a:t>: </a:t>
            </a:r>
            <a:r>
              <a:rPr lang="zh-CN" altLang="en-US" sz="4800" dirty="0">
                <a:solidFill>
                  <a:srgbClr val="000000"/>
                </a:solidFill>
              </a:rPr>
              <a:t>恩赐的重点是什么？</a:t>
            </a:r>
          </a:p>
          <a:p>
            <a:pPr marL="862010" indent="-862010" algn="l">
              <a:spcBef>
                <a:spcPct val="20000"/>
              </a:spcBef>
            </a:pPr>
            <a:endParaRPr lang="zh-CN" altLang="en-US" sz="4800" dirty="0">
              <a:solidFill>
                <a:srgbClr val="000000"/>
              </a:solidFill>
            </a:endParaRPr>
          </a:p>
          <a:p>
            <a:pPr marL="862010" indent="-862010" algn="l">
              <a:spcBef>
                <a:spcPct val="20000"/>
              </a:spcBef>
            </a:pPr>
            <a:r>
              <a:rPr lang="zh-CN" altLang="en-US" sz="4800" dirty="0">
                <a:solidFill>
                  <a:srgbClr val="000000"/>
                </a:solidFill>
              </a:rPr>
              <a:t>答</a:t>
            </a:r>
            <a:r>
              <a:rPr lang="en-US" altLang="zh-CN" sz="4800" dirty="0">
                <a:solidFill>
                  <a:srgbClr val="000000"/>
                </a:solidFill>
              </a:rPr>
              <a:t>: </a:t>
            </a:r>
            <a:r>
              <a:rPr lang="zh-CN" altLang="en-US" sz="4800" dirty="0">
                <a:solidFill>
                  <a:srgbClr val="000000"/>
                </a:solidFill>
              </a:rPr>
              <a:t>恩赐是要用来赞美三位一体的神，而不是我们</a:t>
            </a:r>
            <a:r>
              <a:rPr lang="en-US" altLang="zh-CN" sz="4800" dirty="0">
                <a:solidFill>
                  <a:srgbClr val="000000"/>
                </a:solidFill>
              </a:rPr>
              <a:t>!</a:t>
            </a:r>
          </a:p>
        </p:txBody>
      </p:sp>
    </p:spTree>
    <p:extLst>
      <p:ext uri="{BB962C8B-B14F-4D97-AF65-F5344CB8AC3E}">
        <p14:creationId xmlns:p14="http://schemas.microsoft.com/office/powerpoint/2010/main" val="12180657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23107">
                                            <p:txEl>
                                              <p:pRg st="0" end="0"/>
                                            </p:txEl>
                                          </p:spTgt>
                                        </p:tgtEl>
                                        <p:attrNameLst>
                                          <p:attrName>style.visibility</p:attrName>
                                        </p:attrNameLst>
                                      </p:cBhvr>
                                      <p:to>
                                        <p:strVal val="visible"/>
                                      </p:to>
                                    </p:set>
                                    <p:animEffect transition="in" filter="wipe(left)">
                                      <p:cBhvr>
                                        <p:cTn id="7" dur="500"/>
                                        <p:tgtEl>
                                          <p:spTgt spid="2223107">
                                            <p:txEl>
                                              <p:pRg st="0" end="0"/>
                                            </p:tx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23107">
                                            <p:txEl>
                                              <p:pRg st="2" end="2"/>
                                            </p:txEl>
                                          </p:spTgt>
                                        </p:tgtEl>
                                        <p:attrNameLst>
                                          <p:attrName>style.visibility</p:attrName>
                                        </p:attrNameLst>
                                      </p:cBhvr>
                                      <p:to>
                                        <p:strVal val="visible"/>
                                      </p:to>
                                    </p:set>
                                    <p:animEffect transition="in" filter="wipe(left)">
                                      <p:cBhvr>
                                        <p:cTn id="11" dur="500"/>
                                        <p:tgtEl>
                                          <p:spTgt spid="222310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7" grpId="0" build="p"/>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5154"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grpSp>
        <p:nvGrpSpPr>
          <p:cNvPr id="2225155" name="Group 3"/>
          <p:cNvGrpSpPr>
            <a:grpSpLocks/>
          </p:cNvGrpSpPr>
          <p:nvPr/>
        </p:nvGrpSpPr>
        <p:grpSpPr bwMode="auto">
          <a:xfrm>
            <a:off x="24" y="0"/>
            <a:ext cx="9350375" cy="7031038"/>
            <a:chOff x="-34" y="0"/>
            <a:chExt cx="5890" cy="4429"/>
          </a:xfrm>
        </p:grpSpPr>
        <p:sp>
          <p:nvSpPr>
            <p:cNvPr id="22251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58" name="Group 6"/>
          <p:cNvGrpSpPr>
            <a:grpSpLocks/>
          </p:cNvGrpSpPr>
          <p:nvPr/>
        </p:nvGrpSpPr>
        <p:grpSpPr bwMode="auto">
          <a:xfrm>
            <a:off x="2033588" y="1181100"/>
            <a:ext cx="5219700" cy="5219700"/>
            <a:chOff x="1200" y="696"/>
            <a:chExt cx="3288" cy="3288"/>
          </a:xfrm>
        </p:grpSpPr>
        <p:sp>
          <p:nvSpPr>
            <p:cNvPr id="22251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251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25161"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lstStyle/>
          <a:p>
            <a:pPr eaLnBrk="0" hangingPunct="0"/>
            <a:endParaRPr lang="en-US" sz="1600" b="0">
              <a:solidFill>
                <a:srgbClr val="000000"/>
              </a:solidFill>
              <a:latin typeface="Times New Roman" charset="0"/>
              <a:cs typeface="Arial"/>
            </a:endParaRPr>
          </a:p>
        </p:txBody>
      </p:sp>
      <p:sp>
        <p:nvSpPr>
          <p:cNvPr id="2225162"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3"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4"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5"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6" name="Text Box 14"/>
          <p:cNvSpPr txBox="1">
            <a:spLocks noChangeArrowheads="1"/>
          </p:cNvSpPr>
          <p:nvPr/>
        </p:nvSpPr>
        <p:spPr bwMode="auto">
          <a:xfrm>
            <a:off x="4114800" y="2117761"/>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25167" name="AutoShape 15"/>
          <p:cNvSpPr>
            <a:spLocks noChangeArrowheads="1"/>
          </p:cNvSpPr>
          <p:nvPr/>
        </p:nvSpPr>
        <p:spPr bwMode="auto">
          <a:xfrm rot="14452042">
            <a:off x="1507368"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sp>
        <p:nvSpPr>
          <p:cNvPr id="2225168" name="Text Box 16"/>
          <p:cNvSpPr txBox="1">
            <a:spLocks noChangeArrowheads="1"/>
          </p:cNvSpPr>
          <p:nvPr/>
        </p:nvSpPr>
        <p:spPr bwMode="auto">
          <a:xfrm>
            <a:off x="5608638" y="403069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25169" name="Text Box 17"/>
          <p:cNvSpPr txBox="1">
            <a:spLocks noChangeArrowheads="1"/>
          </p:cNvSpPr>
          <p:nvPr/>
        </p:nvSpPr>
        <p:spPr bwMode="auto">
          <a:xfrm>
            <a:off x="2667001" y="403069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zh-CN" altLang="en-US" sz="4000" i="1" dirty="0">
                <a:solidFill>
                  <a:srgbClr val="FFFFFF"/>
                </a:solidFill>
                <a:latin typeface="Times New Roman" charset="0"/>
                <a:cs typeface="Arial"/>
              </a:rPr>
              <a:t>是</a:t>
            </a:r>
            <a:endParaRPr lang="en-US" sz="4000" i="1" dirty="0">
              <a:solidFill>
                <a:srgbClr val="FFFFFF"/>
              </a:solidFill>
              <a:latin typeface="Times New Roman" charset="0"/>
              <a:cs typeface="Arial"/>
            </a:endParaRPr>
          </a:p>
        </p:txBody>
      </p:sp>
      <p:sp>
        <p:nvSpPr>
          <p:cNvPr id="2225170" name="Text Box 18"/>
          <p:cNvSpPr txBox="1">
            <a:spLocks noChangeArrowheads="1"/>
          </p:cNvSpPr>
          <p:nvPr/>
        </p:nvSpPr>
        <p:spPr bwMode="auto">
          <a:xfrm>
            <a:off x="19050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r>
              <a:rPr lang="en-US" sz="4000" i="1">
                <a:solidFill>
                  <a:srgbClr val="FFFFFF"/>
                </a:solidFill>
                <a:latin typeface="Times New Roman" charset="0"/>
                <a:cs typeface="Arial"/>
              </a:rPr>
              <a:t>Son</a:t>
            </a:r>
          </a:p>
        </p:txBody>
      </p:sp>
      <p:sp>
        <p:nvSpPr>
          <p:cNvPr id="2225171"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269" tIns="45635" rIns="91269" bIns="45635" anchor="ctr">
            <a:spAutoFit/>
          </a:bodyPr>
          <a:lstStyle/>
          <a:p>
            <a:pPr eaLnBrk="0" hangingPunct="0"/>
            <a:endParaRPr lang="en-US" sz="1600" b="0">
              <a:solidFill>
                <a:srgbClr val="000000"/>
              </a:solidFill>
              <a:latin typeface="Times New Roman" charset="0"/>
              <a:cs typeface="Arial"/>
            </a:endParaRPr>
          </a:p>
        </p:txBody>
      </p:sp>
      <p:grpSp>
        <p:nvGrpSpPr>
          <p:cNvPr id="2225172" name="Group 20"/>
          <p:cNvGrpSpPr>
            <a:grpSpLocks/>
          </p:cNvGrpSpPr>
          <p:nvPr/>
        </p:nvGrpSpPr>
        <p:grpSpPr bwMode="auto">
          <a:xfrm>
            <a:off x="3629025" y="2862263"/>
            <a:ext cx="1981200" cy="1752600"/>
            <a:chOff x="2286" y="1803"/>
            <a:chExt cx="1248" cy="1104"/>
          </a:xfrm>
        </p:grpSpPr>
        <p:sp>
          <p:nvSpPr>
            <p:cNvPr id="22251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25174"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4000" i="1" dirty="0">
                  <a:solidFill>
                    <a:srgbClr val="FFFFFF"/>
                  </a:solidFill>
                  <a:latin typeface="Times New Roman" charset="0"/>
                  <a:cs typeface="Arial"/>
                </a:rPr>
                <a:t>神</a:t>
              </a:r>
              <a:endParaRPr lang="en-US" sz="4000" i="1" dirty="0">
                <a:solidFill>
                  <a:srgbClr val="FFFFFF"/>
                </a:solidFill>
                <a:latin typeface="Times New Roman" charset="0"/>
                <a:cs typeface="Arial"/>
              </a:endParaRPr>
            </a:p>
          </p:txBody>
        </p:sp>
      </p:grpSp>
      <p:sp>
        <p:nvSpPr>
          <p:cNvPr id="2225175" name="Text Box 23"/>
          <p:cNvSpPr txBox="1">
            <a:spLocks noChangeArrowheads="1"/>
          </p:cNvSpPr>
          <p:nvPr/>
        </p:nvSpPr>
        <p:spPr bwMode="auto">
          <a:xfrm>
            <a:off x="3714750" y="15081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r>
              <a:rPr lang="zh-CN" altLang="en-US" sz="4000" i="1" dirty="0">
                <a:solidFill>
                  <a:srgbClr val="FFFFFF"/>
                </a:solidFill>
                <a:latin typeface="Times New Roman" charset="0"/>
                <a:cs typeface="Arial"/>
              </a:rPr>
              <a:t>天父</a:t>
            </a:r>
            <a:endParaRPr lang="en-US" sz="4000" i="1" dirty="0">
              <a:solidFill>
                <a:srgbClr val="FFFFFF"/>
              </a:solidFill>
              <a:latin typeface="Times New Roman" charset="0"/>
              <a:cs typeface="Arial"/>
            </a:endParaRPr>
          </a:p>
        </p:txBody>
      </p:sp>
      <p:sp>
        <p:nvSpPr>
          <p:cNvPr id="2225176" name="Text Box 24"/>
          <p:cNvSpPr txBox="1">
            <a:spLocks noChangeArrowheads="1"/>
          </p:cNvSpPr>
          <p:nvPr/>
        </p:nvSpPr>
        <p:spPr bwMode="auto">
          <a:xfrm>
            <a:off x="5486400" y="470856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r"/>
            <a:r>
              <a:rPr lang="en-US" sz="4000" i="1">
                <a:solidFill>
                  <a:srgbClr val="FFFFFF"/>
                </a:solidFill>
                <a:latin typeface="Times New Roman" charset="0"/>
                <a:cs typeface="Arial"/>
              </a:rPr>
              <a:t>Spirit</a:t>
            </a:r>
          </a:p>
        </p:txBody>
      </p:sp>
      <p:sp>
        <p:nvSpPr>
          <p:cNvPr id="2225177" name="WordArt 25"/>
          <p:cNvSpPr>
            <a:spLocks noChangeArrowheads="1" noChangeShapeType="1" noTextEdit="1"/>
          </p:cNvSpPr>
          <p:nvPr/>
        </p:nvSpPr>
        <p:spPr bwMode="auto">
          <a:xfrm rot="-3731304">
            <a:off x="2125663"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25178" name="WordArt 26"/>
          <p:cNvSpPr>
            <a:spLocks noChangeArrowheads="1" noChangeShapeType="1" noTextEdit="1"/>
          </p:cNvSpPr>
          <p:nvPr/>
        </p:nvSpPr>
        <p:spPr bwMode="auto">
          <a:xfrm rot="3668274">
            <a:off x="6086476" y="2557498"/>
            <a:ext cx="1066800" cy="276225"/>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Up">
              <a:avLst>
                <a:gd name="adj" fmla="val 1080000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25179" name="WordArt 27"/>
          <p:cNvSpPr>
            <a:spLocks noChangeArrowheads="1" noChangeShapeType="1" noTextEdit="1"/>
          </p:cNvSpPr>
          <p:nvPr/>
        </p:nvSpPr>
        <p:spPr bwMode="auto">
          <a:xfrm>
            <a:off x="4052924" y="5972175"/>
            <a:ext cx="1119187" cy="204788"/>
          </a:xfrm>
          <a:prstGeom prst="rect">
            <a:avLst/>
          </a:prstGeom>
          <a:extLst>
            <a:ext uri="{AF507438-7753-43E0-B8FC-AC1667EBCBE1}">
              <a14:hiddenEffects xmlns:a14="http://schemas.microsoft.com/office/drawing/2010/main">
                <a:effectLst/>
              </a14:hiddenEffects>
            </a:ext>
          </a:extLst>
        </p:spPr>
        <p:txBody>
          <a:bodyPr spcFirstLastPara="1" wrap="none" lIns="91269" tIns="45635" rIns="91269" bIns="45635" fromWordArt="1">
            <a:prstTxWarp prst="textArchDown">
              <a:avLst>
                <a:gd name="adj" fmla="val 0"/>
              </a:avLst>
            </a:prstTxWarp>
          </a:bodyPr>
          <a:lstStyle/>
          <a:p>
            <a:pPr eaLnBrk="0" hangingPunct="0"/>
            <a:r>
              <a:rPr lang="zh-CN" altLang="en-US" sz="1800" kern="10" dirty="0">
                <a:ln w="9525">
                  <a:solidFill>
                    <a:srgbClr val="000000"/>
                  </a:solidFill>
                  <a:round/>
                  <a:headEnd/>
                  <a:tailEnd/>
                </a:ln>
                <a:solidFill>
                  <a:srgbClr val="FFFFFF"/>
                </a:solidFill>
                <a:latin typeface="Times New Roman"/>
                <a:ea typeface="Times New Roman"/>
                <a:cs typeface="Times New Roman"/>
              </a:rPr>
              <a:t>不是</a:t>
            </a:r>
            <a:endParaRPr lang="en-US" sz="1800" kern="10" dirty="0">
              <a:ln w="9525">
                <a:solidFill>
                  <a:srgbClr val="000000"/>
                </a:solidFill>
                <a:round/>
                <a:headEnd/>
                <a:tailEnd/>
              </a:ln>
              <a:solidFill>
                <a:srgbClr val="FFFFFF"/>
              </a:solidFill>
              <a:latin typeface="Times New Roman"/>
              <a:ea typeface="Times New Roman"/>
              <a:cs typeface="Times New Roman"/>
            </a:endParaRPr>
          </a:p>
        </p:txBody>
      </p:sp>
      <p:sp>
        <p:nvSpPr>
          <p:cNvPr id="2225180" name="Text Box 28"/>
          <p:cNvSpPr txBox="1">
            <a:spLocks noChangeArrowheads="1"/>
          </p:cNvSpPr>
          <p:nvPr/>
        </p:nvSpPr>
        <p:spPr bwMode="auto">
          <a:xfrm>
            <a:off x="0" y="6553236"/>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grpSp>
        <p:nvGrpSpPr>
          <p:cNvPr id="2225181" name="Group 29"/>
          <p:cNvGrpSpPr>
            <a:grpSpLocks/>
          </p:cNvGrpSpPr>
          <p:nvPr/>
        </p:nvGrpSpPr>
        <p:grpSpPr bwMode="auto">
          <a:xfrm>
            <a:off x="1905000" y="0"/>
            <a:ext cx="5486400" cy="2286000"/>
            <a:chOff x="1200" y="0"/>
            <a:chExt cx="3456" cy="1440"/>
          </a:xfrm>
        </p:grpSpPr>
        <p:sp>
          <p:nvSpPr>
            <p:cNvPr id="2225182" name="Rectangle 30"/>
            <p:cNvSpPr>
              <a:spLocks noChangeArrowheads="1"/>
            </p:cNvSpPr>
            <p:nvPr/>
          </p:nvSpPr>
          <p:spPr bwMode="auto">
            <a:xfrm>
              <a:off x="1200" y="288"/>
              <a:ext cx="345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nchor="ctr"/>
            <a:lstStyle/>
            <a:p>
              <a:r>
                <a:rPr lang="zh-CN" altLang="en-US" sz="4800" i="1" dirty="0">
                  <a:solidFill>
                    <a:srgbClr val="FFFFFF"/>
                  </a:solidFill>
                  <a:cs typeface="Arial" charset="0"/>
                </a:rPr>
                <a:t>授权</a:t>
              </a:r>
            </a:p>
          </p:txBody>
        </p:sp>
        <p:sp>
          <p:nvSpPr>
            <p:cNvPr id="2225183" name="Oval 31"/>
            <p:cNvSpPr>
              <a:spLocks noChangeArrowheads="1"/>
            </p:cNvSpPr>
            <p:nvPr/>
          </p:nvSpPr>
          <p:spPr bwMode="auto">
            <a:xfrm>
              <a:off x="1488" y="0"/>
              <a:ext cx="2880" cy="144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4" name="Group 32"/>
          <p:cNvGrpSpPr>
            <a:grpSpLocks/>
          </p:cNvGrpSpPr>
          <p:nvPr/>
        </p:nvGrpSpPr>
        <p:grpSpPr bwMode="auto">
          <a:xfrm>
            <a:off x="5562600" y="4343400"/>
            <a:ext cx="3581400" cy="2514600"/>
            <a:chOff x="3504" y="2736"/>
            <a:chExt cx="2256" cy="1584"/>
          </a:xfrm>
        </p:grpSpPr>
        <p:sp>
          <p:nvSpPr>
            <p:cNvPr id="2225185" name="Rectangle 33"/>
            <p:cNvSpPr>
              <a:spLocks noChangeArrowheads="1"/>
            </p:cNvSpPr>
            <p:nvPr/>
          </p:nvSpPr>
          <p:spPr bwMode="auto">
            <a:xfrm>
              <a:off x="3696" y="3504"/>
              <a:ext cx="2064"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nchor="ctr"/>
            <a:lstStyle/>
            <a:p>
              <a:r>
                <a:rPr lang="zh-CN" altLang="en-US" sz="4800" i="1" dirty="0">
                  <a:solidFill>
                    <a:srgbClr val="FFFFFF"/>
                  </a:solidFill>
                  <a:cs typeface="Arial" charset="0"/>
                </a:rPr>
                <a:t>给予</a:t>
              </a:r>
            </a:p>
            <a:p>
              <a:endParaRPr lang="en-US" sz="5400" b="0" dirty="0">
                <a:solidFill>
                  <a:srgbClr val="000000"/>
                </a:solidFill>
                <a:cs typeface="Arial" charset="0"/>
              </a:endParaRPr>
            </a:p>
          </p:txBody>
        </p:sp>
        <p:sp>
          <p:nvSpPr>
            <p:cNvPr id="2225186" name="Oval 34"/>
            <p:cNvSpPr>
              <a:spLocks noChangeArrowheads="1"/>
            </p:cNvSpPr>
            <p:nvPr/>
          </p:nvSpPr>
          <p:spPr bwMode="auto">
            <a:xfrm>
              <a:off x="3504" y="2736"/>
              <a:ext cx="2256" cy="1584"/>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7" name="Group 35"/>
          <p:cNvGrpSpPr>
            <a:grpSpLocks/>
          </p:cNvGrpSpPr>
          <p:nvPr/>
        </p:nvGrpSpPr>
        <p:grpSpPr bwMode="auto">
          <a:xfrm>
            <a:off x="0" y="4648201"/>
            <a:ext cx="3962400" cy="2362200"/>
            <a:chOff x="0" y="2928"/>
            <a:chExt cx="2496" cy="1488"/>
          </a:xfrm>
        </p:grpSpPr>
        <p:sp>
          <p:nvSpPr>
            <p:cNvPr id="2225188" name="Oval 36"/>
            <p:cNvSpPr>
              <a:spLocks noChangeArrowheads="1"/>
            </p:cNvSpPr>
            <p:nvPr/>
          </p:nvSpPr>
          <p:spPr bwMode="auto">
            <a:xfrm>
              <a:off x="144" y="2928"/>
              <a:ext cx="2256" cy="1488"/>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89" name="Rectangle 37"/>
            <p:cNvSpPr>
              <a:spLocks noChangeArrowheads="1"/>
            </p:cNvSpPr>
            <p:nvPr/>
          </p:nvSpPr>
          <p:spPr bwMode="auto">
            <a:xfrm>
              <a:off x="0" y="3504"/>
              <a:ext cx="249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nchor="ctr"/>
            <a:lstStyle/>
            <a:p>
              <a:r>
                <a:rPr lang="zh-CN" altLang="en-US" sz="5400" b="0" dirty="0">
                  <a:solidFill>
                    <a:schemeClr val="bg1"/>
                  </a:solidFill>
                  <a:cs typeface="Arial" charset="0"/>
                </a:rPr>
                <a:t>委任</a:t>
              </a:r>
              <a:endParaRPr lang="en-US" sz="5400" b="0" dirty="0">
                <a:solidFill>
                  <a:schemeClr val="bg1"/>
                </a:solidFill>
                <a:cs typeface="Arial" charset="0"/>
              </a:endParaRPr>
            </a:p>
          </p:txBody>
        </p:sp>
      </p:grpSp>
      <p:sp>
        <p:nvSpPr>
          <p:cNvPr id="2225190" name="Rectangle 38"/>
          <p:cNvSpPr>
            <a:spLocks noGrp="1" noChangeArrowheads="1"/>
          </p:cNvSpPr>
          <p:nvPr>
            <p:ph type="title" idx="4294967295"/>
          </p:nvPr>
        </p:nvSpPr>
        <p:spPr>
          <a:xfrm>
            <a:off x="0" y="914400"/>
            <a:ext cx="2971800" cy="1143000"/>
          </a:xfrm>
          <a:effectLst>
            <a:outerShdw blurRad="63500" dist="35921" dir="2700000" algn="ctr" rotWithShape="0">
              <a:schemeClr val="tx1">
                <a:alpha val="74998"/>
              </a:schemeClr>
            </a:outerShdw>
          </a:effectLst>
        </p:spPr>
        <p:txBody>
          <a:bodyPr/>
          <a:lstStyle/>
          <a:p>
            <a:r>
              <a:rPr lang="zh-CN" altLang="en-US" sz="4000" dirty="0"/>
              <a:t>三一神的参与</a:t>
            </a:r>
            <a:endParaRPr lang="en-US" sz="4000" dirty="0"/>
          </a:p>
        </p:txBody>
      </p:sp>
    </p:spTree>
    <p:extLst>
      <p:ext uri="{BB962C8B-B14F-4D97-AF65-F5344CB8AC3E}">
        <p14:creationId xmlns:p14="http://schemas.microsoft.com/office/powerpoint/2010/main" val="364488116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225184"/>
                                        </p:tgtEl>
                                        <p:attrNameLst>
                                          <p:attrName>style.visibility</p:attrName>
                                        </p:attrNameLst>
                                      </p:cBhvr>
                                      <p:to>
                                        <p:strVal val="visible"/>
                                      </p:to>
                                    </p:set>
                                    <p:anim calcmode="lin" valueType="num">
                                      <p:cBhvr>
                                        <p:cTn id="7" dur="2000" fill="hold"/>
                                        <p:tgtEl>
                                          <p:spTgt spid="2225184"/>
                                        </p:tgtEl>
                                        <p:attrNameLst>
                                          <p:attrName>ppt_w</p:attrName>
                                        </p:attrNameLst>
                                      </p:cBhvr>
                                      <p:tavLst>
                                        <p:tav tm="0">
                                          <p:val>
                                            <p:strVal val="#ppt_w*0.70"/>
                                          </p:val>
                                        </p:tav>
                                        <p:tav tm="100000">
                                          <p:val>
                                            <p:strVal val="#ppt_w"/>
                                          </p:val>
                                        </p:tav>
                                      </p:tavLst>
                                    </p:anim>
                                    <p:anim calcmode="lin" valueType="num">
                                      <p:cBhvr>
                                        <p:cTn id="8" dur="2000" fill="hold"/>
                                        <p:tgtEl>
                                          <p:spTgt spid="2225184"/>
                                        </p:tgtEl>
                                        <p:attrNameLst>
                                          <p:attrName>ppt_h</p:attrName>
                                        </p:attrNameLst>
                                      </p:cBhvr>
                                      <p:tavLst>
                                        <p:tav tm="0">
                                          <p:val>
                                            <p:strVal val="#ppt_h"/>
                                          </p:val>
                                        </p:tav>
                                        <p:tav tm="100000">
                                          <p:val>
                                            <p:strVal val="#ppt_h"/>
                                          </p:val>
                                        </p:tav>
                                      </p:tavLst>
                                    </p:anim>
                                    <p:animEffect transition="in" filter="fade">
                                      <p:cBhvr>
                                        <p:cTn id="9" dur="2000"/>
                                        <p:tgtEl>
                                          <p:spTgt spid="2225184"/>
                                        </p:tgtEl>
                                      </p:cBhvr>
                                    </p:animEffect>
                                  </p:childTnLst>
                                </p:cTn>
                              </p:par>
                            </p:childTnLst>
                          </p:cTn>
                        </p:par>
                        <p:par>
                          <p:cTn id="10" fill="hold" nodeType="afterGroup">
                            <p:stCondLst>
                              <p:cond delay="2000"/>
                            </p:stCondLst>
                            <p:childTnLst>
                              <p:par>
                                <p:cTn id="11" presetID="55" presetClass="entr" presetSubtype="0" fill="hold" nodeType="afterEffect">
                                  <p:stCondLst>
                                    <p:cond delay="0"/>
                                  </p:stCondLst>
                                  <p:childTnLst>
                                    <p:set>
                                      <p:cBhvr>
                                        <p:cTn id="12" dur="1" fill="hold">
                                          <p:stCondLst>
                                            <p:cond delay="0"/>
                                          </p:stCondLst>
                                        </p:cTn>
                                        <p:tgtEl>
                                          <p:spTgt spid="2225187"/>
                                        </p:tgtEl>
                                        <p:attrNameLst>
                                          <p:attrName>style.visibility</p:attrName>
                                        </p:attrNameLst>
                                      </p:cBhvr>
                                      <p:to>
                                        <p:strVal val="visible"/>
                                      </p:to>
                                    </p:set>
                                    <p:anim calcmode="lin" valueType="num">
                                      <p:cBhvr>
                                        <p:cTn id="13" dur="2000" fill="hold"/>
                                        <p:tgtEl>
                                          <p:spTgt spid="2225187"/>
                                        </p:tgtEl>
                                        <p:attrNameLst>
                                          <p:attrName>ppt_w</p:attrName>
                                        </p:attrNameLst>
                                      </p:cBhvr>
                                      <p:tavLst>
                                        <p:tav tm="0">
                                          <p:val>
                                            <p:strVal val="#ppt_w*0.70"/>
                                          </p:val>
                                        </p:tav>
                                        <p:tav tm="100000">
                                          <p:val>
                                            <p:strVal val="#ppt_w"/>
                                          </p:val>
                                        </p:tav>
                                      </p:tavLst>
                                    </p:anim>
                                    <p:anim calcmode="lin" valueType="num">
                                      <p:cBhvr>
                                        <p:cTn id="14" dur="2000" fill="hold"/>
                                        <p:tgtEl>
                                          <p:spTgt spid="2225187"/>
                                        </p:tgtEl>
                                        <p:attrNameLst>
                                          <p:attrName>ppt_h</p:attrName>
                                        </p:attrNameLst>
                                      </p:cBhvr>
                                      <p:tavLst>
                                        <p:tav tm="0">
                                          <p:val>
                                            <p:strVal val="#ppt_h"/>
                                          </p:val>
                                        </p:tav>
                                        <p:tav tm="100000">
                                          <p:val>
                                            <p:strVal val="#ppt_h"/>
                                          </p:val>
                                        </p:tav>
                                      </p:tavLst>
                                    </p:anim>
                                    <p:animEffect transition="in" filter="fade">
                                      <p:cBhvr>
                                        <p:cTn id="15" dur="2000"/>
                                        <p:tgtEl>
                                          <p:spTgt spid="2225187"/>
                                        </p:tgtEl>
                                      </p:cBhvr>
                                    </p:animEffect>
                                  </p:childTnLst>
                                </p:cTn>
                              </p:par>
                            </p:childTnLst>
                          </p:cTn>
                        </p:par>
                        <p:par>
                          <p:cTn id="16" fill="hold" nodeType="afterGroup">
                            <p:stCondLst>
                              <p:cond delay="4000"/>
                            </p:stCondLst>
                            <p:childTnLst>
                              <p:par>
                                <p:cTn id="17" presetID="55" presetClass="entr" presetSubtype="0" fill="hold" nodeType="afterEffect">
                                  <p:stCondLst>
                                    <p:cond delay="0"/>
                                  </p:stCondLst>
                                  <p:childTnLst>
                                    <p:set>
                                      <p:cBhvr>
                                        <p:cTn id="18" dur="1" fill="hold">
                                          <p:stCondLst>
                                            <p:cond delay="0"/>
                                          </p:stCondLst>
                                        </p:cTn>
                                        <p:tgtEl>
                                          <p:spTgt spid="2225181"/>
                                        </p:tgtEl>
                                        <p:attrNameLst>
                                          <p:attrName>style.visibility</p:attrName>
                                        </p:attrNameLst>
                                      </p:cBhvr>
                                      <p:to>
                                        <p:strVal val="visible"/>
                                      </p:to>
                                    </p:set>
                                    <p:anim calcmode="lin" valueType="num">
                                      <p:cBhvr>
                                        <p:cTn id="19" dur="2000" fill="hold"/>
                                        <p:tgtEl>
                                          <p:spTgt spid="2225181"/>
                                        </p:tgtEl>
                                        <p:attrNameLst>
                                          <p:attrName>ppt_w</p:attrName>
                                        </p:attrNameLst>
                                      </p:cBhvr>
                                      <p:tavLst>
                                        <p:tav tm="0">
                                          <p:val>
                                            <p:strVal val="#ppt_w*0.70"/>
                                          </p:val>
                                        </p:tav>
                                        <p:tav tm="100000">
                                          <p:val>
                                            <p:strVal val="#ppt_w"/>
                                          </p:val>
                                        </p:tav>
                                      </p:tavLst>
                                    </p:anim>
                                    <p:anim calcmode="lin" valueType="num">
                                      <p:cBhvr>
                                        <p:cTn id="20" dur="2000" fill="hold"/>
                                        <p:tgtEl>
                                          <p:spTgt spid="2225181"/>
                                        </p:tgtEl>
                                        <p:attrNameLst>
                                          <p:attrName>ppt_h</p:attrName>
                                        </p:attrNameLst>
                                      </p:cBhvr>
                                      <p:tavLst>
                                        <p:tav tm="0">
                                          <p:val>
                                            <p:strVal val="#ppt_h"/>
                                          </p:val>
                                        </p:tav>
                                        <p:tav tm="100000">
                                          <p:val>
                                            <p:strVal val="#ppt_h"/>
                                          </p:val>
                                        </p:tav>
                                      </p:tavLst>
                                    </p:anim>
                                    <p:animEffect transition="in" filter="fade">
                                      <p:cBhvr>
                                        <p:cTn id="21" dur="2000"/>
                                        <p:tgtEl>
                                          <p:spTgt spid="2225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5890" name="Picture 2" descr="missing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805891" name="Rectangle 3"/>
          <p:cNvSpPr>
            <a:spLocks noGrp="1" noChangeArrowheads="1"/>
          </p:cNvSpPr>
          <p:nvPr>
            <p:ph type="title" idx="4294967295"/>
          </p:nvPr>
        </p:nvSpPr>
        <p:spPr>
          <a:xfrm>
            <a:off x="4419600" y="0"/>
            <a:ext cx="4724400" cy="4343400"/>
          </a:xfrm>
        </p:spPr>
        <p:txBody>
          <a:bodyPr/>
          <a:lstStyle/>
          <a:p>
            <a:r>
              <a:rPr lang="zh-CN" altLang="en-US" sz="5400" dirty="0">
                <a:solidFill>
                  <a:srgbClr val="000080"/>
                </a:solidFill>
              </a:rPr>
              <a:t>我们怎么看得出圣灵是否在你的生命中运行</a:t>
            </a:r>
            <a:r>
              <a:rPr lang="en-US" altLang="zh-CN" sz="5400" dirty="0">
                <a:solidFill>
                  <a:srgbClr val="000080"/>
                </a:solidFill>
              </a:rPr>
              <a:t>?</a:t>
            </a:r>
            <a:endParaRPr lang="en-US" sz="4400" dirty="0">
              <a:solidFill>
                <a:srgbClr val="000080"/>
              </a:solidFill>
            </a:endParaRPr>
          </a:p>
        </p:txBody>
      </p:sp>
    </p:spTree>
    <p:extLst>
      <p:ext uri="{BB962C8B-B14F-4D97-AF65-F5344CB8AC3E}">
        <p14:creationId xmlns:p14="http://schemas.microsoft.com/office/powerpoint/2010/main" val="120186981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3" name="Picture 3" descr="puzzlepiec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91050" y="0"/>
            <a:ext cx="455295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481285" name="Picture 5" descr="dov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73988" y="0"/>
            <a:ext cx="1370012" cy="1752600"/>
          </a:xfrm>
          <a:prstGeom prst="rect">
            <a:avLst/>
          </a:prstGeom>
          <a:noFill/>
          <a:extLst>
            <a:ext uri="{909E8E84-426E-40DD-AFC4-6F175D3DCCD1}">
              <a14:hiddenFill xmlns:a14="http://schemas.microsoft.com/office/drawing/2010/main">
                <a:solidFill>
                  <a:srgbClr val="FFFFFF"/>
                </a:solidFill>
              </a14:hiddenFill>
            </a:ext>
          </a:extLst>
        </p:spPr>
      </p:pic>
      <p:sp>
        <p:nvSpPr>
          <p:cNvPr id="481282" name="Rectangle 2"/>
          <p:cNvSpPr>
            <a:spLocks noGrp="1" noChangeArrowheads="1"/>
          </p:cNvSpPr>
          <p:nvPr>
            <p:ph type="title" idx="4294967295"/>
          </p:nvPr>
        </p:nvSpPr>
        <p:spPr>
          <a:xfrm>
            <a:off x="152400" y="457200"/>
            <a:ext cx="4114800" cy="5029200"/>
          </a:xfrm>
        </p:spPr>
        <p:txBody>
          <a:bodyPr/>
          <a:lstStyle/>
          <a:p>
            <a:r>
              <a:rPr lang="zh-CN" altLang="en-US" sz="4400" dirty="0">
                <a:solidFill>
                  <a:srgbClr val="FFFF00"/>
                </a:solidFill>
              </a:rPr>
              <a:t>恩赐</a:t>
            </a:r>
            <a:r>
              <a:rPr lang="zh-CN" altLang="en-US" sz="4400" dirty="0"/>
              <a:t>都是从圣灵来的</a:t>
            </a:r>
            <a:br>
              <a:rPr lang="en-US" sz="4400" dirty="0"/>
            </a:br>
            <a:r>
              <a:rPr lang="en-US" sz="4400" dirty="0"/>
              <a:t>(12:7-11)</a:t>
            </a:r>
            <a:endParaRPr lang="en-US" dirty="0"/>
          </a:p>
        </p:txBody>
      </p:sp>
      <p:sp>
        <p:nvSpPr>
          <p:cNvPr id="481286" name="Rectangle 6"/>
          <p:cNvSpPr>
            <a:spLocks noChangeArrowheads="1"/>
          </p:cNvSpPr>
          <p:nvPr/>
        </p:nvSpPr>
        <p:spPr bwMode="auto">
          <a:xfrm>
            <a:off x="4648200" y="5715000"/>
            <a:ext cx="4495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69" tIns="45635" rIns="91269" bIns="45635" anchor="ctr"/>
          <a:lstStyle/>
          <a:p>
            <a:r>
              <a:rPr lang="ru-RU" altLang="ja-JP" i="1" dirty="0">
                <a:solidFill>
                  <a:srgbClr val="000000"/>
                </a:solidFill>
              </a:rPr>
              <a:t>"</a:t>
            </a:r>
            <a:r>
              <a:rPr lang="zh-CN" altLang="en-US" i="1" dirty="0">
                <a:solidFill>
                  <a:srgbClr val="000000"/>
                </a:solidFill>
              </a:rPr>
              <a:t>圣灵显在各人身上，是叫人得益处。</a:t>
            </a:r>
            <a:r>
              <a:rPr lang="ru-RU" altLang="ja-JP" i="1" dirty="0">
                <a:solidFill>
                  <a:srgbClr val="000000"/>
                </a:solidFill>
              </a:rPr>
              <a:t>"</a:t>
            </a:r>
            <a:r>
              <a:rPr lang="en-US" i="1" dirty="0">
                <a:solidFill>
                  <a:srgbClr val="000000"/>
                </a:solidFill>
              </a:rPr>
              <a:t> (1 Cor. 12:7)</a:t>
            </a:r>
            <a:endParaRPr lang="en-US" sz="2000" i="1" dirty="0">
              <a:solidFill>
                <a:srgbClr val="000000"/>
              </a:solidFill>
            </a:endParaRPr>
          </a:p>
        </p:txBody>
      </p:sp>
    </p:spTree>
    <p:extLst>
      <p:ext uri="{BB962C8B-B14F-4D97-AF65-F5344CB8AC3E}">
        <p14:creationId xmlns:p14="http://schemas.microsoft.com/office/powerpoint/2010/main" val="170216828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Bible1"/>
          <p:cNvPicPr>
            <a:picLocks noChangeAspect="1" noChangeArrowheads="1"/>
          </p:cNvPicPr>
          <p:nvPr/>
        </p:nvPicPr>
        <p:blipFill rotWithShape="1">
          <a:blip r:embed="rId3" cstate="screen">
            <a:lum bright="-30000"/>
            <a:extLst>
              <a:ext uri="{28A0092B-C50C-407E-A947-70E740481C1C}">
                <a14:useLocalDpi xmlns:a14="http://schemas.microsoft.com/office/drawing/2010/main"/>
              </a:ext>
            </a:extLst>
          </a:blip>
          <a:srcRect/>
          <a:stretch/>
        </p:blipFill>
        <p:spPr bwMode="auto">
          <a:xfrm>
            <a:off x="1" y="44624"/>
            <a:ext cx="9144000" cy="675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355"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r>
              <a:rPr lang="zh-CN" altLang="en-US" sz="3600" dirty="0">
                <a:solidFill>
                  <a:srgbClr val="FFFFFF"/>
                </a:solidFill>
              </a:rPr>
              <a:t>圣灵给予每种恩赐 </a:t>
            </a:r>
            <a:r>
              <a:rPr lang="en-US" sz="3600" dirty="0">
                <a:solidFill>
                  <a:srgbClr val="FFFFFF"/>
                </a:solidFill>
              </a:rPr>
              <a:t>(12:8)</a:t>
            </a:r>
            <a:endParaRPr lang="en-US" dirty="0"/>
          </a:p>
        </p:txBody>
      </p:sp>
      <p:sp>
        <p:nvSpPr>
          <p:cNvPr id="484357" name="Text Box 5"/>
          <p:cNvSpPr txBox="1">
            <a:spLocks noChangeArrowheads="1"/>
          </p:cNvSpPr>
          <p:nvPr/>
        </p:nvSpPr>
        <p:spPr bwMode="auto">
          <a:xfrm>
            <a:off x="0" y="1066824"/>
            <a:ext cx="9144000" cy="1087739"/>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dirty="0">
                <a:solidFill>
                  <a:srgbClr val="FFFFFF"/>
                </a:solidFill>
                <a:cs typeface="Arial" charset="0"/>
              </a:rPr>
              <a:t>8</a:t>
            </a:r>
            <a:r>
              <a:rPr lang="zh-CN" altLang="en-US" sz="3200" dirty="0">
                <a:solidFill>
                  <a:srgbClr val="FFFFFF"/>
                </a:solidFill>
                <a:cs typeface="Arial" charset="0"/>
              </a:rPr>
              <a:t>有人借着圣灵领受了</a:t>
            </a:r>
            <a:r>
              <a:rPr lang="zh-CN" altLang="en-US" sz="3200" dirty="0">
                <a:solidFill>
                  <a:srgbClr val="FFFF00"/>
                </a:solidFill>
                <a:cs typeface="Arial" charset="0"/>
              </a:rPr>
              <a:t>智慧的言语</a:t>
            </a:r>
            <a:r>
              <a:rPr lang="zh-CN" altLang="en-US" sz="3200" dirty="0">
                <a:solidFill>
                  <a:srgbClr val="FFFFFF"/>
                </a:solidFill>
                <a:cs typeface="Arial" charset="0"/>
              </a:rPr>
              <a:t>，又有人靠着同一位圣灵领受了</a:t>
            </a:r>
            <a:r>
              <a:rPr lang="zh-CN" altLang="en-US" sz="3200" dirty="0">
                <a:solidFill>
                  <a:srgbClr val="FFFF00"/>
                </a:solidFill>
                <a:cs typeface="Arial" charset="0"/>
              </a:rPr>
              <a:t>知识的言语</a:t>
            </a:r>
            <a:endParaRPr lang="en-US" sz="3200" dirty="0">
              <a:solidFill>
                <a:srgbClr val="FFFF00"/>
              </a:solidFill>
              <a:cs typeface="Arial" charset="0"/>
            </a:endParaRPr>
          </a:p>
        </p:txBody>
      </p:sp>
    </p:spTree>
    <p:extLst>
      <p:ext uri="{BB962C8B-B14F-4D97-AF65-F5344CB8AC3E}">
        <p14:creationId xmlns:p14="http://schemas.microsoft.com/office/powerpoint/2010/main" val="21702708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Bible1"/>
          <p:cNvPicPr>
            <a:picLocks noChangeAspect="1" noChangeArrowheads="1"/>
          </p:cNvPicPr>
          <p:nvPr/>
        </p:nvPicPr>
        <p:blipFill rotWithShape="1">
          <a:blip r:embed="rId3" cstate="screen">
            <a:lum bright="-30000"/>
            <a:extLst>
              <a:ext uri="{28A0092B-C50C-407E-A947-70E740481C1C}">
                <a14:useLocalDpi xmlns:a14="http://schemas.microsoft.com/office/drawing/2010/main"/>
              </a:ext>
            </a:extLst>
          </a:blip>
          <a:srcRect/>
          <a:stretch/>
        </p:blipFill>
        <p:spPr bwMode="auto">
          <a:xfrm>
            <a:off x="1" y="44624"/>
            <a:ext cx="9144000" cy="675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6403"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zh-CN" altLang="en-US" sz="3600" dirty="0">
                <a:solidFill>
                  <a:srgbClr val="FFFFFF"/>
                </a:solidFill>
              </a:rPr>
              <a:t>圣灵给予每种恩赐  </a:t>
            </a:r>
            <a:r>
              <a:rPr lang="en-US" sz="3600" dirty="0">
                <a:solidFill>
                  <a:srgbClr val="FFFFFF"/>
                </a:solidFill>
              </a:rPr>
              <a:t>(12:9-10a)</a:t>
            </a:r>
            <a:endParaRPr lang="en-US" dirty="0"/>
          </a:p>
        </p:txBody>
      </p:sp>
      <p:sp>
        <p:nvSpPr>
          <p:cNvPr id="486404" name="Text Box 4"/>
          <p:cNvSpPr txBox="1">
            <a:spLocks noChangeArrowheads="1"/>
          </p:cNvSpPr>
          <p:nvPr/>
        </p:nvSpPr>
        <p:spPr bwMode="auto">
          <a:xfrm>
            <a:off x="0" y="1066800"/>
            <a:ext cx="9144000" cy="1585472"/>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dirty="0">
                <a:solidFill>
                  <a:srgbClr val="FFFFFF"/>
                </a:solidFill>
                <a:cs typeface="Arial" charset="0"/>
              </a:rPr>
              <a:t>9</a:t>
            </a:r>
            <a:r>
              <a:rPr lang="zh-CN" altLang="en-US" sz="3200" dirty="0">
                <a:solidFill>
                  <a:srgbClr val="FFFFFF"/>
                </a:solidFill>
                <a:cs typeface="Arial" charset="0"/>
              </a:rPr>
              <a:t>又有人因着同一位圣灵领受了</a:t>
            </a:r>
            <a:r>
              <a:rPr lang="zh-CN" altLang="en-US" sz="3200" dirty="0">
                <a:solidFill>
                  <a:srgbClr val="FFFF00"/>
                </a:solidFill>
                <a:cs typeface="Arial" charset="0"/>
              </a:rPr>
              <a:t>信心</a:t>
            </a:r>
            <a:r>
              <a:rPr lang="zh-CN" altLang="en-US" sz="3200" dirty="0">
                <a:solidFill>
                  <a:srgbClr val="FFFFFF"/>
                </a:solidFill>
                <a:cs typeface="Arial" charset="0"/>
              </a:rPr>
              <a:t>，还有人因着这位圣灵领受了</a:t>
            </a:r>
            <a:r>
              <a:rPr lang="zh-CN" altLang="en-US" sz="3200" dirty="0">
                <a:solidFill>
                  <a:srgbClr val="FFFF00"/>
                </a:solidFill>
                <a:cs typeface="Arial" charset="0"/>
              </a:rPr>
              <a:t>医病</a:t>
            </a:r>
            <a:r>
              <a:rPr lang="zh-CN" altLang="en-US" sz="3200" dirty="0">
                <a:solidFill>
                  <a:srgbClr val="FFFFFF"/>
                </a:solidFill>
                <a:cs typeface="Arial" charset="0"/>
              </a:rPr>
              <a:t>的恩赐， </a:t>
            </a:r>
            <a:r>
              <a:rPr lang="en-US" altLang="zh-CN" sz="3200" baseline="30000" dirty="0">
                <a:solidFill>
                  <a:srgbClr val="FFFFFF"/>
                </a:solidFill>
                <a:cs typeface="Arial" charset="0"/>
              </a:rPr>
              <a:t>10 </a:t>
            </a:r>
            <a:r>
              <a:rPr lang="zh-CN" altLang="en-US" sz="3200" dirty="0">
                <a:solidFill>
                  <a:srgbClr val="FFFFFF"/>
                </a:solidFill>
                <a:cs typeface="Arial" charset="0"/>
              </a:rPr>
              <a:t>另有人可以行</a:t>
            </a:r>
            <a:r>
              <a:rPr lang="zh-CN" altLang="en-US" sz="3200" dirty="0">
                <a:solidFill>
                  <a:srgbClr val="FFFF00"/>
                </a:solidFill>
                <a:cs typeface="Arial" charset="0"/>
              </a:rPr>
              <a:t>神迹</a:t>
            </a:r>
            <a:endParaRPr lang="en-US" sz="3200" dirty="0">
              <a:solidFill>
                <a:srgbClr val="FFFF00"/>
              </a:solidFill>
              <a:cs typeface="Arial" charset="0"/>
            </a:endParaRPr>
          </a:p>
        </p:txBody>
      </p:sp>
    </p:spTree>
    <p:extLst>
      <p:ext uri="{BB962C8B-B14F-4D97-AF65-F5344CB8AC3E}">
        <p14:creationId xmlns:p14="http://schemas.microsoft.com/office/powerpoint/2010/main" val="159035736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Bible1"/>
          <p:cNvPicPr>
            <a:picLocks noChangeAspect="1" noChangeArrowheads="1"/>
          </p:cNvPicPr>
          <p:nvPr/>
        </p:nvPicPr>
        <p:blipFill rotWithShape="1">
          <a:blip r:embed="rId3" cstate="screen">
            <a:lum bright="-30000"/>
            <a:extLst>
              <a:ext uri="{28A0092B-C50C-407E-A947-70E740481C1C}">
                <a14:useLocalDpi xmlns:a14="http://schemas.microsoft.com/office/drawing/2010/main"/>
              </a:ext>
            </a:extLst>
          </a:blip>
          <a:srcRect/>
          <a:stretch/>
        </p:blipFill>
        <p:spPr bwMode="auto">
          <a:xfrm>
            <a:off x="1" y="44624"/>
            <a:ext cx="9144000" cy="675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8451"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zh-CN" altLang="en-US" sz="3600" dirty="0">
                <a:solidFill>
                  <a:srgbClr val="FFFFFF"/>
                </a:solidFill>
              </a:rPr>
              <a:t>圣灵给予每种恩赐 </a:t>
            </a:r>
            <a:r>
              <a:rPr lang="en-US" sz="3600" dirty="0">
                <a:solidFill>
                  <a:srgbClr val="FFFFFF"/>
                </a:solidFill>
              </a:rPr>
              <a:t>(12:10b-11a)</a:t>
            </a:r>
            <a:endParaRPr lang="en-US" dirty="0"/>
          </a:p>
        </p:txBody>
      </p:sp>
      <p:sp>
        <p:nvSpPr>
          <p:cNvPr id="488452" name="Text Box 4"/>
          <p:cNvSpPr txBox="1">
            <a:spLocks noChangeArrowheads="1"/>
          </p:cNvSpPr>
          <p:nvPr/>
        </p:nvSpPr>
        <p:spPr bwMode="auto">
          <a:xfrm>
            <a:off x="0" y="1066801"/>
            <a:ext cx="9144000" cy="1585472"/>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zh-CN" altLang="en-US" sz="3200" dirty="0">
                <a:solidFill>
                  <a:srgbClr val="FFFFFF"/>
                </a:solidFill>
                <a:cs typeface="Arial" charset="0"/>
              </a:rPr>
              <a:t>另有人可以</a:t>
            </a:r>
            <a:r>
              <a:rPr lang="zh-CN" altLang="en-US" sz="3200" dirty="0">
                <a:solidFill>
                  <a:srgbClr val="FFFF00"/>
                </a:solidFill>
                <a:cs typeface="Arial" charset="0"/>
              </a:rPr>
              <a:t>讲道</a:t>
            </a:r>
            <a:r>
              <a:rPr lang="zh-CN" altLang="en-US" sz="3200" dirty="0">
                <a:solidFill>
                  <a:srgbClr val="FFFFFF"/>
                </a:solidFill>
                <a:cs typeface="Arial" charset="0"/>
              </a:rPr>
              <a:t>，另有人可以</a:t>
            </a:r>
            <a:r>
              <a:rPr lang="zh-CN" altLang="en-US" sz="3200" dirty="0">
                <a:solidFill>
                  <a:srgbClr val="FFFF00"/>
                </a:solidFill>
                <a:cs typeface="Arial" charset="0"/>
              </a:rPr>
              <a:t>辨别诸灵</a:t>
            </a:r>
            <a:r>
              <a:rPr lang="zh-CN" altLang="en-US" sz="3200" dirty="0">
                <a:solidFill>
                  <a:srgbClr val="FFFFFF"/>
                </a:solidFill>
                <a:cs typeface="Arial" charset="0"/>
              </a:rPr>
              <a:t>，也有人能说</a:t>
            </a:r>
            <a:r>
              <a:rPr lang="zh-CN" altLang="en-US" sz="3200" dirty="0">
                <a:solidFill>
                  <a:srgbClr val="FFFF00"/>
                </a:solidFill>
                <a:cs typeface="Arial" charset="0"/>
              </a:rPr>
              <a:t>各种的方言</a:t>
            </a:r>
            <a:r>
              <a:rPr lang="zh-CN" altLang="en-US" sz="3200" dirty="0">
                <a:solidFill>
                  <a:srgbClr val="FFFFFF"/>
                </a:solidFill>
                <a:cs typeface="Arial" charset="0"/>
              </a:rPr>
              <a:t>，也有人能</a:t>
            </a:r>
            <a:r>
              <a:rPr lang="zh-CN" altLang="en-US" sz="3200" dirty="0">
                <a:solidFill>
                  <a:srgbClr val="FFFF00"/>
                </a:solidFill>
                <a:cs typeface="Arial" charset="0"/>
              </a:rPr>
              <a:t>翻译方言</a:t>
            </a:r>
            <a:r>
              <a:rPr lang="zh-CN" altLang="en-US" sz="3200" dirty="0">
                <a:solidFill>
                  <a:srgbClr val="FFFFFF"/>
                </a:solidFill>
                <a:cs typeface="Arial" charset="0"/>
              </a:rPr>
              <a:t>。 </a:t>
            </a:r>
            <a:r>
              <a:rPr lang="en-US" altLang="zh-CN" sz="3200" baseline="30000" dirty="0">
                <a:solidFill>
                  <a:srgbClr val="FFFFFF"/>
                </a:solidFill>
                <a:cs typeface="Arial" charset="0"/>
              </a:rPr>
              <a:t>11</a:t>
            </a:r>
            <a:r>
              <a:rPr lang="en-US" altLang="zh-CN" sz="3200" dirty="0">
                <a:solidFill>
                  <a:srgbClr val="FFFFFF"/>
                </a:solidFill>
                <a:cs typeface="Arial" charset="0"/>
              </a:rPr>
              <a:t> </a:t>
            </a:r>
            <a:r>
              <a:rPr lang="zh-CN" altLang="en-US" sz="3200" dirty="0">
                <a:solidFill>
                  <a:srgbClr val="FFFFFF"/>
                </a:solidFill>
                <a:cs typeface="Arial" charset="0"/>
              </a:rPr>
              <a:t>这一切都是这同一位圣灵所作的</a:t>
            </a:r>
            <a:endParaRPr lang="en-US" sz="3200" dirty="0">
              <a:solidFill>
                <a:srgbClr val="FFFFFF"/>
              </a:solidFill>
              <a:cs typeface="Arial" charset="0"/>
            </a:endParaRPr>
          </a:p>
        </p:txBody>
      </p:sp>
    </p:spTree>
    <p:extLst>
      <p:ext uri="{BB962C8B-B14F-4D97-AF65-F5344CB8AC3E}">
        <p14:creationId xmlns:p14="http://schemas.microsoft.com/office/powerpoint/2010/main" val="2005783242"/>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Bible1"/>
          <p:cNvPicPr>
            <a:picLocks noChangeAspect="1" noChangeArrowheads="1"/>
          </p:cNvPicPr>
          <p:nvPr/>
        </p:nvPicPr>
        <p:blipFill rotWithShape="1">
          <a:blip r:embed="rId3" cstate="screen">
            <a:lum bright="-30000"/>
            <a:extLst>
              <a:ext uri="{28A0092B-C50C-407E-A947-70E740481C1C}">
                <a14:useLocalDpi xmlns:a14="http://schemas.microsoft.com/office/drawing/2010/main"/>
              </a:ext>
            </a:extLst>
          </a:blip>
          <a:srcRect/>
          <a:stretch/>
        </p:blipFill>
        <p:spPr bwMode="auto">
          <a:xfrm>
            <a:off x="1" y="44624"/>
            <a:ext cx="9144000" cy="675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0499"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zh-CN" altLang="en-US" sz="3200" dirty="0">
                <a:solidFill>
                  <a:srgbClr val="FFFFFF"/>
                </a:solidFill>
              </a:rPr>
              <a:t>圣灵随己意，把恩赐分给我们 </a:t>
            </a:r>
            <a:r>
              <a:rPr lang="en-US" sz="3200" dirty="0">
                <a:solidFill>
                  <a:srgbClr val="FFFFFF"/>
                </a:solidFill>
              </a:rPr>
              <a:t>(12:11b)</a:t>
            </a:r>
            <a:endParaRPr lang="en-US" sz="3600" dirty="0"/>
          </a:p>
        </p:txBody>
      </p:sp>
      <p:sp>
        <p:nvSpPr>
          <p:cNvPr id="490500" name="Text Box 4"/>
          <p:cNvSpPr txBox="1">
            <a:spLocks noChangeArrowheads="1"/>
          </p:cNvSpPr>
          <p:nvPr/>
        </p:nvSpPr>
        <p:spPr bwMode="auto">
          <a:xfrm>
            <a:off x="0" y="1066802"/>
            <a:ext cx="9144000" cy="584719"/>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zh-CN" altLang="en-US" sz="3200" i="1" dirty="0">
                <a:solidFill>
                  <a:srgbClr val="FFFF00"/>
                </a:solidFill>
                <a:cs typeface="Arial" charset="0"/>
              </a:rPr>
              <a:t>他按照自己的意思个别地分给各人。</a:t>
            </a:r>
            <a:endParaRPr lang="en-US" sz="3200" b="0" dirty="0">
              <a:solidFill>
                <a:srgbClr val="000000"/>
              </a:solidFill>
            </a:endParaRPr>
          </a:p>
        </p:txBody>
      </p:sp>
    </p:spTree>
    <p:extLst>
      <p:ext uri="{BB962C8B-B14F-4D97-AF65-F5344CB8AC3E}">
        <p14:creationId xmlns:p14="http://schemas.microsoft.com/office/powerpoint/2010/main" val="131933409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8"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170988" cy="739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0" y="152401"/>
            <a:ext cx="6172200" cy="1752600"/>
          </a:xfrm>
          <a:effectLst>
            <a:outerShdw blurRad="63500" dist="107763" dir="8100000" algn="ctr" rotWithShape="0">
              <a:schemeClr val="bg1"/>
            </a:outerShdw>
          </a:effectLst>
        </p:spPr>
        <p:txBody>
          <a:bodyPr/>
          <a:lstStyle/>
          <a:p>
            <a:pPr>
              <a:defRPr/>
            </a:pPr>
            <a:r>
              <a:rPr lang="zh-CN" altLang="en-US" sz="6600" b="1" dirty="0"/>
              <a:t>谁比较重要</a:t>
            </a:r>
            <a:r>
              <a:rPr lang="en-US" altLang="zh-CN" sz="6600" b="1" dirty="0"/>
              <a:t>?</a:t>
            </a:r>
            <a:endParaRPr lang="en-US" sz="7200" dirty="0"/>
          </a:p>
        </p:txBody>
      </p:sp>
      <p:sp>
        <p:nvSpPr>
          <p:cNvPr id="6" name="Rectangle 2"/>
          <p:cNvSpPr txBox="1">
            <a:spLocks noChangeArrowheads="1"/>
          </p:cNvSpPr>
          <p:nvPr/>
        </p:nvSpPr>
        <p:spPr bwMode="auto">
          <a:xfrm>
            <a:off x="4572000" y="4724401"/>
            <a:ext cx="4572000" cy="1752600"/>
          </a:xfrm>
          <a:prstGeom prst="rect">
            <a:avLst/>
          </a:prstGeom>
          <a:noFill/>
          <a:ln w="9525">
            <a:noFill/>
            <a:miter lim="800000"/>
            <a:headEnd/>
            <a:tailEnd/>
          </a:ln>
          <a:effectLst>
            <a:outerShdw dist="107763" dir="8100000" algn="ctr" rotWithShape="0">
              <a:schemeClr val="bg1"/>
            </a:outerShdw>
          </a:effectLst>
        </p:spPr>
        <p:txBody>
          <a:bodyPr lIns="91269" tIns="45635" rIns="91269" bIns="45635" anchor="ctr"/>
          <a:lstStyle/>
          <a:p>
            <a:pPr>
              <a:defRPr/>
            </a:pPr>
            <a:r>
              <a:rPr lang="zh-CN" altLang="en-US" sz="6600" dirty="0">
                <a:solidFill>
                  <a:srgbClr val="000000"/>
                </a:solidFill>
                <a:ea typeface="ＭＳ Ｐゴシック" pitchFamily="34" charset="-128"/>
                <a:cs typeface="ＭＳ Ｐゴシック"/>
              </a:rPr>
              <a:t>所有人</a:t>
            </a:r>
            <a:r>
              <a:rPr lang="en-US" altLang="zh-CN" sz="6600" dirty="0">
                <a:solidFill>
                  <a:srgbClr val="000000"/>
                </a:solidFill>
                <a:ea typeface="ＭＳ Ｐゴシック" pitchFamily="34" charset="-128"/>
                <a:cs typeface="ＭＳ Ｐゴシック"/>
              </a:rPr>
              <a:t>!</a:t>
            </a:r>
          </a:p>
        </p:txBody>
      </p:sp>
    </p:spTree>
    <p:extLst>
      <p:ext uri="{BB962C8B-B14F-4D97-AF65-F5344CB8AC3E}">
        <p14:creationId xmlns:p14="http://schemas.microsoft.com/office/powerpoint/2010/main" val="3829758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70" decel="100000"/>
                                        <p:tgtEl>
                                          <p:spTgt spid="6"/>
                                        </p:tgtEl>
                                      </p:cBhvr>
                                    </p:animEffect>
                                    <p:animScale>
                                      <p:cBhvr>
                                        <p:cTn id="8" dur="770" decel="100000"/>
                                        <p:tgtEl>
                                          <p:spTgt spid="6"/>
                                        </p:tgtEl>
                                      </p:cBhvr>
                                      <p:from x="10000" y="10000"/>
                                      <p:to x="200000" y="450000"/>
                                    </p:animScale>
                                    <p:animScale>
                                      <p:cBhvr>
                                        <p:cTn id="9" dur="1230" accel="100000" fill="hold">
                                          <p:stCondLst>
                                            <p:cond delay="770"/>
                                          </p:stCondLst>
                                        </p:cTn>
                                        <p:tgtEl>
                                          <p:spTgt spid="6"/>
                                        </p:tgtEl>
                                      </p:cBhvr>
                                      <p:from x="200000" y="450000"/>
                                      <p:to x="100000" y="100000"/>
                                    </p:animScale>
                                    <p:set>
                                      <p:cBhvr>
                                        <p:cTn id="10" dur="770" fill="hold"/>
                                        <p:tgtEl>
                                          <p:spTgt spid="6"/>
                                        </p:tgtEl>
                                        <p:attrNameLst>
                                          <p:attrName>ppt_x</p:attrName>
                                        </p:attrNameLst>
                                      </p:cBhvr>
                                      <p:to>
                                        <p:strVal val="(0.5)"/>
                                      </p:to>
                                    </p:set>
                                    <p:anim from="(0.5)" to="(#ppt_x)" calcmode="lin" valueType="num">
                                      <p:cBhvr>
                                        <p:cTn id="11" dur="1230" accel="100000" fill="hold">
                                          <p:stCondLst>
                                            <p:cond delay="770"/>
                                          </p:stCondLst>
                                        </p:cTn>
                                        <p:tgtEl>
                                          <p:spTgt spid="6"/>
                                        </p:tgtEl>
                                        <p:attrNameLst>
                                          <p:attrName>ppt_x</p:attrName>
                                        </p:attrNameLst>
                                      </p:cBhvr>
                                    </p:anim>
                                    <p:set>
                                      <p:cBhvr>
                                        <p:cTn id="12" dur="770" fill="hold"/>
                                        <p:tgtEl>
                                          <p:spTgt spid="6"/>
                                        </p:tgtEl>
                                        <p:attrNameLst>
                                          <p:attrName>ppt_y</p:attrName>
                                        </p:attrNameLst>
                                      </p:cBhvr>
                                      <p:to>
                                        <p:strVal val="(#ppt_y+0.4)"/>
                                      </p:to>
                                    </p:set>
                                    <p:anim from="(#ppt_y+0.4)" to="(#ppt_y)" calcmode="lin" valueType="num">
                                      <p:cBhvr>
                                        <p:cTn id="13" dur="1230" accel="100000" fill="hold">
                                          <p:stCondLst>
                                            <p:cond delay="770"/>
                                          </p:stCondLst>
                                        </p:cTn>
                                        <p:tgtEl>
                                          <p:spTgt spid="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p:cNvSpPr>
            <a:spLocks noChangeArrowheads="1"/>
          </p:cNvSpPr>
          <p:nvPr/>
        </p:nvSpPr>
        <p:spPr bwMode="auto">
          <a:xfrm>
            <a:off x="441325" y="166719"/>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1293" tIns="45647" rIns="91293" bIns="45647"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867"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64" name="Rectangle 4"/>
          <p:cNvSpPr>
            <a:spLocks noChangeArrowheads="1"/>
          </p:cNvSpPr>
          <p:nvPr/>
        </p:nvSpPr>
        <p:spPr bwMode="auto">
          <a:xfrm>
            <a:off x="76200" y="304802"/>
            <a:ext cx="2825750" cy="82842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341" tIns="44378" rIns="90341" bIns="44378">
            <a:spAutoFit/>
          </a:bodyPr>
          <a:lstStyle/>
          <a:p>
            <a:pPr algn="l" eaLnBrk="0" hangingPunct="0">
              <a:defRPr/>
            </a:pPr>
            <a:r>
              <a:rPr lang="en-US">
                <a:solidFill>
                  <a:srgbClr val="FFD34A"/>
                </a:solidFill>
                <a:latin typeface="Times" charset="0"/>
                <a:ea typeface="Times New Roman" charset="0"/>
                <a:cs typeface="Times New Roman" charset="0"/>
              </a:rPr>
              <a:t> </a:t>
            </a:r>
            <a:r>
              <a:rPr lang="zh-CN" altLang="en-US">
                <a:solidFill>
                  <a:srgbClr val="FFD34A"/>
                </a:solidFill>
                <a:latin typeface="Times" charset="0"/>
                <a:ea typeface="SimSun" charset="-122"/>
                <a:cs typeface="SimSun" charset="-122"/>
              </a:rPr>
              <a:t>修整舞台</a:t>
            </a:r>
          </a:p>
          <a:p>
            <a:pPr algn="l" eaLnBrk="0" hangingPunct="0">
              <a:defRPr/>
            </a:pPr>
            <a:r>
              <a:rPr lang="en-US">
                <a:solidFill>
                  <a:srgbClr val="FFD34A"/>
                </a:solidFill>
                <a:latin typeface="Times" charset="0"/>
                <a:ea typeface="Times New Roman" charset="0"/>
                <a:cs typeface="Times New Roman" charset="0"/>
              </a:rPr>
              <a:t>        </a:t>
            </a:r>
          </a:p>
        </p:txBody>
      </p:sp>
      <p:sp>
        <p:nvSpPr>
          <p:cNvPr id="168965" name="Line 5"/>
          <p:cNvSpPr>
            <a:spLocks noChangeShapeType="1"/>
          </p:cNvSpPr>
          <p:nvPr/>
        </p:nvSpPr>
        <p:spPr bwMode="auto">
          <a:xfrm>
            <a:off x="4114802"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lIns="91293" tIns="45647" rIns="91293" bIns="45647"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870" name="Text Box 6"/>
          <p:cNvSpPr txBox="1">
            <a:spLocks noChangeArrowheads="1"/>
          </p:cNvSpPr>
          <p:nvPr/>
        </p:nvSpPr>
        <p:spPr bwMode="auto">
          <a:xfrm>
            <a:off x="533400" y="6483359"/>
            <a:ext cx="1993900" cy="338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eaLnBrk="0" hangingPunct="0">
              <a:spcBef>
                <a:spcPct val="50000"/>
              </a:spcBef>
            </a:pPr>
            <a:endParaRPr lang="zh-CN" altLang="en-US">
              <a:solidFill>
                <a:srgbClr val="FFFFFF"/>
              </a:solidFill>
              <a:latin typeface="Comic Sans MS" charset="0"/>
              <a:cs typeface="Times New Roman" charset="0"/>
            </a:endParaRPr>
          </a:p>
        </p:txBody>
      </p:sp>
      <p:sp>
        <p:nvSpPr>
          <p:cNvPr id="168967" name="Text Box 7"/>
          <p:cNvSpPr txBox="1">
            <a:spLocks noChangeArrowheads="1"/>
          </p:cNvSpPr>
          <p:nvPr/>
        </p:nvSpPr>
        <p:spPr bwMode="auto">
          <a:xfrm>
            <a:off x="1765300" y="42894"/>
            <a:ext cx="4160838" cy="274637"/>
          </a:xfrm>
          <a:prstGeom prst="rect">
            <a:avLst/>
          </a:prstGeom>
          <a:noFill/>
          <a:ln w="12700">
            <a:noFill/>
            <a:miter lim="800000"/>
            <a:headEnd/>
            <a:tailEnd/>
          </a:ln>
          <a:effectLst>
            <a:outerShdw blurRad="63500" dist="29783" dir="1514402" algn="ctr" rotWithShape="0">
              <a:schemeClr val="bg2">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eaLnBrk="0" hangingPunct="0">
              <a:spcBef>
                <a:spcPct val="50000"/>
              </a:spcBef>
            </a:pPr>
            <a:r>
              <a:rPr lang="zh-CN" altLang="en-US" sz="1200">
                <a:solidFill>
                  <a:srgbClr val="FFFFFF"/>
                </a:solidFill>
                <a:latin typeface="Comic Sans MS" charset="0"/>
              </a:rPr>
              <a:t>民数记 </a:t>
            </a:r>
            <a:r>
              <a:rPr lang="en-US" altLang="zh-CN" sz="1200">
                <a:solidFill>
                  <a:srgbClr val="FFFFFF"/>
                </a:solidFill>
                <a:latin typeface="Comic Sans MS" charset="0"/>
                <a:cs typeface="Times New Roman" charset="0"/>
              </a:rPr>
              <a:t>13:26-14:9</a:t>
            </a:r>
            <a:endParaRPr lang="en-US" altLang="zh-CN" sz="800" u="sng">
              <a:solidFill>
                <a:srgbClr val="000000"/>
              </a:solidFill>
              <a:latin typeface="Geneva" charset="0"/>
              <a:cs typeface="Times New Roman" charset="0"/>
            </a:endParaRPr>
          </a:p>
        </p:txBody>
      </p:sp>
      <p:grpSp>
        <p:nvGrpSpPr>
          <p:cNvPr id="164872" name="Group 8"/>
          <p:cNvGrpSpPr>
            <a:grpSpLocks/>
          </p:cNvGrpSpPr>
          <p:nvPr/>
        </p:nvGrpSpPr>
        <p:grpSpPr bwMode="auto">
          <a:xfrm>
            <a:off x="1614519" y="90491"/>
            <a:ext cx="7381875" cy="6010276"/>
            <a:chOff x="1008" y="56"/>
            <a:chExt cx="4650" cy="3786"/>
          </a:xfrm>
        </p:grpSpPr>
        <p:sp>
          <p:nvSpPr>
            <p:cNvPr id="16896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904"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zh-CN" altLang="en-US" sz="1600" b="0">
                <a:solidFill>
                  <a:srgbClr val="FF0000"/>
                </a:solidFill>
                <a:latin typeface="Comic Sans MS" charset="0"/>
                <a:ea typeface="SimSun" charset="0"/>
                <a:cs typeface="Times New Roman" charset="0"/>
              </a:endParaRPr>
            </a:p>
          </p:txBody>
        </p:sp>
        <p:sp>
          <p:nvSpPr>
            <p:cNvPr id="164905"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06"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07"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08" name="Rectangle 14"/>
            <p:cNvSpPr>
              <a:spLocks noChangeArrowheads="1"/>
            </p:cNvSpPr>
            <p:nvPr/>
          </p:nvSpPr>
          <p:spPr bwMode="auto">
            <a:xfrm>
              <a:off x="2917" y="1669"/>
              <a:ext cx="958"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0331B3"/>
                  </a:solidFill>
                  <a:latin typeface="Times" charset="0"/>
                  <a:ea typeface="SimSun" charset="0"/>
                  <a:cs typeface="Times New Roman" charset="0"/>
                </a:rPr>
                <a:t>ER</a:t>
              </a:r>
            </a:p>
          </p:txBody>
        </p:sp>
        <p:sp>
          <p:nvSpPr>
            <p:cNvPr id="164909"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76" name="Rectangle 16"/>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PG</a:t>
              </a:r>
            </a:p>
          </p:txBody>
        </p:sp>
        <p:sp>
          <p:nvSpPr>
            <p:cNvPr id="164911"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12"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13"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14" name="Rectangle 20"/>
            <p:cNvSpPr>
              <a:spLocks noChangeArrowheads="1"/>
            </p:cNvSpPr>
            <p:nvPr/>
          </p:nvSpPr>
          <p:spPr bwMode="auto">
            <a:xfrm>
              <a:off x="2173" y="1501"/>
              <a:ext cx="802"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022380"/>
                  </a:solidFill>
                  <a:latin typeface="Times" charset="0"/>
                  <a:ea typeface="SimSun" charset="0"/>
                  <a:cs typeface="Times New Roman" charset="0"/>
                </a:rPr>
                <a:t>SG</a:t>
              </a:r>
            </a:p>
          </p:txBody>
        </p:sp>
        <p:sp>
          <p:nvSpPr>
            <p:cNvPr id="168981" name="Rectangle 21"/>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RS</a:t>
              </a:r>
            </a:p>
          </p:txBody>
        </p:sp>
        <p:sp>
          <p:nvSpPr>
            <p:cNvPr id="168982" name="Rectangle 22"/>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MS</a:t>
              </a:r>
            </a:p>
          </p:txBody>
        </p:sp>
        <p:sp>
          <p:nvSpPr>
            <p:cNvPr id="164917" name="Rectangle 23"/>
            <p:cNvSpPr>
              <a:spLocks noChangeArrowheads="1"/>
            </p:cNvSpPr>
            <p:nvPr/>
          </p:nvSpPr>
          <p:spPr bwMode="auto">
            <a:xfrm>
              <a:off x="1944" y="2760"/>
              <a:ext cx="10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18"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a14="http://schemas.microsoft.com/office/drawing/2010/main">
                  <a:noFill/>
                </a14:hiddenFill>
              </a:ext>
            </a:extLst>
          </p:spPr>
          <p:txBody>
            <a:bodyPr wrap="none"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919"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a14="http://schemas.microsoft.com/office/drawing/2010/main">
                  <a:noFill/>
                </a14:hiddenFill>
              </a:ext>
            </a:extLst>
          </p:spPr>
          <p:txBody>
            <a:bodyPr wrap="none"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8986" name="Rectangle 26"/>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DS</a:t>
              </a:r>
            </a:p>
          </p:txBody>
        </p:sp>
        <p:sp>
          <p:nvSpPr>
            <p:cNvPr id="164921"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8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923" name="Rectangle 29"/>
            <p:cNvSpPr>
              <a:spLocks noChangeArrowheads="1"/>
            </p:cNvSpPr>
            <p:nvPr/>
          </p:nvSpPr>
          <p:spPr bwMode="auto">
            <a:xfrm>
              <a:off x="4344" y="2769"/>
              <a:ext cx="526"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114FFB"/>
                  </a:solidFill>
                  <a:latin typeface="Times" charset="0"/>
                  <a:ea typeface="SimSun" charset="0"/>
                  <a:cs typeface="Times New Roman" charset="0"/>
                </a:rPr>
                <a:t>U</a:t>
              </a:r>
              <a:endParaRPr lang="en-US" altLang="zh-CN">
                <a:solidFill>
                  <a:srgbClr val="008000"/>
                </a:solidFill>
                <a:latin typeface="Times" charset="0"/>
                <a:ea typeface="SimSun" charset="0"/>
                <a:cs typeface="Times New Roman" charset="0"/>
              </a:endParaRPr>
            </a:p>
          </p:txBody>
        </p:sp>
        <p:sp>
          <p:nvSpPr>
            <p:cNvPr id="168990" name="Rectangle 30"/>
            <p:cNvSpPr>
              <a:spLocks noChangeArrowheads="1"/>
            </p:cNvSpPr>
            <p:nvPr/>
          </p:nvSpPr>
          <p:spPr bwMode="auto">
            <a:xfrm>
              <a:off x="1910"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C</a:t>
              </a:r>
            </a:p>
          </p:txBody>
        </p:sp>
        <p:sp>
          <p:nvSpPr>
            <p:cNvPr id="164925"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92" name="Rectangle 32"/>
            <p:cNvSpPr>
              <a:spLocks noChangeArrowheads="1"/>
            </p:cNvSpPr>
            <p:nvPr/>
          </p:nvSpPr>
          <p:spPr bwMode="auto">
            <a:xfrm>
              <a:off x="1686" y="1939"/>
              <a:ext cx="21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J</a:t>
              </a:r>
            </a:p>
          </p:txBody>
        </p:sp>
        <p:sp>
          <p:nvSpPr>
            <p:cNvPr id="164927"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28"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95" name="Rectangle 35"/>
            <p:cNvSpPr>
              <a:spLocks noChangeArrowheads="1"/>
            </p:cNvSpPr>
            <p:nvPr/>
          </p:nvSpPr>
          <p:spPr bwMode="auto">
            <a:xfrm>
              <a:off x="1961" y="2804"/>
              <a:ext cx="39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KB</a:t>
              </a:r>
            </a:p>
          </p:txBody>
        </p:sp>
        <p:sp>
          <p:nvSpPr>
            <p:cNvPr id="164930"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97" name="Rectangle 37"/>
            <p:cNvSpPr>
              <a:spLocks noChangeArrowheads="1"/>
            </p:cNvSpPr>
            <p:nvPr/>
          </p:nvSpPr>
          <p:spPr bwMode="auto">
            <a:xfrm>
              <a:off x="2032"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MS</a:t>
              </a:r>
            </a:p>
          </p:txBody>
        </p:sp>
        <p:sp>
          <p:nvSpPr>
            <p:cNvPr id="164932"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8999" name="Rectangle 39"/>
            <p:cNvSpPr>
              <a:spLocks noChangeArrowheads="1"/>
            </p:cNvSpPr>
            <p:nvPr/>
          </p:nvSpPr>
          <p:spPr bwMode="auto">
            <a:xfrm>
              <a:off x="1108"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a:solidFill>
                    <a:srgbClr val="008000"/>
                  </a:solidFill>
                  <a:latin typeface="Times" pitchFamily="-111" charset="0"/>
                  <a:ea typeface="Times New Roman" pitchFamily="-111" charset="0"/>
                  <a:cs typeface="Times New Roman" pitchFamily="-111" charset="0"/>
                </a:rPr>
                <a:t>E</a:t>
              </a:r>
            </a:p>
          </p:txBody>
        </p:sp>
        <p:sp>
          <p:nvSpPr>
            <p:cNvPr id="164934" name="Rectangle 40"/>
            <p:cNvSpPr>
              <a:spLocks noChangeArrowheads="1"/>
            </p:cNvSpPr>
            <p:nvPr/>
          </p:nvSpPr>
          <p:spPr bwMode="auto">
            <a:xfrm>
              <a:off x="2361" y="1939"/>
              <a:ext cx="438"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spcBef>
                  <a:spcPct val="50000"/>
                </a:spcBef>
              </a:pPr>
              <a:r>
                <a:rPr lang="en-US" altLang="zh-CN">
                  <a:solidFill>
                    <a:srgbClr val="022380"/>
                  </a:solidFill>
                  <a:latin typeface="Times" charset="0"/>
                  <a:ea typeface="SimSun" charset="0"/>
                  <a:cs typeface="Times New Roman" charset="0"/>
                </a:rPr>
                <a:t>MN</a:t>
              </a:r>
            </a:p>
          </p:txBody>
        </p:sp>
        <p:sp>
          <p:nvSpPr>
            <p:cNvPr id="16900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936" name="Rectangle 42"/>
            <p:cNvSpPr>
              <a:spLocks noChangeArrowheads="1"/>
            </p:cNvSpPr>
            <p:nvPr/>
          </p:nvSpPr>
          <p:spPr bwMode="auto">
            <a:xfrm>
              <a:off x="3673" y="1817"/>
              <a:ext cx="526"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114FFB"/>
                  </a:solidFill>
                  <a:latin typeface="Times" charset="0"/>
                  <a:ea typeface="SimSun" charset="0"/>
                  <a:cs typeface="Times New Roman" charset="0"/>
                </a:rPr>
                <a:t>B</a:t>
              </a:r>
            </a:p>
          </p:txBody>
        </p:sp>
        <p:sp>
          <p:nvSpPr>
            <p:cNvPr id="164937"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a14="http://schemas.microsoft.com/office/drawing/2010/main" w="25400">
                  <a:solidFill>
                    <a:srgbClr val="000000"/>
                  </a:solidFill>
                  <a:round/>
                  <a:headEnd/>
                  <a:tailEnd/>
                </a14:hiddenLine>
              </a:ext>
            </a:extLst>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38" name="Rectangle 44"/>
            <p:cNvSpPr>
              <a:spLocks noChangeArrowheads="1"/>
            </p:cNvSpPr>
            <p:nvPr/>
          </p:nvSpPr>
          <p:spPr bwMode="auto">
            <a:xfrm>
              <a:off x="3457" y="1141"/>
              <a:ext cx="526"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0331B3"/>
                  </a:solidFill>
                  <a:latin typeface="Times" charset="0"/>
                  <a:ea typeface="SimSun" charset="0"/>
                  <a:cs typeface="Times New Roman" charset="0"/>
                </a:rPr>
                <a:t>H</a:t>
              </a:r>
            </a:p>
          </p:txBody>
        </p:sp>
        <p:sp>
          <p:nvSpPr>
            <p:cNvPr id="164939"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40" name="Rectangle 46"/>
            <p:cNvSpPr>
              <a:spLocks noChangeArrowheads="1"/>
            </p:cNvSpPr>
            <p:nvPr/>
          </p:nvSpPr>
          <p:spPr bwMode="auto">
            <a:xfrm>
              <a:off x="4465" y="961"/>
              <a:ext cx="814"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algn="l" eaLnBrk="0" hangingPunct="0">
                <a:spcBef>
                  <a:spcPct val="50000"/>
                </a:spcBef>
              </a:pPr>
              <a:r>
                <a:rPr lang="en-US" altLang="zh-CN">
                  <a:solidFill>
                    <a:srgbClr val="0331B3"/>
                  </a:solidFill>
                  <a:latin typeface="Times" charset="0"/>
                  <a:ea typeface="SimSun" charset="0"/>
                  <a:cs typeface="Times New Roman" charset="0"/>
                </a:rPr>
                <a:t>N(A)</a:t>
              </a:r>
            </a:p>
          </p:txBody>
        </p:sp>
        <p:sp>
          <p:nvSpPr>
            <p:cNvPr id="164941"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42"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900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901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4945"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946" name="Text Box 52"/>
            <p:cNvSpPr txBox="1">
              <a:spLocks noChangeArrowheads="1"/>
            </p:cNvSpPr>
            <p:nvPr/>
          </p:nvSpPr>
          <p:spPr bwMode="auto">
            <a:xfrm>
              <a:off x="5493" y="56"/>
              <a:ext cx="16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0" hangingPunct="0">
                <a:spcBef>
                  <a:spcPct val="50000"/>
                </a:spcBef>
              </a:pPr>
              <a:r>
                <a:rPr lang="zh-CN" altLang="en-US" sz="2000" b="0">
                  <a:solidFill>
                    <a:srgbClr val="FFA27C"/>
                  </a:solidFill>
                  <a:latin typeface="Comic Sans MS" charset="0"/>
                  <a:cs typeface="Times New Roman" charset="0"/>
                </a:rPr>
                <a:t> </a:t>
              </a:r>
            </a:p>
          </p:txBody>
        </p:sp>
      </p:grpSp>
      <p:sp>
        <p:nvSpPr>
          <p:cNvPr id="164873" name="Rectangle 53"/>
          <p:cNvSpPr>
            <a:spLocks noChangeArrowheads="1"/>
          </p:cNvSpPr>
          <p:nvPr/>
        </p:nvSpPr>
        <p:spPr bwMode="auto">
          <a:xfrm>
            <a:off x="1633540" y="792164"/>
            <a:ext cx="6804025" cy="5218112"/>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9014" name="Text Box 54"/>
          <p:cNvSpPr txBox="1">
            <a:spLocks noChangeArrowheads="1"/>
          </p:cNvSpPr>
          <p:nvPr/>
        </p:nvSpPr>
        <p:spPr bwMode="auto">
          <a:xfrm>
            <a:off x="2922588" y="1262063"/>
            <a:ext cx="4597400" cy="3771224"/>
          </a:xfrm>
          <a:prstGeom prst="rect">
            <a:avLst/>
          </a:prstGeom>
          <a:noFill/>
          <a:ln w="12700">
            <a:noFill/>
            <a:miter lim="800000"/>
            <a:headEnd/>
            <a:tailEnd/>
          </a:ln>
          <a:effectLst>
            <a:outerShdw blurRad="63500" dist="46662" dir="3284183" algn="ctr" rotWithShape="0">
              <a:schemeClr val="bg2">
                <a:alpha val="74998"/>
              </a:schemeClr>
            </a:outerShdw>
          </a:effectLst>
        </p:spPr>
        <p:txBody>
          <a:bodyPr lIns="91293" tIns="45647" rIns="91293" bIns="45647">
            <a:spAutoFit/>
          </a:bodyPr>
          <a:lstStyle>
            <a:lvl1pPr>
              <a:tabLst>
                <a:tab pos="457200" algn="l"/>
              </a:tabLst>
              <a:defRPr sz="1600" b="1">
                <a:solidFill>
                  <a:schemeClr val="tx1"/>
                </a:solidFill>
                <a:latin typeface="Bwhebb" charset="0"/>
                <a:ea typeface="SimSun" charset="0"/>
                <a:cs typeface="SimSun" charset="0"/>
              </a:defRPr>
            </a:lvl1pPr>
            <a:lvl2pPr marL="37931725" indent="-37474525">
              <a:tabLst>
                <a:tab pos="457200" algn="l"/>
              </a:tabLst>
              <a:defRPr sz="1600" b="1">
                <a:solidFill>
                  <a:schemeClr val="tx1"/>
                </a:solidFill>
                <a:latin typeface="Bwhebb" charset="0"/>
                <a:ea typeface="SimSun" charset="0"/>
                <a:cs typeface="SimSun" charset="0"/>
              </a:defRPr>
            </a:lvl2pPr>
            <a:lvl3pPr>
              <a:tabLst>
                <a:tab pos="457200" algn="l"/>
              </a:tabLst>
              <a:defRPr sz="1600" b="1">
                <a:solidFill>
                  <a:schemeClr val="tx1"/>
                </a:solidFill>
                <a:latin typeface="Bwhebb" charset="0"/>
                <a:ea typeface="SimSun" charset="0"/>
                <a:cs typeface="SimSun" charset="0"/>
              </a:defRPr>
            </a:lvl3pPr>
            <a:lvl4pPr>
              <a:tabLst>
                <a:tab pos="457200" algn="l"/>
              </a:tabLst>
              <a:defRPr sz="1600" b="1">
                <a:solidFill>
                  <a:schemeClr val="tx1"/>
                </a:solidFill>
                <a:latin typeface="Bwhebb" charset="0"/>
                <a:ea typeface="SimSun" charset="0"/>
                <a:cs typeface="SimSun" charset="0"/>
              </a:defRPr>
            </a:lvl4pPr>
            <a:lvl5pPr>
              <a:tabLst>
                <a:tab pos="457200" algn="l"/>
              </a:tabLst>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9pPr>
          </a:lstStyle>
          <a:p>
            <a:pPr eaLnBrk="0" hangingPunct="0">
              <a:spcBef>
                <a:spcPct val="50000"/>
              </a:spcBef>
            </a:pPr>
            <a:r>
              <a:rPr lang="en-US" altLang="zh-CN" sz="2000">
                <a:solidFill>
                  <a:srgbClr val="FFD34A"/>
                </a:solidFill>
                <a:latin typeface="Comic Sans MS" charset="0"/>
                <a:cs typeface="Times New Roman" charset="0"/>
              </a:rPr>
              <a:t>TWELVE SPIES: TWO REPORTS</a:t>
            </a:r>
            <a:endParaRPr lang="en-US" altLang="zh-CN" sz="1800">
              <a:solidFill>
                <a:srgbClr val="33CC33"/>
              </a:solidFill>
              <a:latin typeface="Comic Sans MS" charset="0"/>
              <a:cs typeface="Times New Roman" charset="0"/>
            </a:endParaRPr>
          </a:p>
          <a:p>
            <a:pPr algn="l" eaLnBrk="0" hangingPunct="0">
              <a:spcBef>
                <a:spcPct val="50000"/>
              </a:spcBef>
            </a:pPr>
            <a:r>
              <a:rPr lang="en-US" altLang="zh-CN" sz="1800">
                <a:solidFill>
                  <a:srgbClr val="FFFFFF"/>
                </a:solidFill>
                <a:latin typeface="Comic Sans MS" charset="0"/>
                <a:cs typeface="Times New Roman" charset="0"/>
              </a:rPr>
              <a:t>10 SPIES: A MAJORITY OPINION</a:t>
            </a:r>
            <a:endParaRPr lang="en-US" altLang="zh-CN" sz="1800">
              <a:solidFill>
                <a:srgbClr val="33CC33"/>
              </a:solidFill>
              <a:latin typeface="Comic Sans MS" charset="0"/>
              <a:cs typeface="Times New Roman" charset="0"/>
            </a:endParaRPr>
          </a:p>
          <a:p>
            <a:pPr algn="l" eaLnBrk="0" hangingPunct="0">
              <a:spcBef>
                <a:spcPct val="50000"/>
              </a:spcBef>
            </a:pPr>
            <a:r>
              <a:rPr lang="en-US" altLang="zh-CN" sz="1800">
                <a:solidFill>
                  <a:srgbClr val="33CC33"/>
                </a:solidFill>
                <a:latin typeface="Comic Sans MS" charset="0"/>
                <a:cs typeface="Times New Roman" charset="0"/>
              </a:rPr>
              <a:t>	</a:t>
            </a:r>
            <a:r>
              <a:rPr lang="en-US" altLang="zh-CN" sz="1800">
                <a:solidFill>
                  <a:srgbClr val="FFD34A"/>
                </a:solidFill>
                <a:latin typeface="Comic Sans MS" charset="0"/>
                <a:cs typeface="Times New Roman" charset="0"/>
              </a:rPr>
              <a:t>LAND OF MILK AND HONEY!</a:t>
            </a:r>
          </a:p>
          <a:p>
            <a:pPr algn="l" eaLnBrk="0" hangingPunct="0">
              <a:spcBef>
                <a:spcPct val="50000"/>
              </a:spcBef>
            </a:pPr>
            <a:r>
              <a:rPr lang="en-US" altLang="zh-CN" sz="1800">
                <a:solidFill>
                  <a:srgbClr val="FFD34A"/>
                </a:solidFill>
                <a:latin typeface="Comic Sans MS" charset="0"/>
                <a:cs typeface="Times New Roman" charset="0"/>
              </a:rPr>
              <a:t>	GIANTS IN THE LAND!</a:t>
            </a:r>
          </a:p>
          <a:p>
            <a:pPr algn="l" eaLnBrk="0" hangingPunct="0">
              <a:spcBef>
                <a:spcPct val="50000"/>
              </a:spcBef>
            </a:pPr>
            <a:r>
              <a:rPr lang="en-US" altLang="zh-CN" sz="1800">
                <a:solidFill>
                  <a:srgbClr val="FFD34A"/>
                </a:solidFill>
                <a:latin typeface="Comic Sans MS" charset="0"/>
                <a:cs typeface="Times New Roman" charset="0"/>
              </a:rPr>
              <a:t>	</a:t>
            </a:r>
            <a:r>
              <a:rPr lang="en-US" altLang="zh-CN" sz="1800">
                <a:solidFill>
                  <a:srgbClr val="FF0000"/>
                </a:solidFill>
                <a:latin typeface="Comic Sans MS" charset="0"/>
                <a:cs typeface="Times New Roman" charset="0"/>
              </a:rPr>
              <a:t>GO BACK TO EGYPT!</a:t>
            </a:r>
            <a:endParaRPr lang="en-US" altLang="zh-CN" sz="1800">
              <a:solidFill>
                <a:srgbClr val="33CC33"/>
              </a:solidFill>
              <a:latin typeface="Comic Sans MS" charset="0"/>
              <a:cs typeface="Times New Roman" charset="0"/>
            </a:endParaRPr>
          </a:p>
          <a:p>
            <a:pPr algn="l" eaLnBrk="0" hangingPunct="0">
              <a:spcBef>
                <a:spcPct val="50000"/>
              </a:spcBef>
            </a:pPr>
            <a:r>
              <a:rPr lang="en-US" altLang="zh-CN" sz="1800">
                <a:solidFill>
                  <a:srgbClr val="FFFFFF"/>
                </a:solidFill>
                <a:latin typeface="Comic Sans MS" charset="0"/>
                <a:cs typeface="Times New Roman" charset="0"/>
              </a:rPr>
              <a:t>2 SPIES: A MINORITY OPINION</a:t>
            </a:r>
            <a:endParaRPr lang="en-US" altLang="zh-CN" sz="1800">
              <a:solidFill>
                <a:srgbClr val="33CC33"/>
              </a:solidFill>
              <a:latin typeface="Comic Sans MS" charset="0"/>
              <a:cs typeface="Times New Roman" charset="0"/>
            </a:endParaRPr>
          </a:p>
          <a:p>
            <a:pPr algn="l" eaLnBrk="0" hangingPunct="0">
              <a:spcBef>
                <a:spcPct val="50000"/>
              </a:spcBef>
            </a:pPr>
            <a:r>
              <a:rPr lang="en-US" altLang="zh-CN" sz="1800">
                <a:solidFill>
                  <a:srgbClr val="33CC33"/>
                </a:solidFill>
                <a:latin typeface="Comic Sans MS" charset="0"/>
                <a:cs typeface="Times New Roman" charset="0"/>
              </a:rPr>
              <a:t>	</a:t>
            </a:r>
            <a:r>
              <a:rPr lang="en-US" altLang="zh-CN" sz="1800">
                <a:solidFill>
                  <a:srgbClr val="FFD34A"/>
                </a:solidFill>
                <a:latin typeface="Comic Sans MS" charset="0"/>
                <a:cs typeface="Times New Roman" charset="0"/>
              </a:rPr>
              <a:t>LAND OF MILK AND HONEY!</a:t>
            </a:r>
          </a:p>
          <a:p>
            <a:pPr algn="l" eaLnBrk="0" hangingPunct="0">
              <a:spcBef>
                <a:spcPct val="50000"/>
              </a:spcBef>
            </a:pPr>
            <a:r>
              <a:rPr lang="en-US" altLang="zh-CN" sz="1800">
                <a:solidFill>
                  <a:srgbClr val="FFD34A"/>
                </a:solidFill>
                <a:latin typeface="Comic Sans MS" charset="0"/>
                <a:cs typeface="Times New Roman" charset="0"/>
              </a:rPr>
              <a:t>	GIANTS IN THE LAND!</a:t>
            </a:r>
          </a:p>
          <a:p>
            <a:pPr algn="l" eaLnBrk="0" hangingPunct="0">
              <a:spcBef>
                <a:spcPct val="50000"/>
              </a:spcBef>
            </a:pPr>
            <a:r>
              <a:rPr lang="en-US" altLang="zh-CN" sz="1800">
                <a:solidFill>
                  <a:srgbClr val="FFD34A"/>
                </a:solidFill>
                <a:latin typeface="Comic Sans MS" charset="0"/>
                <a:cs typeface="Times New Roman" charset="0"/>
              </a:rPr>
              <a:t>	</a:t>
            </a:r>
            <a:r>
              <a:rPr lang="en-US" altLang="zh-CN" sz="1800">
                <a:solidFill>
                  <a:srgbClr val="FF0000"/>
                </a:solidFill>
                <a:latin typeface="Comic Sans MS" charset="0"/>
                <a:cs typeface="Times New Roman" charset="0"/>
              </a:rPr>
              <a:t>GOD IS WITH US!</a:t>
            </a:r>
            <a:endParaRPr lang="en-US" altLang="zh-CN" sz="1800">
              <a:solidFill>
                <a:srgbClr val="33CC33"/>
              </a:solidFill>
              <a:latin typeface="Comic Sans MS" charset="0"/>
              <a:cs typeface="Times New Roman" charset="0"/>
            </a:endParaRPr>
          </a:p>
        </p:txBody>
      </p:sp>
      <p:grpSp>
        <p:nvGrpSpPr>
          <p:cNvPr id="164875" name="Group 55"/>
          <p:cNvGrpSpPr>
            <a:grpSpLocks/>
          </p:cNvGrpSpPr>
          <p:nvPr/>
        </p:nvGrpSpPr>
        <p:grpSpPr bwMode="auto">
          <a:xfrm>
            <a:off x="2286000" y="1762125"/>
            <a:ext cx="5257800" cy="2400300"/>
            <a:chOff x="1440" y="1110"/>
            <a:chExt cx="3312" cy="1512"/>
          </a:xfrm>
        </p:grpSpPr>
        <p:sp>
          <p:nvSpPr>
            <p:cNvPr id="169016"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9017"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grpSp>
      <p:sp>
        <p:nvSpPr>
          <p:cNvPr id="169018" name="Oval 58"/>
          <p:cNvSpPr>
            <a:spLocks noChangeArrowheads="1"/>
          </p:cNvSpPr>
          <p:nvPr/>
        </p:nvSpPr>
        <p:spPr bwMode="auto">
          <a:xfrm>
            <a:off x="1754188" y="1579564"/>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lIns="91293" tIns="45647" rIns="91293" bIns="45647" anchor="ctr"/>
          <a:lstStyle/>
          <a:p>
            <a:pPr algn="l" eaLnBrk="0" hangingPunct="0">
              <a:spcBef>
                <a:spcPct val="50000"/>
              </a:spcBef>
              <a:buFont typeface="Wingdings" pitchFamily="-111" charset="2"/>
              <a:buChar char="§"/>
              <a:defRPr/>
            </a:pPr>
            <a:endParaRPr lang="en-US">
              <a:solidFill>
                <a:srgbClr val="FFFFFF"/>
              </a:solidFill>
              <a:latin typeface="Times" pitchFamily="-111" charset="0"/>
              <a:ea typeface="Times New Roman" pitchFamily="-111" charset="0"/>
              <a:cs typeface="Times New Roman" pitchFamily="-111" charset="0"/>
            </a:endParaRPr>
          </a:p>
        </p:txBody>
      </p:sp>
      <p:sp>
        <p:nvSpPr>
          <p:cNvPr id="169019" name="Text Box 59"/>
          <p:cNvSpPr txBox="1">
            <a:spLocks noChangeArrowheads="1"/>
          </p:cNvSpPr>
          <p:nvPr/>
        </p:nvSpPr>
        <p:spPr bwMode="auto">
          <a:xfrm>
            <a:off x="3127376"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l" eaLnBrk="0" hangingPunct="0">
              <a:spcBef>
                <a:spcPct val="50000"/>
              </a:spcBef>
            </a:pPr>
            <a:r>
              <a:rPr lang="en-US" altLang="zh-CN" sz="3600">
                <a:solidFill>
                  <a:srgbClr val="54C8F6"/>
                </a:solidFill>
                <a:latin typeface="Comic Sans MS" charset="0"/>
                <a:cs typeface="Times New Roman" charset="0"/>
              </a:rPr>
              <a:t>SO...LET’S GO!!!!!</a:t>
            </a:r>
            <a:endParaRPr lang="en-US" altLang="zh-CN" sz="3600">
              <a:solidFill>
                <a:srgbClr val="FFD34A"/>
              </a:solidFill>
              <a:latin typeface="Comic Sans MS" charset="0"/>
              <a:cs typeface="Times New Roman" charset="0"/>
            </a:endParaRPr>
          </a:p>
        </p:txBody>
      </p:sp>
      <p:sp>
        <p:nvSpPr>
          <p:cNvPr id="169020" name="Text Box 60"/>
          <p:cNvSpPr txBox="1">
            <a:spLocks noChangeArrowheads="1"/>
          </p:cNvSpPr>
          <p:nvPr/>
        </p:nvSpPr>
        <p:spPr bwMode="auto">
          <a:xfrm rot="-26776">
            <a:off x="2114551" y="591587"/>
            <a:ext cx="4930775" cy="590064"/>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1293" tIns="45647" rIns="91293" bIns="45647">
            <a:spAutoFit/>
          </a:bodyPr>
          <a:lstStyle/>
          <a:p>
            <a:pPr eaLnBrk="0" hangingPunct="0">
              <a:spcBef>
                <a:spcPct val="50000"/>
              </a:spcBef>
              <a:defRPr/>
            </a:pPr>
            <a:r>
              <a:rPr lang="en-US" sz="3200">
                <a:solidFill>
                  <a:srgbClr val="66FFCC"/>
                </a:solidFill>
                <a:latin typeface="Comic Sans MS" pitchFamily="-111" charset="0"/>
                <a:ea typeface="Times New Roman" pitchFamily="-111" charset="0"/>
                <a:cs typeface="Times New Roman" pitchFamily="-111" charset="0"/>
              </a:rPr>
              <a:t>Here’s the situation:</a:t>
            </a:r>
          </a:p>
        </p:txBody>
      </p:sp>
      <p:sp>
        <p:nvSpPr>
          <p:cNvPr id="164879" name="Rectangle 61"/>
          <p:cNvSpPr>
            <a:spLocks noChangeArrowheads="1"/>
          </p:cNvSpPr>
          <p:nvPr/>
        </p:nvSpPr>
        <p:spPr bwMode="auto">
          <a:xfrm>
            <a:off x="1646239" y="766763"/>
            <a:ext cx="6804025" cy="5256212"/>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9022" name="AutoShape 62"/>
          <p:cNvSpPr>
            <a:spLocks noChangeArrowheads="1"/>
          </p:cNvSpPr>
          <p:nvPr/>
        </p:nvSpPr>
        <p:spPr bwMode="auto">
          <a:xfrm>
            <a:off x="2273300" y="774700"/>
            <a:ext cx="5575300" cy="5275263"/>
          </a:xfrm>
          <a:custGeom>
            <a:avLst/>
            <a:gdLst>
              <a:gd name="T0" fmla="*/ 719536345 w 21600"/>
              <a:gd name="T1" fmla="*/ 0 h 21600"/>
              <a:gd name="T2" fmla="*/ 210730853 w 21600"/>
              <a:gd name="T3" fmla="*/ 188660012 h 21600"/>
              <a:gd name="T4" fmla="*/ 0 w 21600"/>
              <a:gd name="T5" fmla="*/ 644176042 h 21600"/>
              <a:gd name="T6" fmla="*/ 210730853 w 21600"/>
              <a:gd name="T7" fmla="*/ 1099691827 h 21600"/>
              <a:gd name="T8" fmla="*/ 719536345 w 21600"/>
              <a:gd name="T9" fmla="*/ 1288351839 h 21600"/>
              <a:gd name="T10" fmla="*/ 1228341836 w 21600"/>
              <a:gd name="T11" fmla="*/ 1099691827 h 21600"/>
              <a:gd name="T12" fmla="*/ 1439072689 w 21600"/>
              <a:gd name="T13" fmla="*/ 644176042 h 21600"/>
              <a:gd name="T14" fmla="*/ 1228341836 w 21600"/>
              <a:gd name="T15" fmla="*/ 18866001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9023" name="Text Box 63"/>
          <p:cNvSpPr txBox="1">
            <a:spLocks noChangeArrowheads="1"/>
          </p:cNvSpPr>
          <p:nvPr/>
        </p:nvSpPr>
        <p:spPr bwMode="auto">
          <a:xfrm rot="-2066509">
            <a:off x="2098675" y="1266051"/>
            <a:ext cx="7356475" cy="6627774"/>
          </a:xfrm>
          <a:prstGeom prst="rect">
            <a:avLst/>
          </a:prstGeom>
          <a:noFill/>
          <a:ln w="12700">
            <a:noFill/>
            <a:miter lim="800000"/>
            <a:headEnd/>
            <a:tailEnd/>
          </a:ln>
          <a:effectLst>
            <a:outerShdw blurRad="63500" dist="125724" dir="2700000" algn="ctr" rotWithShape="0">
              <a:schemeClr val="bg2">
                <a:alpha val="74998"/>
              </a:schemeClr>
            </a:outerShdw>
          </a:effectLst>
        </p:spPr>
        <p:txBody>
          <a:bodyPr lIns="91293" tIns="45647" rIns="91293" bIns="45647">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0" hangingPunct="0">
              <a:spcBef>
                <a:spcPct val="50000"/>
              </a:spcBef>
            </a:pPr>
            <a:r>
              <a:rPr lang="zh-CN" altLang="en-US" sz="10600">
                <a:solidFill>
                  <a:srgbClr val="FFFF00"/>
                </a:solidFill>
                <a:latin typeface="Comic Sans MS" charset="0"/>
              </a:rPr>
              <a:t>行程</a:t>
            </a:r>
          </a:p>
          <a:p>
            <a:pPr eaLnBrk="0" hangingPunct="0">
              <a:spcBef>
                <a:spcPct val="50000"/>
              </a:spcBef>
            </a:pPr>
            <a:r>
              <a:rPr lang="zh-CN" altLang="en-US" sz="10600">
                <a:solidFill>
                  <a:srgbClr val="FFFF00"/>
                </a:solidFill>
                <a:latin typeface="Comic Sans MS" charset="0"/>
              </a:rPr>
              <a:t>取消</a:t>
            </a:r>
          </a:p>
          <a:p>
            <a:pPr eaLnBrk="0" hangingPunct="0">
              <a:spcBef>
                <a:spcPct val="50000"/>
              </a:spcBef>
            </a:pPr>
            <a:endParaRPr lang="zh-CN" altLang="en-US" sz="10600">
              <a:solidFill>
                <a:srgbClr val="FFFF00"/>
              </a:solidFill>
              <a:latin typeface="Comic Sans MS" charset="0"/>
            </a:endParaRPr>
          </a:p>
        </p:txBody>
      </p:sp>
      <p:sp>
        <p:nvSpPr>
          <p:cNvPr id="164882" name="Rectangle 64"/>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883" name="Rectangle 65"/>
          <p:cNvSpPr>
            <a:spLocks noChangeArrowheads="1"/>
          </p:cNvSpPr>
          <p:nvPr/>
        </p:nvSpPr>
        <p:spPr bwMode="auto">
          <a:xfrm>
            <a:off x="8121651" y="4356101"/>
            <a:ext cx="298149" cy="21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800">
                <a:solidFill>
                  <a:srgbClr val="000000"/>
                </a:solidFill>
                <a:latin typeface="Helvetica" charset="0"/>
                <a:ea typeface="SimSun" charset="0"/>
                <a:cs typeface="Times New Roman" charset="0"/>
              </a:rPr>
              <a:t>40</a:t>
            </a:r>
          </a:p>
        </p:txBody>
      </p:sp>
      <p:sp>
        <p:nvSpPr>
          <p:cNvPr id="164884"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885"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886"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lIns="91293" tIns="45647" rIns="91293" bIns="45647" anchor="ctr"/>
          <a:lstStyle/>
          <a:p>
            <a:pPr algn="l" eaLnBrk="0" hangingPunct="0">
              <a:spcBef>
                <a:spcPct val="50000"/>
              </a:spcBef>
              <a:buFont typeface="Wingdings" charset="0"/>
              <a:buChar char="§"/>
            </a:pPr>
            <a:endParaRPr lang="zh-CN" altLang="en-US">
              <a:solidFill>
                <a:srgbClr val="FFFFFF"/>
              </a:solidFill>
              <a:latin typeface="Times" charset="0"/>
              <a:ea typeface="SimSun" charset="0"/>
              <a:cs typeface="Times New Roman" charset="0"/>
            </a:endParaRPr>
          </a:p>
        </p:txBody>
      </p:sp>
      <p:sp>
        <p:nvSpPr>
          <p:cNvPr id="164887" name="Line 69"/>
          <p:cNvSpPr>
            <a:spLocks noChangeShapeType="1"/>
          </p:cNvSpPr>
          <p:nvPr/>
        </p:nvSpPr>
        <p:spPr bwMode="auto">
          <a:xfrm>
            <a:off x="7993064"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88" name="Line 70"/>
          <p:cNvSpPr>
            <a:spLocks noChangeShapeType="1"/>
          </p:cNvSpPr>
          <p:nvPr/>
        </p:nvSpPr>
        <p:spPr bwMode="auto">
          <a:xfrm>
            <a:off x="7993064"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89" name="Line 71"/>
          <p:cNvSpPr>
            <a:spLocks noChangeShapeType="1"/>
          </p:cNvSpPr>
          <p:nvPr/>
        </p:nvSpPr>
        <p:spPr bwMode="auto">
          <a:xfrm>
            <a:off x="7993064"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90" name="Line 72"/>
          <p:cNvSpPr>
            <a:spLocks noChangeShapeType="1"/>
          </p:cNvSpPr>
          <p:nvPr/>
        </p:nvSpPr>
        <p:spPr bwMode="auto">
          <a:xfrm>
            <a:off x="7993064"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91" name="Line 73"/>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92" name="Rectangle 74"/>
          <p:cNvSpPr>
            <a:spLocks noChangeArrowheads="1"/>
          </p:cNvSpPr>
          <p:nvPr/>
        </p:nvSpPr>
        <p:spPr bwMode="auto">
          <a:xfrm>
            <a:off x="8007351" y="3429001"/>
            <a:ext cx="605406"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Chicago" charset="0"/>
                <a:ea typeface="SimSun" charset="0"/>
                <a:cs typeface="Times New Roman" charset="0"/>
              </a:rPr>
              <a:t>MOSES</a:t>
            </a:r>
          </a:p>
        </p:txBody>
      </p:sp>
      <p:sp>
        <p:nvSpPr>
          <p:cNvPr id="164893" name="Rectangle 75"/>
          <p:cNvSpPr>
            <a:spLocks noChangeArrowheads="1"/>
          </p:cNvSpPr>
          <p:nvPr/>
        </p:nvSpPr>
        <p:spPr bwMode="auto">
          <a:xfrm>
            <a:off x="8156576" y="3841751"/>
            <a:ext cx="463390"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Helvetica" charset="0"/>
                <a:ea typeface="SimSun" charset="0"/>
                <a:cs typeface="Times New Roman" charset="0"/>
              </a:rPr>
              <a:t>Sinai</a:t>
            </a:r>
          </a:p>
        </p:txBody>
      </p:sp>
      <p:sp>
        <p:nvSpPr>
          <p:cNvPr id="164894" name="Rectangle 76"/>
          <p:cNvSpPr>
            <a:spLocks noChangeArrowheads="1"/>
          </p:cNvSpPr>
          <p:nvPr/>
        </p:nvSpPr>
        <p:spPr bwMode="auto">
          <a:xfrm>
            <a:off x="8075614" y="4025902"/>
            <a:ext cx="659507"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Helvetica" charset="0"/>
                <a:ea typeface="SimSun" charset="0"/>
                <a:cs typeface="Times New Roman" charset="0"/>
              </a:rPr>
              <a:t>M - C - C</a:t>
            </a:r>
          </a:p>
        </p:txBody>
      </p:sp>
      <p:sp>
        <p:nvSpPr>
          <p:cNvPr id="164895" name="Rectangle 77"/>
          <p:cNvSpPr>
            <a:spLocks noChangeArrowheads="1"/>
          </p:cNvSpPr>
          <p:nvPr/>
        </p:nvSpPr>
        <p:spPr bwMode="auto">
          <a:xfrm>
            <a:off x="7912131" y="4197352"/>
            <a:ext cx="1038217"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Helvetica" charset="0"/>
                <a:ea typeface="SimSun" charset="0"/>
                <a:cs typeface="Times New Roman" charset="0"/>
              </a:rPr>
              <a:t>Kadesh Barnea</a:t>
            </a:r>
          </a:p>
        </p:txBody>
      </p:sp>
      <p:sp>
        <p:nvSpPr>
          <p:cNvPr id="164896" name="Line 78"/>
          <p:cNvSpPr>
            <a:spLocks noChangeShapeType="1"/>
          </p:cNvSpPr>
          <p:nvPr/>
        </p:nvSpPr>
        <p:spPr bwMode="auto">
          <a:xfrm>
            <a:off x="7986714"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91293" tIns="45647" rIns="91293" bIns="45647" anchor="ctr"/>
          <a:lstStyle/>
          <a:p>
            <a:pPr algn="l" eaLnBrk="0" hangingPunct="0">
              <a:spcBef>
                <a:spcPct val="50000"/>
              </a:spcBef>
              <a:buFont typeface="Wingdings" charset="0"/>
              <a:buChar char="§"/>
            </a:pPr>
            <a:endParaRPr lang="en-US" sz="1600">
              <a:solidFill>
                <a:srgbClr val="FFFFFF"/>
              </a:solidFill>
              <a:latin typeface="Bwhebb" charset="0"/>
              <a:ea typeface="SimSun" charset="0"/>
            </a:endParaRPr>
          </a:p>
        </p:txBody>
      </p:sp>
      <p:sp>
        <p:nvSpPr>
          <p:cNvPr id="164897" name="Rectangle 79"/>
          <p:cNvSpPr>
            <a:spLocks noChangeArrowheads="1"/>
          </p:cNvSpPr>
          <p:nvPr/>
        </p:nvSpPr>
        <p:spPr bwMode="auto">
          <a:xfrm>
            <a:off x="8120064" y="3670301"/>
            <a:ext cx="607660" cy="230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341" tIns="44378" rIns="90341" bIns="44378">
            <a:spAutoFit/>
          </a:bodyPr>
          <a:lstStyle/>
          <a:p>
            <a:pPr algn="l" eaLnBrk="0" hangingPunct="0"/>
            <a:r>
              <a:rPr lang="en-US" altLang="zh-CN" sz="900">
                <a:solidFill>
                  <a:srgbClr val="000000"/>
                </a:solidFill>
                <a:latin typeface="Helvetica" charset="0"/>
                <a:ea typeface="SimSun" charset="0"/>
                <a:cs typeface="Times New Roman" charset="0"/>
              </a:rPr>
              <a:t>Exodus</a:t>
            </a:r>
          </a:p>
        </p:txBody>
      </p:sp>
      <p:sp>
        <p:nvSpPr>
          <p:cNvPr id="169040" name="Rectangle 80"/>
          <p:cNvSpPr>
            <a:spLocks noChangeArrowheads="1"/>
          </p:cNvSpPr>
          <p:nvPr/>
        </p:nvSpPr>
        <p:spPr bwMode="auto">
          <a:xfrm>
            <a:off x="8093075" y="6526214"/>
            <a:ext cx="339725" cy="244475"/>
          </a:xfrm>
          <a:prstGeom prst="rect">
            <a:avLst/>
          </a:prstGeom>
          <a:noFill/>
          <a:ln w="12700">
            <a:noFill/>
            <a:miter lim="800000"/>
            <a:headEnd/>
            <a:tailEnd/>
          </a:ln>
          <a:effectLst/>
        </p:spPr>
        <p:txBody>
          <a:bodyPr wrap="none" lIns="91293" tIns="45647" rIns="91293" bIns="45647" anchor="ctr">
            <a:spAutoFit/>
          </a:bodyPr>
          <a:lstStyle/>
          <a:p>
            <a:pPr eaLnBrk="0" hangingPunct="0"/>
            <a:r>
              <a:rPr lang="en-US" altLang="zh-CN" sz="1000">
                <a:solidFill>
                  <a:srgbClr val="FFFFFF"/>
                </a:solidFill>
                <a:effectLst>
                  <a:outerShdw blurRad="38100" dist="38100" dir="2700000" algn="tl">
                    <a:srgbClr val="000000"/>
                  </a:outerShdw>
                </a:effectLst>
                <a:latin typeface="Comic Sans MS" charset="0"/>
                <a:ea typeface="SimSun" charset="0"/>
                <a:cs typeface="Times New Roman" charset="0"/>
              </a:rPr>
              <a:t>21</a:t>
            </a:r>
          </a:p>
        </p:txBody>
      </p:sp>
      <p:sp>
        <p:nvSpPr>
          <p:cNvPr id="164899" name="Text Box 81"/>
          <p:cNvSpPr txBox="1">
            <a:spLocks noChangeArrowheads="1"/>
          </p:cNvSpPr>
          <p:nvPr/>
        </p:nvSpPr>
        <p:spPr bwMode="auto">
          <a:xfrm>
            <a:off x="6986401" y="6283735"/>
            <a:ext cx="1648198" cy="276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1293" tIns="45647" rIns="91293" bIns="45647"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0" hangingPunct="0">
              <a:spcBef>
                <a:spcPct val="50000"/>
              </a:spcBef>
            </a:pPr>
            <a:r>
              <a:rPr lang="en-US" altLang="zh-CN" sz="1200">
                <a:solidFill>
                  <a:srgbClr val="FFFFFF"/>
                </a:solidFill>
                <a:latin typeface="Arial" charset="0"/>
                <a:cs typeface="Times New Roman" charset="0"/>
              </a:rPr>
              <a:t>Handbook pg. 26-29</a:t>
            </a:r>
          </a:p>
        </p:txBody>
      </p:sp>
      <p:sp>
        <p:nvSpPr>
          <p:cNvPr id="169042" name="Rectangle 82"/>
          <p:cNvSpPr>
            <a:spLocks noGrp="1" noChangeArrowheads="1"/>
          </p:cNvSpPr>
          <p:nvPr>
            <p:ph type="title" idx="4294967295"/>
          </p:nvPr>
        </p:nvSpPr>
        <p:spPr bwMode="auto">
          <a:xfrm>
            <a:off x="0" y="6019800"/>
            <a:ext cx="9144000" cy="838200"/>
          </a:xfrm>
          <a:prstGeom prst="rect">
            <a:avLst/>
          </a:prstGeom>
          <a:ln>
            <a:miter lim="800000"/>
            <a:headEnd/>
            <a:tailEnd/>
          </a:ln>
        </p:spPr>
        <p:txBody>
          <a:bodyPr lIns="91293" tIns="45647" rIns="91293" bIns="45647"/>
          <a:lstStyle/>
          <a:p>
            <a:pPr algn="ctr" eaLnBrk="1" hangingPunct="1"/>
            <a:r>
              <a:rPr lang="zh-CN" altLang="en-US" sz="4700" b="1" kern="1200" dirty="0">
                <a:solidFill>
                  <a:schemeClr val="bg1"/>
                </a:solidFill>
                <a:effectLst>
                  <a:glow rad="317500">
                    <a:schemeClr val="tx2">
                      <a:alpha val="90000"/>
                    </a:schemeClr>
                  </a:glow>
                </a:effectLst>
                <a:latin typeface="Arial"/>
                <a:ea typeface="+mj-ea"/>
                <a:cs typeface="Arial"/>
              </a:rPr>
              <a:t>神的决定</a:t>
            </a:r>
          </a:p>
        </p:txBody>
      </p:sp>
    </p:spTree>
    <p:extLst>
      <p:ext uri="{BB962C8B-B14F-4D97-AF65-F5344CB8AC3E}">
        <p14:creationId xmlns:p14="http://schemas.microsoft.com/office/powerpoint/2010/main" val="385240491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69022"/>
                                        </p:tgtEl>
                                        <p:attrNameLst>
                                          <p:attrName>style.visibility</p:attrName>
                                        </p:attrNameLst>
                                      </p:cBhvr>
                                      <p:to>
                                        <p:strVal val="visible"/>
                                      </p:to>
                                    </p:set>
                                    <p:anim calcmode="lin" valueType="num">
                                      <p:cBhvr>
                                        <p:cTn id="7" dur="500" fill="hold"/>
                                        <p:tgtEl>
                                          <p:spTgt spid="169022"/>
                                        </p:tgtEl>
                                        <p:attrNameLst>
                                          <p:attrName>ppt_w</p:attrName>
                                        </p:attrNameLst>
                                      </p:cBhvr>
                                      <p:tavLst>
                                        <p:tav tm="0">
                                          <p:val>
                                            <p:fltVal val="0"/>
                                          </p:val>
                                        </p:tav>
                                        <p:tav tm="100000">
                                          <p:val>
                                            <p:strVal val="#ppt_w"/>
                                          </p:val>
                                        </p:tav>
                                      </p:tavLst>
                                    </p:anim>
                                    <p:anim calcmode="lin" valueType="num">
                                      <p:cBhvr>
                                        <p:cTn id="8" dur="500" fill="hold"/>
                                        <p:tgtEl>
                                          <p:spTgt spid="169022"/>
                                        </p:tgtEl>
                                        <p:attrNameLst>
                                          <p:attrName>ppt_h</p:attrName>
                                        </p:attrNameLst>
                                      </p:cBhvr>
                                      <p:tavLst>
                                        <p:tav tm="0">
                                          <p:val>
                                            <p:fltVal val="0"/>
                                          </p:val>
                                        </p:tav>
                                        <p:tav tm="100000">
                                          <p:val>
                                            <p:strVal val="#ppt_h"/>
                                          </p:val>
                                        </p:tav>
                                      </p:tavLst>
                                    </p:anim>
                                    <p:anim calcmode="lin" valueType="num">
                                      <p:cBhvr>
                                        <p:cTn id="9" dur="500" fill="hold"/>
                                        <p:tgtEl>
                                          <p:spTgt spid="169022"/>
                                        </p:tgtEl>
                                        <p:attrNameLst>
                                          <p:attrName>ppt_x</p:attrName>
                                        </p:attrNameLst>
                                      </p:cBhvr>
                                      <p:tavLst>
                                        <p:tav tm="0">
                                          <p:val>
                                            <p:fltVal val="0.5"/>
                                          </p:val>
                                        </p:tav>
                                        <p:tav tm="100000">
                                          <p:val>
                                            <p:strVal val="#ppt_x"/>
                                          </p:val>
                                        </p:tav>
                                      </p:tavLst>
                                    </p:anim>
                                    <p:anim calcmode="lin" valueType="num">
                                      <p:cBhvr>
                                        <p:cTn id="10" dur="500" fill="hold"/>
                                        <p:tgtEl>
                                          <p:spTgt spid="16902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69023"/>
                                        </p:tgtEl>
                                        <p:attrNameLst>
                                          <p:attrName>style.visibility</p:attrName>
                                        </p:attrNameLst>
                                      </p:cBhvr>
                                      <p:to>
                                        <p:strVal val="visible"/>
                                      </p:to>
                                    </p:set>
                                    <p:anim calcmode="lin" valueType="num">
                                      <p:cBhvr>
                                        <p:cTn id="14" dur="500" fill="hold"/>
                                        <p:tgtEl>
                                          <p:spTgt spid="169023"/>
                                        </p:tgtEl>
                                        <p:attrNameLst>
                                          <p:attrName>ppt_w</p:attrName>
                                        </p:attrNameLst>
                                      </p:cBhvr>
                                      <p:tavLst>
                                        <p:tav tm="0">
                                          <p:val>
                                            <p:fltVal val="0"/>
                                          </p:val>
                                        </p:tav>
                                        <p:tav tm="100000">
                                          <p:val>
                                            <p:strVal val="#ppt_w"/>
                                          </p:val>
                                        </p:tav>
                                      </p:tavLst>
                                    </p:anim>
                                    <p:anim calcmode="lin" valueType="num">
                                      <p:cBhvr>
                                        <p:cTn id="15" dur="500" fill="hold"/>
                                        <p:tgtEl>
                                          <p:spTgt spid="169023"/>
                                        </p:tgtEl>
                                        <p:attrNameLst>
                                          <p:attrName>ppt_h</p:attrName>
                                        </p:attrNameLst>
                                      </p:cBhvr>
                                      <p:tavLst>
                                        <p:tav tm="0">
                                          <p:val>
                                            <p:fltVal val="0"/>
                                          </p:val>
                                        </p:tav>
                                        <p:tav tm="100000">
                                          <p:val>
                                            <p:strVal val="#ppt_h"/>
                                          </p:val>
                                        </p:tav>
                                      </p:tavLst>
                                    </p:anim>
                                    <p:anim calcmode="lin" valueType="num">
                                      <p:cBhvr>
                                        <p:cTn id="16" dur="500" fill="hold"/>
                                        <p:tgtEl>
                                          <p:spTgt spid="169023"/>
                                        </p:tgtEl>
                                        <p:attrNameLst>
                                          <p:attrName>ppt_x</p:attrName>
                                        </p:attrNameLst>
                                      </p:cBhvr>
                                      <p:tavLst>
                                        <p:tav tm="0">
                                          <p:val>
                                            <p:fltVal val="0.5"/>
                                          </p:val>
                                        </p:tav>
                                        <p:tav tm="100000">
                                          <p:val>
                                            <p:strVal val="#ppt_x"/>
                                          </p:val>
                                        </p:tav>
                                      </p:tavLst>
                                    </p:anim>
                                    <p:anim calcmode="lin" valueType="num">
                                      <p:cBhvr>
                                        <p:cTn id="17" dur="500" fill="hold"/>
                                        <p:tgtEl>
                                          <p:spTgt spid="1690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022" grpId="0" animBg="1"/>
      <p:bldP spid="169023"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title" idx="4294967295"/>
          </p:nvPr>
        </p:nvSpPr>
        <p:spPr>
          <a:xfrm>
            <a:off x="5181600" y="1131168"/>
            <a:ext cx="3276600" cy="3810000"/>
          </a:xfrm>
        </p:spPr>
        <p:txBody>
          <a:bodyPr/>
          <a:lstStyle/>
          <a:p>
            <a:r>
              <a:rPr lang="zh-CN" altLang="en-US" sz="4000" b="1" dirty="0"/>
              <a:t>在教会里，谁比较重要呢</a:t>
            </a:r>
            <a:r>
              <a:rPr lang="en-US" altLang="zh-CN" sz="4000" b="1" dirty="0"/>
              <a:t>? </a:t>
            </a:r>
            <a:r>
              <a:rPr lang="en-US" sz="4000" b="1" dirty="0"/>
              <a:t>(12:12-31)</a:t>
            </a:r>
          </a:p>
        </p:txBody>
      </p:sp>
      <p:pic>
        <p:nvPicPr>
          <p:cNvPr id="49766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7596336" y="0"/>
            <a:ext cx="1547664" cy="692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en-US" sz="2400" dirty="0"/>
              <a:t>155dd</a:t>
            </a:r>
          </a:p>
        </p:txBody>
      </p:sp>
      <p:sp>
        <p:nvSpPr>
          <p:cNvPr id="2" name="文本框 1">
            <a:extLst>
              <a:ext uri="{FF2B5EF4-FFF2-40B4-BE49-F238E27FC236}">
                <a16:creationId xmlns:a16="http://schemas.microsoft.com/office/drawing/2014/main" id="{6F54396B-195A-C9D5-6BA1-FACA0369F20E}"/>
              </a:ext>
            </a:extLst>
          </p:cNvPr>
          <p:cNvSpPr txBox="1"/>
          <p:nvPr/>
        </p:nvSpPr>
        <p:spPr>
          <a:xfrm>
            <a:off x="1092730" y="3789040"/>
            <a:ext cx="3507692" cy="584775"/>
          </a:xfrm>
          <a:prstGeom prst="rect">
            <a:avLst/>
          </a:prstGeom>
          <a:noFill/>
        </p:spPr>
        <p:txBody>
          <a:bodyPr wrap="none" rtlCol="0">
            <a:spAutoFit/>
          </a:bodyPr>
          <a:lstStyle/>
          <a:p>
            <a:r>
              <a:rPr lang="zh-CN" altLang="en-US" sz="3200" b="0" dirty="0">
                <a:solidFill>
                  <a:schemeClr val="accent6">
                    <a:lumMod val="60000"/>
                    <a:lumOff val="40000"/>
                  </a:schemeClr>
                </a:solidFill>
                <a:effectLst/>
                <a:latin typeface="Kai" pitchFamily="2" charset="-122"/>
                <a:ea typeface="Kai" pitchFamily="2" charset="-122"/>
              </a:rPr>
              <a:t>发现你的属灵恩赐</a:t>
            </a:r>
          </a:p>
        </p:txBody>
      </p:sp>
      <p:sp>
        <p:nvSpPr>
          <p:cNvPr id="3" name="文本框 2">
            <a:extLst>
              <a:ext uri="{FF2B5EF4-FFF2-40B4-BE49-F238E27FC236}">
                <a16:creationId xmlns:a16="http://schemas.microsoft.com/office/drawing/2014/main" id="{2959EDA0-39FA-26B3-BE81-DA09CA0B366B}"/>
              </a:ext>
            </a:extLst>
          </p:cNvPr>
          <p:cNvSpPr txBox="1"/>
          <p:nvPr/>
        </p:nvSpPr>
        <p:spPr>
          <a:xfrm>
            <a:off x="1619672" y="5805264"/>
            <a:ext cx="1598515" cy="369332"/>
          </a:xfrm>
          <a:prstGeom prst="rect">
            <a:avLst/>
          </a:prstGeom>
          <a:noFill/>
        </p:spPr>
        <p:txBody>
          <a:bodyPr wrap="none" rtlCol="0">
            <a:spAutoFit/>
          </a:bodyPr>
          <a:lstStyle/>
          <a:p>
            <a:r>
              <a:rPr lang="zh-CN" altLang="en-US" sz="1800" dirty="0">
                <a:solidFill>
                  <a:schemeClr val="accent6">
                    <a:lumMod val="60000"/>
                    <a:lumOff val="40000"/>
                  </a:schemeClr>
                </a:solidFill>
                <a:effectLst/>
                <a:latin typeface="Kai" pitchFamily="2" charset="-122"/>
                <a:ea typeface="Kai" pitchFamily="2" charset="-122"/>
              </a:rPr>
              <a:t>个人评估方法</a:t>
            </a:r>
          </a:p>
        </p:txBody>
      </p:sp>
    </p:spTree>
    <p:extLst>
      <p:ext uri="{BB962C8B-B14F-4D97-AF65-F5344CB8AC3E}">
        <p14:creationId xmlns:p14="http://schemas.microsoft.com/office/powerpoint/2010/main" val="3838748054"/>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2" name="Picture 3" descr="1corinthians12_27.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33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63" name="Rectangle 2"/>
          <p:cNvSpPr>
            <a:spLocks noGrp="1" noChangeArrowheads="1"/>
          </p:cNvSpPr>
          <p:nvPr>
            <p:ph type="ctrTitle" idx="4294967295"/>
          </p:nvPr>
        </p:nvSpPr>
        <p:spPr>
          <a:xfrm>
            <a:off x="3276600" y="0"/>
            <a:ext cx="4724400" cy="3733800"/>
          </a:xfrm>
        </p:spPr>
        <p:txBody>
          <a:bodyPr/>
          <a:lstStyle/>
          <a:p>
            <a:pPr eaLnBrk="1" hangingPunct="1"/>
            <a:r>
              <a:rPr lang="en-US" dirty="0">
                <a:solidFill>
                  <a:schemeClr val="bg1"/>
                </a:solidFill>
                <a:latin typeface="Arial Rounded MT Bold" charset="0"/>
              </a:rPr>
              <a:t>I.	</a:t>
            </a:r>
            <a:r>
              <a:rPr lang="zh-CN" altLang="en-US" dirty="0">
                <a:solidFill>
                  <a:schemeClr val="bg1"/>
                </a:solidFill>
                <a:latin typeface="Arial Rounded MT Bold" charset="0"/>
              </a:rPr>
              <a:t>教会需要所有不同的恩赐来</a:t>
            </a:r>
            <a:r>
              <a:rPr lang="zh-CN" altLang="en-US" dirty="0">
                <a:solidFill>
                  <a:srgbClr val="FFFF00"/>
                </a:solidFill>
                <a:latin typeface="Arial Rounded MT Bold" charset="0"/>
              </a:rPr>
              <a:t>成型</a:t>
            </a:r>
            <a:r>
              <a:rPr lang="zh-CN" altLang="en-US" dirty="0">
                <a:solidFill>
                  <a:schemeClr val="bg1"/>
                </a:solidFill>
                <a:latin typeface="Arial Rounded MT Bold" charset="0"/>
              </a:rPr>
              <a:t>。 </a:t>
            </a:r>
            <a:r>
              <a:rPr lang="en-US" dirty="0">
                <a:solidFill>
                  <a:schemeClr val="bg1"/>
                </a:solidFill>
                <a:latin typeface="Arial Rounded MT Bold" charset="0"/>
              </a:rPr>
              <a:t>(12:12-13).</a:t>
            </a:r>
          </a:p>
        </p:txBody>
      </p:sp>
    </p:spTree>
    <p:extLst>
      <p:ext uri="{BB962C8B-B14F-4D97-AF65-F5344CB8AC3E}">
        <p14:creationId xmlns:p14="http://schemas.microsoft.com/office/powerpoint/2010/main" val="254167322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1" name="Title 10"/>
          <p:cNvSpPr>
            <a:spLocks noGrp="1"/>
          </p:cNvSpPr>
          <p:nvPr>
            <p:ph type="title" idx="4294967295"/>
          </p:nvPr>
        </p:nvSpPr>
        <p:spPr>
          <a:xfrm>
            <a:off x="0" y="304800"/>
            <a:ext cx="9144000" cy="1143000"/>
          </a:xfrm>
        </p:spPr>
        <p:txBody>
          <a:bodyPr/>
          <a:lstStyle/>
          <a:p>
            <a:r>
              <a:rPr lang="en-US" sz="3200" b="1" dirty="0">
                <a:effectLst>
                  <a:outerShdw blurRad="38100" dist="38100" dir="2700000" algn="tl">
                    <a:srgbClr val="000000"/>
                  </a:outerShdw>
                </a:effectLst>
              </a:rPr>
              <a:t>A. </a:t>
            </a:r>
            <a:r>
              <a:rPr lang="zh-CN" altLang="en-US" sz="3200" b="1" dirty="0">
                <a:effectLst>
                  <a:outerShdw blurRad="38100" dist="38100" dir="2700000" algn="tl">
                    <a:srgbClr val="000000"/>
                  </a:outerShdw>
                </a:effectLst>
              </a:rPr>
              <a:t>一个身体有许多肢体</a:t>
            </a:r>
            <a:r>
              <a:rPr lang="en-US" sz="3200" b="1" dirty="0">
                <a:effectLst>
                  <a:outerShdw blurRad="38100" dist="38100" dir="2700000" algn="tl">
                    <a:srgbClr val="000000"/>
                  </a:outerShdw>
                </a:effectLst>
              </a:rPr>
              <a:t>(12:12).</a:t>
            </a:r>
          </a:p>
        </p:txBody>
      </p:sp>
      <p:pic>
        <p:nvPicPr>
          <p:cNvPr id="504835" name="Picture 11" descr="manon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4400" y="1524000"/>
            <a:ext cx="3079750" cy="476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0"/>
          <p:cNvSpPr txBox="1">
            <a:spLocks/>
          </p:cNvSpPr>
          <p:nvPr/>
        </p:nvSpPr>
        <p:spPr bwMode="auto">
          <a:xfrm>
            <a:off x="4114800" y="1295400"/>
            <a:ext cx="4343400" cy="5105400"/>
          </a:xfrm>
          <a:prstGeom prst="rect">
            <a:avLst/>
          </a:prstGeom>
          <a:noFill/>
          <a:ln w="9525">
            <a:noFill/>
            <a:miter lim="800000"/>
            <a:headEnd/>
            <a:tailEnd/>
          </a:ln>
          <a:effectLst/>
        </p:spPr>
        <p:txBody>
          <a:bodyPr lIns="91904" tIns="45953" rIns="91904" bIns="45953"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zh-CN" altLang="en-US" sz="3200" b="0" dirty="0">
                <a:solidFill>
                  <a:srgbClr val="DDDDDD"/>
                </a:solidFill>
                <a:effectLst>
                  <a:outerShdw blurRad="38100" dist="38100" dir="2700000" algn="tl">
                    <a:srgbClr val="000000"/>
                  </a:outerShdw>
                </a:effectLst>
                <a:latin typeface="Arial" charset="0"/>
                <a:cs typeface="ＭＳ Ｐゴシック" charset="0"/>
              </a:rPr>
              <a:t>就 如 身 子 是 一 个 ， 却 有 许 多 肢 体 ； 而 且 肢 体 虽 多 ， 仍 是 一 个 身 子 ； 基 督 也 是 这 样 。</a:t>
            </a:r>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en-US" sz="3200" b="0" dirty="0">
                <a:solidFill>
                  <a:srgbClr val="DDDDDD"/>
                </a:solidFill>
                <a:effectLst>
                  <a:outerShdw blurRad="38100" dist="38100" dir="2700000" algn="tl">
                    <a:srgbClr val="000000"/>
                  </a:outerShdw>
                </a:effectLst>
                <a:latin typeface="Arial" charset="0"/>
                <a:cs typeface="ＭＳ Ｐゴシック" charset="0"/>
              </a:rPr>
              <a:t> </a:t>
            </a:r>
            <a:br>
              <a:rPr lang="en-US" sz="3200" b="0" dirty="0">
                <a:solidFill>
                  <a:srgbClr val="DDDDDD"/>
                </a:solidFill>
                <a:effectLst>
                  <a:outerShdw blurRad="38100" dist="38100" dir="2700000" algn="tl">
                    <a:srgbClr val="000000"/>
                  </a:outerShdw>
                </a:effectLst>
                <a:latin typeface="Arial" charset="0"/>
                <a:cs typeface="ＭＳ Ｐゴシック" charset="0"/>
              </a:rPr>
            </a:br>
            <a:r>
              <a:rPr lang="en-US" sz="3200" b="0" dirty="0">
                <a:solidFill>
                  <a:srgbClr val="DDDDDD"/>
                </a:solidFill>
                <a:effectLst>
                  <a:outerShdw blurRad="38100" dist="38100" dir="2700000" algn="tl">
                    <a:srgbClr val="000000"/>
                  </a:outerShdw>
                </a:effectLst>
                <a:latin typeface="Arial" charset="0"/>
                <a:cs typeface="ＭＳ Ｐゴシック" charset="0"/>
              </a:rPr>
              <a:t>(12:12)</a:t>
            </a:r>
          </a:p>
        </p:txBody>
      </p:sp>
    </p:spTree>
    <p:extLst>
      <p:ext uri="{BB962C8B-B14F-4D97-AF65-F5344CB8AC3E}">
        <p14:creationId xmlns:p14="http://schemas.microsoft.com/office/powerpoint/2010/main" val="2973525660"/>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509954" name="Picture 5" descr="CRBAP03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3810000" y="1524000"/>
            <a:ext cx="5334000" cy="2133600"/>
          </a:xfrm>
        </p:spPr>
        <p:txBody>
          <a:bodyPr/>
          <a:lstStyle/>
          <a:p>
            <a:r>
              <a:rPr lang="en-US" sz="4000" b="1" dirty="0">
                <a:solidFill>
                  <a:srgbClr val="FD1E07"/>
                </a:solidFill>
                <a:effectLst>
                  <a:outerShdw blurRad="38100" dist="38100" dir="2700000" algn="tl">
                    <a:srgbClr val="000000"/>
                  </a:outerShdw>
                </a:effectLst>
              </a:rPr>
              <a:t>B. </a:t>
            </a:r>
            <a:r>
              <a:rPr lang="zh-CN" altLang="en-US" sz="4000" b="1" dirty="0">
                <a:solidFill>
                  <a:srgbClr val="FD1E07"/>
                </a:solidFill>
                <a:effectLst>
                  <a:outerShdw blurRad="38100" dist="38100" dir="2700000" algn="tl">
                    <a:srgbClr val="000000"/>
                  </a:outerShdw>
                </a:effectLst>
              </a:rPr>
              <a:t>信徒虽不同，仍然组成一个身体 </a:t>
            </a:r>
            <a:r>
              <a:rPr lang="en-US" sz="4000" b="1" dirty="0">
                <a:solidFill>
                  <a:srgbClr val="FD1E07"/>
                </a:solidFill>
                <a:effectLst>
                  <a:outerShdw blurRad="38100" dist="38100" dir="2700000" algn="tl">
                    <a:srgbClr val="000000"/>
                  </a:outerShdw>
                </a:effectLst>
              </a:rPr>
              <a:t>(12:13)</a:t>
            </a: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1904" tIns="45953" rIns="91904" bIns="45953"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600" dirty="0">
                <a:solidFill>
                  <a:srgbClr val="000066"/>
                </a:solidFill>
                <a:effectLst>
                  <a:outerShdw blurRad="38100" dist="38100" dir="2700000" algn="tl">
                    <a:srgbClr val="000000"/>
                  </a:outerShdw>
                </a:effectLst>
                <a:latin typeface="Arial"/>
                <a:cs typeface="Arial"/>
              </a:rPr>
              <a:t>“</a:t>
            </a:r>
            <a:r>
              <a:rPr lang="zh-CN" altLang="en-US" sz="3600" dirty="0">
                <a:solidFill>
                  <a:srgbClr val="000066"/>
                </a:solidFill>
                <a:effectLst>
                  <a:outerShdw blurRad="38100" dist="38100" dir="2700000" algn="tl">
                    <a:srgbClr val="000000"/>
                  </a:outerShdw>
                </a:effectLst>
                <a:latin typeface="Arial"/>
                <a:cs typeface="Arial"/>
              </a:rPr>
              <a:t>我们不拘是犹太人，是希利尼人，是为奴的，是自主的，都从一位圣灵受洗，成了一个身</a:t>
            </a:r>
            <a:endParaRPr lang="en-US" altLang="zh-CN" sz="3600" dirty="0">
              <a:solidFill>
                <a:srgbClr val="000066"/>
              </a:solidFill>
              <a:effectLst>
                <a:outerShdw blurRad="38100" dist="38100" dir="2700000" algn="tl">
                  <a:srgbClr val="000000"/>
                </a:outerShdw>
              </a:effectLst>
              <a:latin typeface="Arial"/>
              <a:cs typeface="Arial"/>
            </a:endParaRPr>
          </a:p>
          <a:p>
            <a:r>
              <a:rPr lang="zh-CN" altLang="en-US" sz="3600" dirty="0">
                <a:solidFill>
                  <a:srgbClr val="000066"/>
                </a:solidFill>
                <a:effectLst>
                  <a:outerShdw blurRad="38100" dist="38100" dir="2700000" algn="tl">
                    <a:srgbClr val="000000"/>
                  </a:outerShdw>
                </a:effectLst>
                <a:latin typeface="Arial"/>
                <a:cs typeface="Arial"/>
              </a:rPr>
              <a:t>体，饮於一位圣灵。”</a:t>
            </a:r>
            <a:r>
              <a:rPr lang="en-US" sz="3600" dirty="0">
                <a:solidFill>
                  <a:srgbClr val="000066"/>
                </a:solidFill>
                <a:effectLst>
                  <a:outerShdw blurRad="38100" dist="38100" dir="2700000" algn="tl">
                    <a:srgbClr val="000000"/>
                  </a:outerShdw>
                </a:effectLst>
                <a:latin typeface="Arial"/>
                <a:cs typeface="Arial"/>
              </a:rPr>
              <a:t> (</a:t>
            </a:r>
            <a:r>
              <a:rPr lang="zh-CN" altLang="en-US" sz="3600" dirty="0">
                <a:solidFill>
                  <a:srgbClr val="000066"/>
                </a:solidFill>
                <a:effectLst>
                  <a:outerShdw blurRad="38100" dist="38100" dir="2700000" algn="tl">
                    <a:srgbClr val="000000"/>
                  </a:outerShdw>
                </a:effectLst>
                <a:latin typeface="Arial"/>
                <a:cs typeface="Arial"/>
              </a:rPr>
              <a:t>林前</a:t>
            </a:r>
            <a:r>
              <a:rPr lang="en-US" sz="3600" dirty="0">
                <a:solidFill>
                  <a:srgbClr val="000066"/>
                </a:solidFill>
                <a:effectLst>
                  <a:outerShdw blurRad="38100" dist="38100" dir="2700000" algn="tl">
                    <a:srgbClr val="000000"/>
                  </a:outerShdw>
                </a:effectLst>
                <a:latin typeface="Arial"/>
                <a:cs typeface="Arial"/>
              </a:rPr>
              <a:t>12:13) </a:t>
            </a:r>
          </a:p>
        </p:txBody>
      </p:sp>
    </p:spTree>
    <p:extLst>
      <p:ext uri="{BB962C8B-B14F-4D97-AF65-F5344CB8AC3E}">
        <p14:creationId xmlns:p14="http://schemas.microsoft.com/office/powerpoint/2010/main" val="400303373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2"/>
          <p:cNvSpPr>
            <a:spLocks noGrp="1" noChangeArrowheads="1"/>
          </p:cNvSpPr>
          <p:nvPr>
            <p:ph type="ctrTitle" idx="4294967295"/>
          </p:nvPr>
        </p:nvSpPr>
        <p:spPr>
          <a:xfrm>
            <a:off x="2743200" y="152400"/>
            <a:ext cx="3429000" cy="685800"/>
          </a:xfrm>
        </p:spPr>
        <p:txBody>
          <a:bodyPr/>
          <a:lstStyle/>
          <a:p>
            <a:pPr eaLnBrk="1" hangingPunct="1"/>
            <a:r>
              <a:rPr lang="en-US" sz="3600">
                <a:solidFill>
                  <a:schemeClr val="bg1"/>
                </a:solidFill>
              </a:rPr>
              <a:t>ATHENS</a:t>
            </a:r>
            <a:endParaRPr lang="en-US" sz="4000">
              <a:solidFill>
                <a:schemeClr val="bg1"/>
              </a:solidFill>
            </a:endParaRPr>
          </a:p>
        </p:txBody>
      </p:sp>
      <p:pic>
        <p:nvPicPr>
          <p:cNvPr id="8" name="Picture 7" descr="athensagora.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5423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greece_athen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05400" y="3313149"/>
            <a:ext cx="4038600" cy="354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Acropolis-Asklepieion-artist-reconstruction.gif"/>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276600" y="0"/>
            <a:ext cx="5867400"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rved Down Arrow 9"/>
          <p:cNvSpPr>
            <a:spLocks noChangeArrowheads="1"/>
          </p:cNvSpPr>
          <p:nvPr/>
        </p:nvSpPr>
        <p:spPr bwMode="auto">
          <a:xfrm rot="-2178425">
            <a:off x="1233488" y="1841500"/>
            <a:ext cx="6704012" cy="1474788"/>
          </a:xfrm>
          <a:prstGeom prst="curvedDownArrow">
            <a:avLst>
              <a:gd name="adj1" fmla="val 25002"/>
              <a:gd name="adj2" fmla="val 50003"/>
              <a:gd name="adj3" fmla="val 41069"/>
            </a:avLst>
          </a:prstGeom>
          <a:solidFill>
            <a:schemeClr val="accent1"/>
          </a:solidFill>
          <a:ln w="9525">
            <a:solidFill>
              <a:schemeClr val="tx1"/>
            </a:solidFill>
            <a:round/>
            <a:headEnd/>
            <a:tailEnd/>
          </a:ln>
        </p:spPr>
        <p:txBody>
          <a:bodyPr lIns="91269" tIns="45635" rIns="91269" bIns="45635"/>
          <a:lstStyle/>
          <a:p>
            <a:pPr algn="l" eaLnBrk="0" hangingPunct="0"/>
            <a:endParaRPr lang="en-US" sz="2000" b="0">
              <a:solidFill>
                <a:srgbClr val="000000"/>
              </a:solidFill>
              <a:latin typeface="Arial"/>
              <a:cs typeface="Arial"/>
            </a:endParaRPr>
          </a:p>
        </p:txBody>
      </p:sp>
      <p:sp>
        <p:nvSpPr>
          <p:cNvPr id="4" name="Rectangle 3"/>
          <p:cNvSpPr txBox="1">
            <a:spLocks noChangeArrowheads="1"/>
          </p:cNvSpPr>
          <p:nvPr/>
        </p:nvSpPr>
        <p:spPr bwMode="auto">
          <a:xfrm>
            <a:off x="0" y="1447800"/>
            <a:ext cx="3505200"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a:solidFill>
                  <a:srgbClr val="000000"/>
                </a:solidFill>
                <a:latin typeface="Arial"/>
                <a:cs typeface="Arial"/>
              </a:rPr>
              <a:t>Ecclesia</a:t>
            </a:r>
            <a:br>
              <a:rPr lang="en-US" sz="2800" i="1" dirty="0">
                <a:solidFill>
                  <a:srgbClr val="000000"/>
                </a:solidFill>
                <a:latin typeface="Arial"/>
                <a:cs typeface="Arial"/>
              </a:rPr>
            </a:br>
            <a:r>
              <a:rPr lang="ru-RU" altLang="ja-JP" sz="2800" dirty="0">
                <a:solidFill>
                  <a:srgbClr val="000000"/>
                </a:solidFill>
                <a:latin typeface="Arial"/>
                <a:cs typeface="Arial"/>
              </a:rPr>
              <a:t>"</a:t>
            </a:r>
            <a:r>
              <a:rPr lang="zh-CN" altLang="en-US" sz="2800" dirty="0">
                <a:solidFill>
                  <a:srgbClr val="000000"/>
                </a:solidFill>
                <a:latin typeface="Arial"/>
                <a:cs typeface="Arial"/>
              </a:rPr>
              <a:t>被呼招</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6" name="Rectangle 3"/>
          <p:cNvSpPr txBox="1">
            <a:spLocks noChangeArrowheads="1"/>
          </p:cNvSpPr>
          <p:nvPr/>
        </p:nvSpPr>
        <p:spPr bwMode="auto">
          <a:xfrm>
            <a:off x="0" y="3352801"/>
            <a:ext cx="3505200" cy="1524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Idiotes</a:t>
            </a:r>
            <a:br>
              <a:rPr lang="en-US" sz="2800" i="1" dirty="0">
                <a:solidFill>
                  <a:srgbClr val="000000"/>
                </a:solidFill>
                <a:latin typeface="Arial"/>
                <a:cs typeface="Arial"/>
              </a:rPr>
            </a:br>
            <a:r>
              <a:rPr lang="ru-RU" altLang="ja-JP" sz="2800" dirty="0">
                <a:solidFill>
                  <a:srgbClr val="000000"/>
                </a:solidFill>
                <a:latin typeface="Arial"/>
                <a:cs typeface="Arial"/>
              </a:rPr>
              <a:t>"</a:t>
            </a:r>
            <a:r>
              <a:rPr lang="zh-CN" altLang="en-US" sz="2800" dirty="0">
                <a:solidFill>
                  <a:srgbClr val="000000"/>
                </a:solidFill>
                <a:latin typeface="Arial"/>
                <a:cs typeface="Arial"/>
              </a:rPr>
              <a:t>随己意行事</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11" name="Rectangle 3"/>
          <p:cNvSpPr txBox="1">
            <a:spLocks noChangeArrowheads="1"/>
          </p:cNvSpPr>
          <p:nvPr/>
        </p:nvSpPr>
        <p:spPr bwMode="auto">
          <a:xfrm>
            <a:off x="0" y="5334000"/>
            <a:ext cx="3886200" cy="1524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Kurioikos</a:t>
            </a:r>
            <a:br>
              <a:rPr lang="en-US" sz="2800" i="1" dirty="0">
                <a:solidFill>
                  <a:srgbClr val="000000"/>
                </a:solidFill>
                <a:latin typeface="Arial"/>
                <a:cs typeface="Arial"/>
              </a:rPr>
            </a:br>
            <a:r>
              <a:rPr lang="ru-RU" altLang="ja-JP" sz="2800" dirty="0">
                <a:solidFill>
                  <a:srgbClr val="000000"/>
                </a:solidFill>
                <a:latin typeface="Arial"/>
                <a:cs typeface="Arial"/>
              </a:rPr>
              <a:t>“</a:t>
            </a:r>
            <a:r>
              <a:rPr lang="zh-CN" altLang="en-US" sz="2800" dirty="0">
                <a:solidFill>
                  <a:srgbClr val="000000"/>
                </a:solidFill>
                <a:latin typeface="Arial"/>
                <a:cs typeface="Arial"/>
              </a:rPr>
              <a:t>神的家</a:t>
            </a:r>
            <a:r>
              <a:rPr lang="ru-RU" altLang="ja-JP" sz="2800" dirty="0">
                <a:solidFill>
                  <a:srgbClr val="000000"/>
                </a:solidFill>
                <a:latin typeface="Arial"/>
                <a:cs typeface="Arial"/>
              </a:rPr>
              <a:t>”</a:t>
            </a:r>
            <a:br>
              <a:rPr lang="en-US" sz="2800" dirty="0">
                <a:solidFill>
                  <a:srgbClr val="000000"/>
                </a:solidFill>
                <a:latin typeface="Arial"/>
                <a:cs typeface="Arial"/>
              </a:rPr>
            </a:br>
            <a:r>
              <a:rPr lang="ru-RU" altLang="ja-JP" sz="2800" dirty="0">
                <a:solidFill>
                  <a:srgbClr val="000000"/>
                </a:solidFill>
                <a:latin typeface="Arial"/>
                <a:cs typeface="Arial"/>
              </a:rPr>
              <a:t>“</a:t>
            </a:r>
            <a:r>
              <a:rPr lang="zh-CN" altLang="en-US" sz="2800" dirty="0">
                <a:solidFill>
                  <a:srgbClr val="000000"/>
                </a:solidFill>
                <a:latin typeface="Arial"/>
                <a:cs typeface="Arial"/>
              </a:rPr>
              <a:t>教会</a:t>
            </a:r>
            <a:r>
              <a:rPr lang="ru-RU" altLang="ja-JP" sz="2800" dirty="0">
                <a:solidFill>
                  <a:srgbClr val="000000"/>
                </a:solidFill>
                <a:latin typeface="Arial"/>
                <a:cs typeface="Arial"/>
              </a:rPr>
              <a:t>”</a:t>
            </a:r>
            <a:r>
              <a:rPr lang="en-US" sz="2800" dirty="0">
                <a:solidFill>
                  <a:srgbClr val="000000"/>
                </a:solidFill>
                <a:latin typeface="Arial"/>
                <a:cs typeface="Arial"/>
              </a:rPr>
              <a:t> </a:t>
            </a:r>
            <a:r>
              <a:rPr lang="zh-CN" altLang="en-US" sz="2800" dirty="0">
                <a:solidFill>
                  <a:srgbClr val="000000"/>
                </a:solidFill>
                <a:latin typeface="Arial"/>
                <a:cs typeface="Arial"/>
              </a:rPr>
              <a:t>拉丁文</a:t>
            </a:r>
            <a:endParaRPr lang="en-US" sz="2800" dirty="0">
              <a:solidFill>
                <a:srgbClr val="000000"/>
              </a:solidFill>
              <a:latin typeface="Arial"/>
              <a:cs typeface="Arial"/>
            </a:endParaRPr>
          </a:p>
        </p:txBody>
      </p:sp>
    </p:spTree>
    <p:extLst>
      <p:ext uri="{BB962C8B-B14F-4D97-AF65-F5344CB8AC3E}">
        <p14:creationId xmlns:p14="http://schemas.microsoft.com/office/powerpoint/2010/main" val="41765992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ox(in)">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linds(horizontal)">
                                      <p:cBhvr>
                                        <p:cTn id="26" dur="500"/>
                                        <p:tgtEl>
                                          <p:spTgt spid="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linds(horizontal)">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6" grpId="0" animBg="1"/>
      <p:bldP spid="11"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20194" name="Picture 2" descr="18-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0195" name="Rectangle 3"/>
          <p:cNvSpPr>
            <a:spLocks noGrp="1" noChangeArrowheads="1"/>
          </p:cNvSpPr>
          <p:nvPr>
            <p:ph type="title" idx="4294967295"/>
          </p:nvPr>
        </p:nvSpPr>
        <p:spPr>
          <a:xfrm>
            <a:off x="762000" y="6096000"/>
            <a:ext cx="7772400" cy="762000"/>
          </a:xfrm>
        </p:spPr>
        <p:txBody>
          <a:bodyPr/>
          <a:lstStyle/>
          <a:p>
            <a:pPr algn="l"/>
            <a:r>
              <a:rPr lang="zh-CN" altLang="en-US" sz="2400" b="1" dirty="0">
                <a:solidFill>
                  <a:schemeClr val="bg1"/>
                </a:solidFill>
                <a:ea typeface="ＭＳ Ｐゴシック" charset="0"/>
                <a:cs typeface="ＭＳ Ｐゴシック" charset="0"/>
              </a:rPr>
              <a:t>什么是圣灵的洗礼</a:t>
            </a:r>
            <a:r>
              <a:rPr lang="en-US" altLang="zh-CN" sz="2400" b="1" dirty="0">
                <a:solidFill>
                  <a:schemeClr val="bg1"/>
                </a:solidFill>
                <a:ea typeface="ＭＳ Ｐゴシック" charset="0"/>
                <a:cs typeface="ＭＳ Ｐゴシック" charset="0"/>
              </a:rPr>
              <a:t>?</a:t>
            </a:r>
            <a:endParaRPr lang="en-US" sz="2400" dirty="0">
              <a:solidFill>
                <a:schemeClr val="tx1"/>
              </a:solidFill>
              <a:ea typeface="ＭＳ Ｐゴシック" charset="0"/>
              <a:cs typeface="ＭＳ Ｐゴシック" charset="0"/>
            </a:endParaRPr>
          </a:p>
        </p:txBody>
      </p:sp>
      <p:sp>
        <p:nvSpPr>
          <p:cNvPr id="520196"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184074527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2" name="Picture 2" descr="02-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43" name="Rectangle 3"/>
          <p:cNvSpPr>
            <a:spLocks noGrp="1" noChangeArrowheads="1"/>
          </p:cNvSpPr>
          <p:nvPr>
            <p:ph type="title" idx="4294967295"/>
          </p:nvPr>
        </p:nvSpPr>
        <p:spPr>
          <a:xfrm>
            <a:off x="0" y="6248400"/>
            <a:ext cx="9144000" cy="609600"/>
          </a:xfrm>
        </p:spPr>
        <p:txBody>
          <a:bodyPr/>
          <a:lstStyle/>
          <a:p>
            <a:pPr eaLnBrk="1" hangingPunct="1"/>
            <a:r>
              <a:rPr lang="zh-CN" altLang="en-US" sz="2400" b="1" dirty="0">
                <a:solidFill>
                  <a:srgbClr val="000000"/>
                </a:solidFill>
                <a:cs typeface="Arial"/>
              </a:rPr>
              <a:t>在灵里畅游 </a:t>
            </a:r>
            <a:r>
              <a:rPr lang="en-US" altLang="zh-CN" sz="2400" b="1" dirty="0">
                <a:solidFill>
                  <a:srgbClr val="000000"/>
                </a:solidFill>
                <a:cs typeface="Arial"/>
              </a:rPr>
              <a:t>- </a:t>
            </a:r>
            <a:r>
              <a:rPr lang="zh-CN" altLang="en-US" sz="2400" b="1" dirty="0">
                <a:solidFill>
                  <a:srgbClr val="000000"/>
                </a:solidFill>
                <a:cs typeface="Arial"/>
              </a:rPr>
              <a:t>珀斯</a:t>
            </a:r>
            <a:r>
              <a:rPr lang="en-US" altLang="zh-CN" sz="2400" b="1" dirty="0">
                <a:solidFill>
                  <a:srgbClr val="000000"/>
                </a:solidFill>
                <a:cs typeface="Arial"/>
              </a:rPr>
              <a:t>,</a:t>
            </a:r>
            <a:r>
              <a:rPr lang="zh-CN" altLang="en-US" sz="2400" b="1" dirty="0">
                <a:solidFill>
                  <a:srgbClr val="000000"/>
                </a:solidFill>
                <a:cs typeface="Arial"/>
              </a:rPr>
              <a:t>西澳大利亚州</a:t>
            </a:r>
            <a:endParaRPr lang="en-US" sz="6000" b="1" dirty="0">
              <a:latin typeface="Arial"/>
              <a:cs typeface="Arial"/>
            </a:endParaRPr>
          </a:p>
        </p:txBody>
      </p:sp>
      <p:sp>
        <p:nvSpPr>
          <p:cNvPr id="522244"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3548141469"/>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90" name="Picture 3" descr="Holy Spirit Lr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9849"/>
            <a:ext cx="9144000" cy="581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291" name="Rectangle 4"/>
          <p:cNvSpPr>
            <a:spLocks noGrp="1" noChangeArrowheads="1"/>
          </p:cNvSpPr>
          <p:nvPr>
            <p:ph type="title" idx="4294967295"/>
          </p:nvPr>
        </p:nvSpPr>
        <p:spPr>
          <a:xfrm>
            <a:off x="228600" y="0"/>
            <a:ext cx="3048000" cy="1905000"/>
          </a:xfrm>
        </p:spPr>
        <p:txBody>
          <a:bodyPr/>
          <a:lstStyle/>
          <a:p>
            <a:pPr algn="l" eaLnBrk="1" hangingPunct="1"/>
            <a:r>
              <a:rPr lang="zh-CN" altLang="en-US" sz="3600" dirty="0"/>
              <a:t>在五旬节，到底发生了什么事？</a:t>
            </a:r>
            <a:endParaRPr lang="en-US" sz="3600" dirty="0"/>
          </a:p>
        </p:txBody>
      </p:sp>
      <p:sp>
        <p:nvSpPr>
          <p:cNvPr id="6" name="Rectangle 4"/>
          <p:cNvSpPr txBox="1">
            <a:spLocks noChangeArrowheads="1"/>
          </p:cNvSpPr>
          <p:nvPr/>
        </p:nvSpPr>
        <p:spPr bwMode="auto">
          <a:xfrm>
            <a:off x="3505200" y="0"/>
            <a:ext cx="5638800" cy="2057400"/>
          </a:xfrm>
          <a:prstGeom prst="rect">
            <a:avLst/>
          </a:prstGeom>
          <a:noFill/>
          <a:ln w="9525">
            <a:noFill/>
            <a:miter lim="800000"/>
            <a:headEnd/>
            <a:tailEnd/>
          </a:ln>
          <a:effectLst/>
        </p:spPr>
        <p:txBody>
          <a:bodyPr lIns="91269" tIns="45635" rIns="91269" bIns="45635" anchor="ctr"/>
          <a:lstStyle/>
          <a:p>
            <a:pPr marL="741582" indent="-741582" algn="l" eaLnBrk="0" hangingPunct="0">
              <a:buFontTx/>
              <a:buAutoNum type="alphaLcPeriod"/>
              <a:defRPr/>
            </a:pPr>
            <a:r>
              <a:rPr lang="zh-CN" altLang="en-US" sz="2800" b="0" dirty="0">
                <a:solidFill>
                  <a:srgbClr val="000000"/>
                </a:solidFill>
                <a:latin typeface="Arial"/>
                <a:ea typeface="Osaka"/>
                <a:cs typeface="Osaka"/>
              </a:rPr>
              <a:t>圣灵的洗礼</a:t>
            </a:r>
          </a:p>
          <a:p>
            <a:pPr marL="741582" indent="-741582" algn="l" eaLnBrk="0" hangingPunct="0">
              <a:buFontTx/>
              <a:buAutoNum type="alphaLcPeriod"/>
              <a:defRPr/>
            </a:pPr>
            <a:r>
              <a:rPr lang="zh-CN" altLang="en-US" sz="2800" b="0" dirty="0">
                <a:solidFill>
                  <a:srgbClr val="FF0000"/>
                </a:solidFill>
                <a:latin typeface="Arial"/>
                <a:ea typeface="Osaka"/>
                <a:cs typeface="Osaka"/>
              </a:rPr>
              <a:t>与</a:t>
            </a:r>
            <a:r>
              <a:rPr lang="zh-CN" altLang="en-US" sz="2800" b="0" dirty="0">
                <a:solidFill>
                  <a:srgbClr val="000000"/>
                </a:solidFill>
                <a:latin typeface="Arial"/>
                <a:ea typeface="Osaka"/>
                <a:cs typeface="Osaka"/>
              </a:rPr>
              <a:t>圣灵的洗礼</a:t>
            </a:r>
          </a:p>
          <a:p>
            <a:pPr marL="741582" indent="-741582" algn="l" eaLnBrk="0" hangingPunct="0">
              <a:buFontTx/>
              <a:buAutoNum type="alphaLcPeriod"/>
              <a:defRPr/>
            </a:pPr>
            <a:r>
              <a:rPr lang="zh-CN" altLang="en-US" sz="2800" b="0" dirty="0">
                <a:solidFill>
                  <a:srgbClr val="FF0000"/>
                </a:solidFill>
                <a:latin typeface="Arial"/>
                <a:ea typeface="Osaka"/>
                <a:cs typeface="Osaka"/>
              </a:rPr>
              <a:t>在</a:t>
            </a:r>
            <a:r>
              <a:rPr lang="zh-CN" altLang="en-US" sz="2800" b="0" dirty="0">
                <a:solidFill>
                  <a:srgbClr val="000000"/>
                </a:solidFill>
                <a:latin typeface="Arial"/>
                <a:ea typeface="Osaka"/>
                <a:cs typeface="Osaka"/>
              </a:rPr>
              <a:t>圣灵的洗礼</a:t>
            </a:r>
          </a:p>
          <a:p>
            <a:pPr marL="741582" indent="-741582" algn="l" eaLnBrk="0" hangingPunct="0">
              <a:buFontTx/>
              <a:buAutoNum type="alphaLcPeriod"/>
              <a:defRPr/>
            </a:pPr>
            <a:r>
              <a:rPr lang="zh-CN" altLang="en-US" sz="2800" b="0" dirty="0">
                <a:solidFill>
                  <a:srgbClr val="FF0000"/>
                </a:solidFill>
                <a:latin typeface="Arial"/>
                <a:ea typeface="Osaka"/>
                <a:cs typeface="Osaka"/>
              </a:rPr>
              <a:t>受在</a:t>
            </a:r>
            <a:r>
              <a:rPr lang="zh-CN" altLang="en-US" sz="2800" b="0" dirty="0">
                <a:solidFill>
                  <a:srgbClr val="000000"/>
                </a:solidFill>
                <a:latin typeface="Arial"/>
                <a:ea typeface="Osaka"/>
                <a:cs typeface="Osaka"/>
              </a:rPr>
              <a:t>圣灵的洗礼</a:t>
            </a:r>
          </a:p>
        </p:txBody>
      </p:sp>
      <p:sp>
        <p:nvSpPr>
          <p:cNvPr id="7" name="Rectangle 4"/>
          <p:cNvSpPr txBox="1">
            <a:spLocks noChangeArrowheads="1"/>
          </p:cNvSpPr>
          <p:nvPr/>
        </p:nvSpPr>
        <p:spPr bwMode="auto">
          <a:xfrm>
            <a:off x="2133601" y="3352800"/>
            <a:ext cx="6019800" cy="990600"/>
          </a:xfrm>
          <a:prstGeom prst="rect">
            <a:avLst/>
          </a:prstGeom>
          <a:solidFill>
            <a:schemeClr val="bg1"/>
          </a:solidFill>
          <a:ln w="9525">
            <a:noFill/>
            <a:miter lim="800000"/>
            <a:headEnd/>
            <a:tailEnd/>
          </a:ln>
          <a:effectLst/>
        </p:spPr>
        <p:txBody>
          <a:bodyPr lIns="91269" tIns="45635" rIns="91269" bIns="45635" anchor="ctr"/>
          <a:lstStyle/>
          <a:p>
            <a:pPr marL="741582" indent="-741582" eaLnBrk="0" hangingPunct="0">
              <a:defRPr/>
            </a:pPr>
            <a:r>
              <a:rPr lang="en-US" sz="4800" b="0" i="1" dirty="0" err="1">
                <a:solidFill>
                  <a:srgbClr val="000000"/>
                </a:solidFill>
                <a:latin typeface="Arial"/>
                <a:ea typeface="Osaka"/>
                <a:cs typeface="Osaka"/>
              </a:rPr>
              <a:t>baptizo</a:t>
            </a:r>
            <a:r>
              <a:rPr lang="en-US" sz="4800" b="0" i="1" dirty="0">
                <a:solidFill>
                  <a:srgbClr val="000000"/>
                </a:solidFill>
                <a:latin typeface="Arial"/>
                <a:ea typeface="Osaka"/>
                <a:cs typeface="Osaka"/>
              </a:rPr>
              <a:t> en </a:t>
            </a:r>
            <a:r>
              <a:rPr lang="en-US" sz="4800" b="0" i="1" dirty="0" err="1">
                <a:solidFill>
                  <a:srgbClr val="000000"/>
                </a:solidFill>
                <a:latin typeface="Arial"/>
                <a:ea typeface="Osaka"/>
                <a:cs typeface="Osaka"/>
              </a:rPr>
              <a:t>pneumati</a:t>
            </a:r>
            <a:endParaRPr lang="en-US" sz="4800" b="0" i="1" dirty="0">
              <a:solidFill>
                <a:srgbClr val="000000"/>
              </a:solidFill>
              <a:latin typeface="Arial"/>
              <a:ea typeface="Osaka"/>
              <a:cs typeface="Osaka"/>
            </a:endParaRPr>
          </a:p>
        </p:txBody>
      </p:sp>
      <p:cxnSp>
        <p:nvCxnSpPr>
          <p:cNvPr id="9" name="Straight Connector 8"/>
          <p:cNvCxnSpPr>
            <a:cxnSpLocks noChangeShapeType="1"/>
          </p:cNvCxnSpPr>
          <p:nvPr/>
        </p:nvCxnSpPr>
        <p:spPr bwMode="auto">
          <a:xfrm>
            <a:off x="3962400" y="381000"/>
            <a:ext cx="4495800" cy="1588"/>
          </a:xfrm>
          <a:prstGeom prst="line">
            <a:avLst/>
          </a:prstGeom>
          <a:noFill/>
          <a:ln w="38100">
            <a:solidFill>
              <a:srgbClr val="000000"/>
            </a:solidFill>
            <a:round/>
            <a:headEnd/>
            <a:tailEnd/>
          </a:ln>
          <a:effectLst>
            <a:outerShdw blurRad="63500" dist="23000" dir="5400000" rotWithShape="0">
              <a:srgbClr val="000000">
                <a:alpha val="34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1270209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down)">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down)">
                                      <p:cBhvr>
                                        <p:cTn id="17" dur="500"/>
                                        <p:tgtEl>
                                          <p:spTgt spid="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Effect transition="in" filter="wipe(down)">
                                      <p:cBhvr>
                                        <p:cTn id="22" dur="500"/>
                                        <p:tgtEl>
                                          <p:spTgt spid="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2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47"/>
          <p:cNvSpPr>
            <a:spLocks noChangeArrowheads="1"/>
          </p:cNvSpPr>
          <p:nvPr/>
        </p:nvSpPr>
        <p:spPr bwMode="auto">
          <a:xfrm>
            <a:off x="3429000" y="685800"/>
            <a:ext cx="5715000" cy="5562600"/>
          </a:xfrm>
          <a:prstGeom prst="rect">
            <a:avLst/>
          </a:pr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527363" name="Rectangle 45"/>
          <p:cNvSpPr>
            <a:spLocks noChangeArrowheads="1"/>
          </p:cNvSpPr>
          <p:nvPr/>
        </p:nvSpPr>
        <p:spPr bwMode="auto">
          <a:xfrm>
            <a:off x="1524000" y="685800"/>
            <a:ext cx="1905000" cy="5562600"/>
          </a:xfrm>
          <a:prstGeom prst="rect">
            <a:avLst/>
          </a:prstGeom>
          <a:solidFill>
            <a:schemeClr val="accent2"/>
          </a:solidFill>
          <a:ln w="9525">
            <a:solidFill>
              <a:schemeClr val="tx1"/>
            </a:solidFill>
            <a:miter lim="800000"/>
            <a:headEnd/>
            <a:tailEnd/>
          </a:ln>
        </p:spPr>
        <p:txBody>
          <a:bodyPr wrap="none" lIns="91269" tIns="45635" rIns="91269" bIns="45635" anchor="ctr"/>
          <a:lstStyle/>
          <a:p>
            <a:pPr eaLnBrk="0" hangingPunct="0"/>
            <a:endParaRPr lang="en-US" b="0">
              <a:solidFill>
                <a:srgbClr val="000000"/>
              </a:solidFill>
            </a:endParaRPr>
          </a:p>
        </p:txBody>
      </p:sp>
      <p:sp>
        <p:nvSpPr>
          <p:cNvPr id="527365" name="Rectangle 3"/>
          <p:cNvSpPr>
            <a:spLocks noChangeArrowheads="1"/>
          </p:cNvSpPr>
          <p:nvPr/>
        </p:nvSpPr>
        <p:spPr bwMode="auto">
          <a:xfrm>
            <a:off x="1524000" y="1295402"/>
            <a:ext cx="18415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“与圣灵”</a:t>
            </a:r>
          </a:p>
        </p:txBody>
      </p:sp>
      <p:sp>
        <p:nvSpPr>
          <p:cNvPr id="527366" name="Line 4"/>
          <p:cNvSpPr>
            <a:spLocks noChangeShapeType="1"/>
          </p:cNvSpPr>
          <p:nvPr/>
        </p:nvSpPr>
        <p:spPr bwMode="auto">
          <a:xfrm>
            <a:off x="4333875" y="3541715"/>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67" name="Line 5"/>
          <p:cNvSpPr>
            <a:spLocks noChangeShapeType="1"/>
          </p:cNvSpPr>
          <p:nvPr/>
        </p:nvSpPr>
        <p:spPr bwMode="auto">
          <a:xfrm>
            <a:off x="6184900" y="3541715"/>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68" name="Oval 6"/>
          <p:cNvSpPr>
            <a:spLocks noChangeArrowheads="1"/>
          </p:cNvSpPr>
          <p:nvPr/>
        </p:nvSpPr>
        <p:spPr bwMode="auto">
          <a:xfrm>
            <a:off x="1676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0" tIns="0" rIns="0" bIns="45635" anchor="ctr" anchorCtr="1"/>
          <a:lstStyle/>
          <a:p>
            <a:pPr algn="l" eaLnBrk="0" hangingPunct="0"/>
            <a:endParaRPr lang="en-US" b="0">
              <a:solidFill>
                <a:srgbClr val="000000"/>
              </a:solidFill>
            </a:endParaRPr>
          </a:p>
        </p:txBody>
      </p:sp>
      <p:sp>
        <p:nvSpPr>
          <p:cNvPr id="527369" name="Rectangle 7"/>
          <p:cNvSpPr>
            <a:spLocks noChangeArrowheads="1"/>
          </p:cNvSpPr>
          <p:nvPr/>
        </p:nvSpPr>
        <p:spPr bwMode="auto">
          <a:xfrm>
            <a:off x="1987586" y="4291013"/>
            <a:ext cx="1063625"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dirty="0">
                <a:solidFill>
                  <a:srgbClr val="000000"/>
                </a:solidFill>
              </a:rPr>
              <a:t>身体</a:t>
            </a:r>
            <a:r>
              <a:rPr lang="en-US" sz="2000" dirty="0">
                <a:solidFill>
                  <a:srgbClr val="000000"/>
                </a:solidFill>
              </a:rPr>
              <a:t>?</a:t>
            </a:r>
            <a:endParaRPr lang="en-US" sz="2000" b="0" dirty="0">
              <a:solidFill>
                <a:srgbClr val="000000"/>
              </a:solidFill>
            </a:endParaRPr>
          </a:p>
        </p:txBody>
      </p:sp>
      <p:sp>
        <p:nvSpPr>
          <p:cNvPr id="527370" name="Rectangle 8"/>
          <p:cNvSpPr>
            <a:spLocks noChangeArrowheads="1"/>
          </p:cNvSpPr>
          <p:nvPr/>
        </p:nvSpPr>
        <p:spPr bwMode="auto">
          <a:xfrm>
            <a:off x="1768511" y="3070225"/>
            <a:ext cx="1484313"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圣灵</a:t>
            </a:r>
            <a:endParaRPr lang="en-US" sz="2000" b="0" dirty="0">
              <a:solidFill>
                <a:srgbClr val="000000"/>
              </a:solidFill>
            </a:endParaRPr>
          </a:p>
        </p:txBody>
      </p:sp>
      <p:sp>
        <p:nvSpPr>
          <p:cNvPr id="527371" name="Rectangle 9"/>
          <p:cNvSpPr>
            <a:spLocks noChangeArrowheads="1"/>
          </p:cNvSpPr>
          <p:nvPr/>
        </p:nvSpPr>
        <p:spPr bwMode="auto">
          <a:xfrm>
            <a:off x="1768511" y="2100264"/>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dirty="0">
                <a:solidFill>
                  <a:srgbClr val="000000"/>
                </a:solidFill>
              </a:rPr>
              <a:t>基督</a:t>
            </a:r>
            <a:endParaRPr lang="en-US" sz="2000" b="0" dirty="0">
              <a:solidFill>
                <a:srgbClr val="000000"/>
              </a:solidFill>
            </a:endParaRPr>
          </a:p>
        </p:txBody>
      </p:sp>
      <p:sp>
        <p:nvSpPr>
          <p:cNvPr id="527372" name="Rectangle 10"/>
          <p:cNvSpPr>
            <a:spLocks noChangeArrowheads="1"/>
          </p:cNvSpPr>
          <p:nvPr/>
        </p:nvSpPr>
        <p:spPr bwMode="auto">
          <a:xfrm>
            <a:off x="1768511" y="56784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73" name="Rectangle 11"/>
          <p:cNvSpPr>
            <a:spLocks noChangeArrowheads="1"/>
          </p:cNvSpPr>
          <p:nvPr/>
        </p:nvSpPr>
        <p:spPr bwMode="auto">
          <a:xfrm>
            <a:off x="19050" y="4291013"/>
            <a:ext cx="13192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范围</a:t>
            </a:r>
            <a:r>
              <a:rPr lang="en-US" altLang="zh-CN" sz="2000" i="1" dirty="0">
                <a:solidFill>
                  <a:srgbClr val="000000"/>
                </a:solidFill>
              </a:rPr>
              <a:t>: </a:t>
            </a:r>
            <a:r>
              <a:rPr lang="zh-CN" altLang="en-US" sz="2000" dirty="0">
                <a:solidFill>
                  <a:srgbClr val="000000"/>
                </a:solidFill>
              </a:rPr>
              <a:t>进入</a:t>
            </a:r>
          </a:p>
        </p:txBody>
      </p:sp>
      <p:sp>
        <p:nvSpPr>
          <p:cNvPr id="527374" name="Rectangle 12"/>
          <p:cNvSpPr>
            <a:spLocks noChangeArrowheads="1"/>
          </p:cNvSpPr>
          <p:nvPr/>
        </p:nvSpPr>
        <p:spPr bwMode="auto">
          <a:xfrm>
            <a:off x="76200" y="3070225"/>
            <a:ext cx="15240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器皿</a:t>
            </a:r>
            <a:r>
              <a:rPr lang="en-US" altLang="zh-CN" sz="2000" i="1" dirty="0">
                <a:solidFill>
                  <a:srgbClr val="000000"/>
                </a:solidFill>
              </a:rPr>
              <a:t>: </a:t>
            </a:r>
            <a:r>
              <a:rPr lang="zh-CN" altLang="en-US" sz="2000" dirty="0">
                <a:solidFill>
                  <a:srgbClr val="000000"/>
                </a:solidFill>
              </a:rPr>
              <a:t>用</a:t>
            </a:r>
          </a:p>
        </p:txBody>
      </p:sp>
      <p:sp>
        <p:nvSpPr>
          <p:cNvPr id="527375" name="Rectangle 13"/>
          <p:cNvSpPr>
            <a:spLocks noChangeArrowheads="1"/>
          </p:cNvSpPr>
          <p:nvPr/>
        </p:nvSpPr>
        <p:spPr bwMode="auto">
          <a:xfrm>
            <a:off x="55563" y="2100264"/>
            <a:ext cx="1484312"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媒体</a:t>
            </a:r>
            <a:r>
              <a:rPr lang="en-US" altLang="zh-CN" sz="2000" i="1" dirty="0">
                <a:solidFill>
                  <a:srgbClr val="000000"/>
                </a:solidFill>
              </a:rPr>
              <a:t>: </a:t>
            </a:r>
            <a:r>
              <a:rPr lang="zh-CN" altLang="en-US" sz="2000" dirty="0">
                <a:solidFill>
                  <a:srgbClr val="000000"/>
                </a:solidFill>
              </a:rPr>
              <a:t>靠</a:t>
            </a:r>
          </a:p>
        </p:txBody>
      </p:sp>
      <p:sp>
        <p:nvSpPr>
          <p:cNvPr id="527376" name="Rectangle 14"/>
          <p:cNvSpPr>
            <a:spLocks noChangeArrowheads="1"/>
          </p:cNvSpPr>
          <p:nvPr/>
        </p:nvSpPr>
        <p:spPr bwMode="auto">
          <a:xfrm>
            <a:off x="19051" y="5678489"/>
            <a:ext cx="1504950"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目的</a:t>
            </a:r>
            <a:r>
              <a:rPr lang="en-US" altLang="zh-CN" sz="2000" i="1" dirty="0">
                <a:solidFill>
                  <a:srgbClr val="000000"/>
                </a:solidFill>
              </a:rPr>
              <a:t>: </a:t>
            </a:r>
            <a:r>
              <a:rPr lang="zh-CN" altLang="en-US" sz="2000" dirty="0">
                <a:solidFill>
                  <a:srgbClr val="000000"/>
                </a:solidFill>
              </a:rPr>
              <a:t>将成为</a:t>
            </a:r>
          </a:p>
        </p:txBody>
      </p:sp>
      <p:sp>
        <p:nvSpPr>
          <p:cNvPr id="527377" name="Rectangle 15"/>
          <p:cNvSpPr>
            <a:spLocks noChangeArrowheads="1"/>
          </p:cNvSpPr>
          <p:nvPr/>
        </p:nvSpPr>
        <p:spPr bwMode="auto">
          <a:xfrm>
            <a:off x="55563" y="1295402"/>
            <a:ext cx="1374775"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i="1" dirty="0">
                <a:solidFill>
                  <a:srgbClr val="000000"/>
                </a:solidFill>
              </a:rPr>
              <a:t>翻译</a:t>
            </a:r>
          </a:p>
        </p:txBody>
      </p:sp>
      <p:sp>
        <p:nvSpPr>
          <p:cNvPr id="527378" name="Line 16"/>
          <p:cNvSpPr>
            <a:spLocks noChangeShapeType="1"/>
          </p:cNvSpPr>
          <p:nvPr/>
        </p:nvSpPr>
        <p:spPr bwMode="auto">
          <a:xfrm>
            <a:off x="2500349" y="3541715"/>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79" name="Line 17"/>
          <p:cNvSpPr>
            <a:spLocks noChangeShapeType="1"/>
          </p:cNvSpPr>
          <p:nvPr/>
        </p:nvSpPr>
        <p:spPr bwMode="auto">
          <a:xfrm>
            <a:off x="2500349" y="5124452"/>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80" name="Line 18"/>
          <p:cNvSpPr>
            <a:spLocks noChangeShapeType="1"/>
          </p:cNvSpPr>
          <p:nvPr/>
        </p:nvSpPr>
        <p:spPr bwMode="auto">
          <a:xfrm>
            <a:off x="2500349" y="2543211"/>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81" name="Oval 19"/>
          <p:cNvSpPr>
            <a:spLocks noChangeArrowheads="1"/>
          </p:cNvSpPr>
          <p:nvPr/>
        </p:nvSpPr>
        <p:spPr bwMode="auto">
          <a:xfrm>
            <a:off x="3508376" y="3903663"/>
            <a:ext cx="1614488" cy="1220787"/>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0" tIns="0" rIns="0" bIns="45635" anchor="ctr" anchorCtr="1"/>
          <a:lstStyle/>
          <a:p>
            <a:pPr algn="l" eaLnBrk="0" hangingPunct="0"/>
            <a:endParaRPr lang="en-US" b="0">
              <a:solidFill>
                <a:srgbClr val="000000"/>
              </a:solidFill>
            </a:endParaRPr>
          </a:p>
        </p:txBody>
      </p:sp>
      <p:sp>
        <p:nvSpPr>
          <p:cNvPr id="527382" name="Rectangle 20"/>
          <p:cNvSpPr>
            <a:spLocks noChangeArrowheads="1"/>
          </p:cNvSpPr>
          <p:nvPr/>
        </p:nvSpPr>
        <p:spPr bwMode="auto">
          <a:xfrm>
            <a:off x="3429000" y="1295402"/>
            <a:ext cx="1843088"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“在一位圣灵里”</a:t>
            </a:r>
          </a:p>
        </p:txBody>
      </p:sp>
      <p:sp>
        <p:nvSpPr>
          <p:cNvPr id="527383" name="Rectangle 21"/>
          <p:cNvSpPr>
            <a:spLocks noChangeArrowheads="1"/>
          </p:cNvSpPr>
          <p:nvPr/>
        </p:nvSpPr>
        <p:spPr bwMode="auto">
          <a:xfrm>
            <a:off x="3819526" y="4291013"/>
            <a:ext cx="10652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圣灵</a:t>
            </a:r>
            <a:endParaRPr lang="en-US" sz="2000" b="0" dirty="0">
              <a:solidFill>
                <a:srgbClr val="000000"/>
              </a:solidFill>
            </a:endParaRPr>
          </a:p>
        </p:txBody>
      </p:sp>
      <p:sp>
        <p:nvSpPr>
          <p:cNvPr id="527384" name="Rectangle 22"/>
          <p:cNvSpPr>
            <a:spLocks noChangeArrowheads="1"/>
          </p:cNvSpPr>
          <p:nvPr/>
        </p:nvSpPr>
        <p:spPr bwMode="auto">
          <a:xfrm>
            <a:off x="3600486" y="3070225"/>
            <a:ext cx="1484313"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85" name="Rectangle 23"/>
          <p:cNvSpPr>
            <a:spLocks noChangeArrowheads="1"/>
          </p:cNvSpPr>
          <p:nvPr/>
        </p:nvSpPr>
        <p:spPr bwMode="auto">
          <a:xfrm>
            <a:off x="3600486" y="20716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dirty="0">
                <a:solidFill>
                  <a:srgbClr val="000000"/>
                </a:solidFill>
              </a:rPr>
              <a:t>基督</a:t>
            </a:r>
            <a:r>
              <a:rPr lang="en-US" sz="2000" dirty="0">
                <a:solidFill>
                  <a:srgbClr val="000000"/>
                </a:solidFill>
              </a:rPr>
              <a:t>?</a:t>
            </a:r>
            <a:endParaRPr lang="en-US" sz="2000" b="0" dirty="0">
              <a:solidFill>
                <a:srgbClr val="000000"/>
              </a:solidFill>
            </a:endParaRPr>
          </a:p>
        </p:txBody>
      </p:sp>
      <p:sp>
        <p:nvSpPr>
          <p:cNvPr id="527386" name="Rectangle 24"/>
          <p:cNvSpPr>
            <a:spLocks noChangeArrowheads="1"/>
          </p:cNvSpPr>
          <p:nvPr/>
        </p:nvSpPr>
        <p:spPr bwMode="auto">
          <a:xfrm>
            <a:off x="3600486" y="56784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一体</a:t>
            </a:r>
            <a:endParaRPr lang="en-US" sz="2000" b="0" dirty="0">
              <a:solidFill>
                <a:srgbClr val="000000"/>
              </a:solidFill>
            </a:endParaRPr>
          </a:p>
        </p:txBody>
      </p:sp>
      <p:sp>
        <p:nvSpPr>
          <p:cNvPr id="527387" name="Line 25"/>
          <p:cNvSpPr>
            <a:spLocks noChangeShapeType="1"/>
          </p:cNvSpPr>
          <p:nvPr/>
        </p:nvSpPr>
        <p:spPr bwMode="auto">
          <a:xfrm>
            <a:off x="4333875" y="5124452"/>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88" name="Line 26"/>
          <p:cNvSpPr>
            <a:spLocks noChangeShapeType="1"/>
          </p:cNvSpPr>
          <p:nvPr/>
        </p:nvSpPr>
        <p:spPr bwMode="auto">
          <a:xfrm>
            <a:off x="4333875" y="2543211"/>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89" name="Oval 27"/>
          <p:cNvSpPr>
            <a:spLocks noChangeArrowheads="1"/>
          </p:cNvSpPr>
          <p:nvPr/>
        </p:nvSpPr>
        <p:spPr bwMode="auto">
          <a:xfrm>
            <a:off x="5359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0" tIns="0" rIns="0" bIns="45635" anchor="ctr" anchorCtr="1"/>
          <a:lstStyle/>
          <a:p>
            <a:pPr algn="l" eaLnBrk="0" hangingPunct="0"/>
            <a:endParaRPr lang="en-US" b="0">
              <a:solidFill>
                <a:srgbClr val="000000"/>
              </a:solidFill>
            </a:endParaRPr>
          </a:p>
        </p:txBody>
      </p:sp>
      <p:sp>
        <p:nvSpPr>
          <p:cNvPr id="527390" name="Rectangle 28"/>
          <p:cNvSpPr>
            <a:spLocks noChangeArrowheads="1"/>
          </p:cNvSpPr>
          <p:nvPr/>
        </p:nvSpPr>
        <p:spPr bwMode="auto">
          <a:xfrm>
            <a:off x="5359400" y="1295402"/>
            <a:ext cx="18415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“靠一位圣灵”</a:t>
            </a:r>
          </a:p>
        </p:txBody>
      </p:sp>
      <p:sp>
        <p:nvSpPr>
          <p:cNvPr id="527391" name="Rectangle 29"/>
          <p:cNvSpPr>
            <a:spLocks noChangeArrowheads="1"/>
          </p:cNvSpPr>
          <p:nvPr/>
        </p:nvSpPr>
        <p:spPr bwMode="auto">
          <a:xfrm>
            <a:off x="5670586" y="4291013"/>
            <a:ext cx="1063625"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身体</a:t>
            </a:r>
            <a:endParaRPr lang="en-US" sz="2000" b="0" dirty="0">
              <a:solidFill>
                <a:srgbClr val="000000"/>
              </a:solidFill>
            </a:endParaRPr>
          </a:p>
        </p:txBody>
      </p:sp>
      <p:sp>
        <p:nvSpPr>
          <p:cNvPr id="527392" name="Rectangle 30"/>
          <p:cNvSpPr>
            <a:spLocks noChangeArrowheads="1"/>
          </p:cNvSpPr>
          <p:nvPr/>
        </p:nvSpPr>
        <p:spPr bwMode="auto">
          <a:xfrm>
            <a:off x="5451511" y="3070225"/>
            <a:ext cx="1484313"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3" name="Rectangle 31"/>
          <p:cNvSpPr>
            <a:spLocks noChangeArrowheads="1"/>
          </p:cNvSpPr>
          <p:nvPr/>
        </p:nvSpPr>
        <p:spPr bwMode="auto">
          <a:xfrm>
            <a:off x="5451511" y="20716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圣灵</a:t>
            </a:r>
            <a:endParaRPr lang="en-US" sz="2000" b="0" dirty="0">
              <a:solidFill>
                <a:srgbClr val="000000"/>
              </a:solidFill>
            </a:endParaRPr>
          </a:p>
        </p:txBody>
      </p:sp>
      <p:sp>
        <p:nvSpPr>
          <p:cNvPr id="527394" name="Rectangle 32"/>
          <p:cNvSpPr>
            <a:spLocks noChangeArrowheads="1"/>
          </p:cNvSpPr>
          <p:nvPr/>
        </p:nvSpPr>
        <p:spPr bwMode="auto">
          <a:xfrm>
            <a:off x="5451511" y="5678489"/>
            <a:ext cx="148431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5" name="Line 33"/>
          <p:cNvSpPr>
            <a:spLocks noChangeShapeType="1"/>
          </p:cNvSpPr>
          <p:nvPr/>
        </p:nvSpPr>
        <p:spPr bwMode="auto">
          <a:xfrm>
            <a:off x="6184900" y="5124452"/>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96" name="Line 34"/>
          <p:cNvSpPr>
            <a:spLocks noChangeShapeType="1"/>
          </p:cNvSpPr>
          <p:nvPr/>
        </p:nvSpPr>
        <p:spPr bwMode="auto">
          <a:xfrm>
            <a:off x="6184900" y="2543211"/>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397" name="Oval 35"/>
          <p:cNvSpPr>
            <a:spLocks noChangeArrowheads="1"/>
          </p:cNvSpPr>
          <p:nvPr/>
        </p:nvSpPr>
        <p:spPr bwMode="auto">
          <a:xfrm>
            <a:off x="73025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lIns="0" tIns="0" rIns="0" bIns="45635" anchor="ctr" anchorCtr="1"/>
          <a:lstStyle/>
          <a:p>
            <a:pPr algn="l" eaLnBrk="0" hangingPunct="0"/>
            <a:endParaRPr lang="en-US" b="0">
              <a:solidFill>
                <a:srgbClr val="000000"/>
              </a:solidFill>
            </a:endParaRPr>
          </a:p>
        </p:txBody>
      </p:sp>
      <p:sp>
        <p:nvSpPr>
          <p:cNvPr id="527398" name="Rectangle 36"/>
          <p:cNvSpPr>
            <a:spLocks noChangeArrowheads="1"/>
          </p:cNvSpPr>
          <p:nvPr/>
        </p:nvSpPr>
        <p:spPr bwMode="auto">
          <a:xfrm>
            <a:off x="7300949" y="1295402"/>
            <a:ext cx="1843087"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“与一位圣灵”</a:t>
            </a:r>
          </a:p>
        </p:txBody>
      </p:sp>
      <p:sp>
        <p:nvSpPr>
          <p:cNvPr id="527399" name="Rectangle 37"/>
          <p:cNvSpPr>
            <a:spLocks noChangeArrowheads="1"/>
          </p:cNvSpPr>
          <p:nvPr/>
        </p:nvSpPr>
        <p:spPr bwMode="auto">
          <a:xfrm>
            <a:off x="7613686" y="4291013"/>
            <a:ext cx="1063625"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身体</a:t>
            </a:r>
            <a:endParaRPr lang="en-US" sz="2000" b="0" dirty="0">
              <a:solidFill>
                <a:srgbClr val="000000"/>
              </a:solidFill>
            </a:endParaRPr>
          </a:p>
        </p:txBody>
      </p:sp>
      <p:sp>
        <p:nvSpPr>
          <p:cNvPr id="527400" name="Rectangle 38"/>
          <p:cNvSpPr>
            <a:spLocks noChangeArrowheads="1"/>
          </p:cNvSpPr>
          <p:nvPr/>
        </p:nvSpPr>
        <p:spPr bwMode="auto">
          <a:xfrm>
            <a:off x="7392988" y="3070225"/>
            <a:ext cx="1485900"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b="0" dirty="0">
                <a:solidFill>
                  <a:srgbClr val="000000"/>
                </a:solidFill>
              </a:rPr>
              <a:t>圣灵</a:t>
            </a:r>
            <a:endParaRPr lang="en-US" sz="2000" b="0" dirty="0">
              <a:solidFill>
                <a:srgbClr val="000000"/>
              </a:solidFill>
            </a:endParaRPr>
          </a:p>
        </p:txBody>
      </p:sp>
      <p:sp>
        <p:nvSpPr>
          <p:cNvPr id="527401" name="Rectangle 39"/>
          <p:cNvSpPr>
            <a:spLocks noChangeArrowheads="1"/>
          </p:cNvSpPr>
          <p:nvPr/>
        </p:nvSpPr>
        <p:spPr bwMode="auto">
          <a:xfrm>
            <a:off x="7392988" y="2071689"/>
            <a:ext cx="1485900"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zh-CN" altLang="en-US" sz="2000" dirty="0">
                <a:solidFill>
                  <a:srgbClr val="000000"/>
                </a:solidFill>
              </a:rPr>
              <a:t>基督</a:t>
            </a:r>
            <a:r>
              <a:rPr lang="en-US" sz="2000" dirty="0">
                <a:solidFill>
                  <a:srgbClr val="000000"/>
                </a:solidFill>
              </a:rPr>
              <a:t>?</a:t>
            </a:r>
            <a:endParaRPr lang="en-US" sz="2000" b="0" dirty="0">
              <a:solidFill>
                <a:srgbClr val="000000"/>
              </a:solidFill>
            </a:endParaRPr>
          </a:p>
        </p:txBody>
      </p:sp>
      <p:sp>
        <p:nvSpPr>
          <p:cNvPr id="527402" name="Rectangle 40"/>
          <p:cNvSpPr>
            <a:spLocks noChangeArrowheads="1"/>
          </p:cNvSpPr>
          <p:nvPr/>
        </p:nvSpPr>
        <p:spPr bwMode="auto">
          <a:xfrm>
            <a:off x="7392988" y="5678489"/>
            <a:ext cx="1485900"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403" name="Line 41"/>
          <p:cNvSpPr>
            <a:spLocks noChangeShapeType="1"/>
          </p:cNvSpPr>
          <p:nvPr/>
        </p:nvSpPr>
        <p:spPr bwMode="auto">
          <a:xfrm>
            <a:off x="8126449" y="3541715"/>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404" name="Line 42"/>
          <p:cNvSpPr>
            <a:spLocks noChangeShapeType="1"/>
          </p:cNvSpPr>
          <p:nvPr/>
        </p:nvSpPr>
        <p:spPr bwMode="auto">
          <a:xfrm>
            <a:off x="8126449" y="5124452"/>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527405" name="Line 43"/>
          <p:cNvSpPr>
            <a:spLocks noChangeShapeType="1"/>
          </p:cNvSpPr>
          <p:nvPr/>
        </p:nvSpPr>
        <p:spPr bwMode="auto">
          <a:xfrm>
            <a:off x="8126449" y="2543211"/>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a:noFill/>
              </a14:hiddenFill>
            </a:ext>
          </a:extLst>
        </p:spPr>
        <p:txBody>
          <a:bodyPr lIns="0" tIns="0" rIns="0" bIns="45635" anchor="ctr" anchorCtr="1"/>
          <a:lstStyle/>
          <a:p>
            <a:pPr algn="l"/>
            <a:endParaRPr lang="en-US" sz="1600">
              <a:solidFill>
                <a:srgbClr val="000000"/>
              </a:solidFill>
              <a:latin typeface="Times New Roman" charset="0"/>
              <a:cs typeface="Arial" charset="0"/>
            </a:endParaRPr>
          </a:p>
        </p:txBody>
      </p:sp>
      <p:sp>
        <p:nvSpPr>
          <p:cNvPr id="20524" name="Rectangle 44"/>
          <p:cNvSpPr>
            <a:spLocks noGrp="1" noChangeArrowheads="1"/>
          </p:cNvSpPr>
          <p:nvPr>
            <p:ph type="title" idx="4294967295"/>
          </p:nvPr>
        </p:nvSpPr>
        <p:spPr>
          <a:xfrm>
            <a:off x="381000" y="152401"/>
            <a:ext cx="77724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zh-CN" altLang="en-US" sz="2800" b="1" dirty="0">
                <a:solidFill>
                  <a:srgbClr val="FFFFFF"/>
                </a:solidFill>
                <a:latin typeface="Arial" pitchFamily="34" charset="0"/>
                <a:ea typeface="SimSun" pitchFamily="2" charset="-122"/>
                <a:cs typeface="SimSun" pitchFamily="2" charset="-122"/>
              </a:rPr>
              <a:t>几种对圣灵洗礼的不同理解</a:t>
            </a:r>
            <a:endParaRPr lang="en-US" sz="2800" b="1" dirty="0">
              <a:solidFill>
                <a:srgbClr val="FFFFFF"/>
              </a:solidFill>
              <a:latin typeface="Arial" pitchFamily="34" charset="0"/>
              <a:ea typeface="SimSun" pitchFamily="2" charset="-122"/>
              <a:cs typeface="SimSun" pitchFamily="2" charset="-122"/>
            </a:endParaRPr>
          </a:p>
        </p:txBody>
      </p:sp>
      <p:sp>
        <p:nvSpPr>
          <p:cNvPr id="527407" name="Text Box 46"/>
          <p:cNvSpPr txBox="1">
            <a:spLocks noChangeArrowheads="1"/>
          </p:cNvSpPr>
          <p:nvPr/>
        </p:nvSpPr>
        <p:spPr bwMode="auto">
          <a:xfrm>
            <a:off x="1524001" y="589060"/>
            <a:ext cx="1882775" cy="707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zh-CN" altLang="en-US" sz="2000" dirty="0">
                <a:solidFill>
                  <a:srgbClr val="000000"/>
                </a:solidFill>
                <a:latin typeface="Arial" charset="0"/>
                <a:cs typeface="ＭＳ Ｐゴシック" charset="0"/>
              </a:rPr>
              <a:t>福音书</a:t>
            </a:r>
            <a:r>
              <a:rPr lang="en-US" altLang="zh-CN" sz="2000" dirty="0">
                <a:solidFill>
                  <a:srgbClr val="000000"/>
                </a:solidFill>
                <a:latin typeface="Arial" charset="0"/>
                <a:cs typeface="ＭＳ Ｐゴシック" charset="0"/>
              </a:rPr>
              <a:t>/</a:t>
            </a:r>
            <a:r>
              <a:rPr lang="zh-CN" altLang="en-US" sz="2000" dirty="0">
                <a:solidFill>
                  <a:srgbClr val="000000"/>
                </a:solidFill>
                <a:latin typeface="Arial" charset="0"/>
                <a:cs typeface="ＭＳ Ｐゴシック" charset="0"/>
              </a:rPr>
              <a:t>使徒行传</a:t>
            </a:r>
          </a:p>
        </p:txBody>
      </p:sp>
      <p:sp>
        <p:nvSpPr>
          <p:cNvPr id="527408" name="Text Box 46"/>
          <p:cNvSpPr txBox="1">
            <a:spLocks noChangeArrowheads="1"/>
          </p:cNvSpPr>
          <p:nvPr/>
        </p:nvSpPr>
        <p:spPr bwMode="auto">
          <a:xfrm>
            <a:off x="3429000" y="762000"/>
            <a:ext cx="5715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zh-CN" altLang="en-US" sz="2000" dirty="0">
                <a:solidFill>
                  <a:srgbClr val="000000"/>
                </a:solidFill>
                <a:latin typeface="Arial" charset="0"/>
                <a:cs typeface="ＭＳ Ｐゴシック" charset="0"/>
              </a:rPr>
              <a:t>林前十二</a:t>
            </a:r>
            <a:r>
              <a:rPr lang="en-US" altLang="zh-CN" sz="2000" dirty="0">
                <a:solidFill>
                  <a:srgbClr val="000000"/>
                </a:solidFill>
                <a:latin typeface="Arial" charset="0"/>
                <a:cs typeface="ＭＳ Ｐゴシック" charset="0"/>
              </a:rPr>
              <a:t>13</a:t>
            </a:r>
            <a:r>
              <a:rPr lang="zh-CN" altLang="en-US" sz="2000" dirty="0">
                <a:solidFill>
                  <a:srgbClr val="000000"/>
                </a:solidFill>
                <a:latin typeface="Arial" charset="0"/>
                <a:cs typeface="ＭＳ Ｐゴシック" charset="0"/>
              </a:rPr>
              <a:t>节中的几种理解</a:t>
            </a:r>
          </a:p>
        </p:txBody>
      </p:sp>
      <p:sp>
        <p:nvSpPr>
          <p:cNvPr id="49" name="Text Box 2"/>
          <p:cNvSpPr txBox="1">
            <a:spLocks noChangeArrowheads="1"/>
          </p:cNvSpPr>
          <p:nvPr/>
        </p:nvSpPr>
        <p:spPr bwMode="auto">
          <a:xfrm>
            <a:off x="8219148" y="76203"/>
            <a:ext cx="852773"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dirty="0"/>
              <a:t>161z</a:t>
            </a:r>
          </a:p>
        </p:txBody>
      </p:sp>
    </p:spTree>
    <p:extLst>
      <p:ext uri="{BB962C8B-B14F-4D97-AF65-F5344CB8AC3E}">
        <p14:creationId xmlns:p14="http://schemas.microsoft.com/office/powerpoint/2010/main" val="2250304722"/>
      </p:ext>
    </p:extLst>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21345" name="Text Box 2"/>
          <p:cNvSpPr txBox="1">
            <a:spLocks noChangeArrowheads="1"/>
          </p:cNvSpPr>
          <p:nvPr/>
        </p:nvSpPr>
        <p:spPr bwMode="auto">
          <a:xfrm>
            <a:off x="8201703" y="75923"/>
            <a:ext cx="887891" cy="48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843" tIns="45422" rIns="90843" bIns="45422">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en-US" altLang="zh-CN" sz="2500">
                <a:latin typeface="Arial" charset="0"/>
              </a:rPr>
              <a:t>161z</a:t>
            </a:r>
          </a:p>
        </p:txBody>
      </p:sp>
      <p:grpSp>
        <p:nvGrpSpPr>
          <p:cNvPr id="2" name="Group 150"/>
          <p:cNvGrpSpPr>
            <a:grpSpLocks/>
          </p:cNvGrpSpPr>
          <p:nvPr/>
        </p:nvGrpSpPr>
        <p:grpSpPr bwMode="auto">
          <a:xfrm>
            <a:off x="0" y="533624"/>
            <a:ext cx="9144000" cy="6324451"/>
            <a:chOff x="0" y="336"/>
            <a:chExt cx="5760" cy="3984"/>
          </a:xfrm>
        </p:grpSpPr>
        <p:sp>
          <p:nvSpPr>
            <p:cNvPr id="33941" name="Rectangle 149"/>
            <p:cNvSpPr>
              <a:spLocks noChangeArrowheads="1"/>
            </p:cNvSpPr>
            <p:nvPr/>
          </p:nvSpPr>
          <p:spPr bwMode="auto">
            <a:xfrm>
              <a:off x="0" y="432"/>
              <a:ext cx="5760" cy="3888"/>
            </a:xfrm>
            <a:prstGeom prst="rect">
              <a:avLst/>
            </a:prstGeom>
            <a:solidFill>
              <a:srgbClr val="FFFFCC"/>
            </a:solidFill>
            <a:ln w="9525">
              <a:solidFill>
                <a:schemeClr val="tx1"/>
              </a:solidFill>
              <a:miter lim="800000"/>
              <a:headEnd/>
              <a:tailEnd/>
            </a:ln>
          </p:spPr>
          <p:txBody>
            <a:bodyPr wrap="none" lIns="130019" tIns="65010" rIns="130019" bIns="65010" anchor="ctr"/>
            <a:lstStyle/>
            <a:p>
              <a:pPr defTabSz="908488">
                <a:defRPr/>
              </a:pPr>
              <a:endParaRPr lang="zh-CN" altLang="en-US" sz="2500">
                <a:solidFill>
                  <a:srgbClr val="000000"/>
                </a:solidFill>
                <a:effectLst>
                  <a:outerShdw blurRad="38100" dist="38100" dir="2700000" algn="tl">
                    <a:srgbClr val="FFFFFF"/>
                  </a:outerShdw>
                </a:effectLst>
                <a:sym typeface="Times New Roman" charset="0"/>
              </a:endParaRPr>
            </a:p>
          </p:txBody>
        </p:sp>
        <p:grpSp>
          <p:nvGrpSpPr>
            <p:cNvPr id="1721349" name="Group 148"/>
            <p:cNvGrpSpPr>
              <a:grpSpLocks/>
            </p:cNvGrpSpPr>
            <p:nvPr/>
          </p:nvGrpSpPr>
          <p:grpSpPr bwMode="auto">
            <a:xfrm>
              <a:off x="0" y="336"/>
              <a:ext cx="5760" cy="3954"/>
              <a:chOff x="0" y="336"/>
              <a:chExt cx="5760" cy="3954"/>
            </a:xfrm>
          </p:grpSpPr>
          <p:grpSp>
            <p:nvGrpSpPr>
              <p:cNvPr id="1721350" name="Group 143"/>
              <p:cNvGrpSpPr>
                <a:grpSpLocks/>
              </p:cNvGrpSpPr>
              <p:nvPr/>
            </p:nvGrpSpPr>
            <p:grpSpPr bwMode="auto">
              <a:xfrm>
                <a:off x="0" y="336"/>
                <a:ext cx="5760" cy="3936"/>
                <a:chOff x="0" y="480"/>
                <a:chExt cx="5760" cy="3648"/>
              </a:xfrm>
            </p:grpSpPr>
            <p:sp>
              <p:nvSpPr>
                <p:cNvPr id="1721355" name="Rectangle 73"/>
                <p:cNvSpPr>
                  <a:spLocks noChangeArrowheads="1"/>
                </p:cNvSpPr>
                <p:nvPr/>
              </p:nvSpPr>
              <p:spPr bwMode="auto">
                <a:xfrm>
                  <a:off x="46" y="480"/>
                  <a:ext cx="833"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 </a:t>
                  </a:r>
                </a:p>
                <a:p>
                  <a:pPr defTabSz="908122" eaLnBrk="0" hangingPunct="0"/>
                  <a:endParaRPr lang="zh-CN" altLang="en-US" sz="1300">
                    <a:solidFill>
                      <a:srgbClr val="000000"/>
                    </a:solidFill>
                    <a:latin typeface="Arial Narrow" charset="0"/>
                    <a:cs typeface="Times New Roman" charset="0"/>
                    <a:sym typeface="Times New Roman" charset="0"/>
                  </a:endParaRPr>
                </a:p>
              </p:txBody>
            </p:sp>
            <p:sp>
              <p:nvSpPr>
                <p:cNvPr id="1721356" name="Rectangle 74"/>
                <p:cNvSpPr>
                  <a:spLocks noChangeArrowheads="1"/>
                </p:cNvSpPr>
                <p:nvPr/>
              </p:nvSpPr>
              <p:spPr bwMode="auto">
                <a:xfrm>
                  <a:off x="864" y="480"/>
                  <a:ext cx="1200"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a:solidFill>
                        <a:srgbClr val="000000"/>
                      </a:solidFill>
                      <a:latin typeface="Arial Narrow" charset="0"/>
                      <a:ea typeface="宋体" charset="0"/>
                      <a:cs typeface="宋体" charset="0"/>
                      <a:sym typeface="Times New Roman" charset="0"/>
                    </a:rPr>
                    <a:t>福音 </a:t>
                  </a:r>
                  <a:r>
                    <a:rPr lang="en-US" altLang="zh-CN">
                      <a:solidFill>
                        <a:srgbClr val="000000"/>
                      </a:solidFill>
                      <a:latin typeface="Arial Narrow" charset="0"/>
                      <a:cs typeface="Times New Roman" charset="0"/>
                      <a:sym typeface="Times New Roman" charset="0"/>
                    </a:rPr>
                    <a:t>/ </a:t>
                  </a:r>
                  <a:r>
                    <a:rPr lang="zh-CN" altLang="en-US">
                      <a:solidFill>
                        <a:srgbClr val="000000"/>
                      </a:solidFill>
                      <a:latin typeface="Arial Narrow" charset="0"/>
                      <a:ea typeface="宋体" charset="0"/>
                      <a:cs typeface="宋体" charset="0"/>
                      <a:sym typeface="Times New Roman" charset="0"/>
                    </a:rPr>
                    <a:t>使徒行传</a:t>
                  </a:r>
                </a:p>
              </p:txBody>
            </p:sp>
            <p:sp>
              <p:nvSpPr>
                <p:cNvPr id="1721357" name="Rectangle 75"/>
                <p:cNvSpPr>
                  <a:spLocks noChangeArrowheads="1"/>
                </p:cNvSpPr>
                <p:nvPr/>
              </p:nvSpPr>
              <p:spPr bwMode="auto">
                <a:xfrm>
                  <a:off x="2064" y="480"/>
                  <a:ext cx="3627"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a:solidFill>
                        <a:srgbClr val="000000"/>
                      </a:solidFill>
                      <a:latin typeface="Arial Narrow" charset="0"/>
                      <a:ea typeface="宋体" charset="0"/>
                      <a:cs typeface="宋体" charset="0"/>
                      <a:sym typeface="Times New Roman" charset="0"/>
                    </a:rPr>
                    <a:t>林前</a:t>
                  </a:r>
                  <a:r>
                    <a:rPr lang="en-US" altLang="ja-JP">
                      <a:solidFill>
                        <a:srgbClr val="000000"/>
                      </a:solidFill>
                      <a:latin typeface="Arial Narrow" charset="0"/>
                      <a:cs typeface="Times New Roman" charset="0"/>
                      <a:sym typeface="Times New Roman" charset="0"/>
                    </a:rPr>
                    <a:t>12:13</a:t>
                  </a:r>
                  <a:endParaRPr lang="en-US" altLang="zh-CN" sz="1300">
                    <a:solidFill>
                      <a:srgbClr val="000000"/>
                    </a:solidFill>
                    <a:latin typeface="Arial Narrow" charset="0"/>
                    <a:cs typeface="Times New Roman" charset="0"/>
                    <a:sym typeface="Times New Roman" charset="0"/>
                  </a:endParaRPr>
                </a:p>
              </p:txBody>
            </p:sp>
            <p:sp>
              <p:nvSpPr>
                <p:cNvPr id="1721358" name="Rectangle 81"/>
                <p:cNvSpPr>
                  <a:spLocks noChangeArrowheads="1"/>
                </p:cNvSpPr>
                <p:nvPr/>
              </p:nvSpPr>
              <p:spPr bwMode="auto">
                <a:xfrm>
                  <a:off x="46" y="1116"/>
                  <a:ext cx="878"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翻译</a:t>
                  </a:r>
                  <a:r>
                    <a:rPr lang="en-US" altLang="ja-JP" sz="1300">
                      <a:solidFill>
                        <a:srgbClr val="000000"/>
                      </a:solidFill>
                      <a:latin typeface="Arial Narrow" charset="0"/>
                      <a:cs typeface="Times New Roman" charset="0"/>
                      <a:sym typeface="Times New Roman" charset="0"/>
                    </a:rPr>
                    <a:t>: </a:t>
                  </a:r>
                  <a:r>
                    <a:rPr lang="en-US" altLang="zh-CN" sz="1300">
                      <a:solidFill>
                        <a:srgbClr val="000000"/>
                      </a:solidFill>
                      <a:latin typeface="Arial Narrow" charset="0"/>
                      <a:cs typeface="Times New Roman" charset="0"/>
                      <a:sym typeface="Times New Roman" charset="0"/>
                    </a:rPr>
                    <a:t>“</a:t>
                  </a:r>
                  <a:r>
                    <a:rPr lang="en-US" altLang="ja-JP" sz="1300" i="1">
                      <a:solidFill>
                        <a:srgbClr val="000000"/>
                      </a:solidFill>
                      <a:latin typeface="Arial Narrow" charset="0"/>
                      <a:cs typeface="Times New Roman" charset="0"/>
                      <a:sym typeface="Times New Roman" charset="0"/>
                    </a:rPr>
                    <a:t>baptizo en pneumati</a:t>
                  </a:r>
                  <a:r>
                    <a:rPr lang="en-US" altLang="zh-CN" sz="1300" i="1">
                      <a:solidFill>
                        <a:srgbClr val="000000"/>
                      </a:solidFill>
                      <a:latin typeface="Arial Narrow" charset="0"/>
                      <a:cs typeface="Times New Roman" charset="0"/>
                      <a:sym typeface="Times New Roman" charset="0"/>
                    </a:rPr>
                    <a:t>”</a:t>
                  </a:r>
                  <a:r>
                    <a:rPr lang="en-US" altLang="ja-JP" sz="1300">
                      <a:solidFill>
                        <a:srgbClr val="000000"/>
                      </a:solidFill>
                      <a:latin typeface="Arial Narrow" charset="0"/>
                      <a:cs typeface="Times New Roman" charset="0"/>
                      <a:sym typeface="Times New Roman" charset="0"/>
                    </a:rPr>
                    <a:t> </a:t>
                  </a:r>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希腊文</a:t>
                  </a:r>
                  <a:r>
                    <a:rPr lang="en-US" altLang="zh-CN" sz="1300">
                      <a:solidFill>
                        <a:srgbClr val="000000"/>
                      </a:solidFill>
                      <a:latin typeface="Arial Narrow" charset="0"/>
                      <a:sym typeface="Times New Roman" charset="0"/>
                    </a:rPr>
                    <a:t>)</a:t>
                  </a:r>
                </a:p>
                <a:p>
                  <a:pPr defTabSz="908122"/>
                  <a:r>
                    <a:rPr lang="zh-CN" altLang="en-US" sz="1300">
                      <a:solidFill>
                        <a:srgbClr val="000000"/>
                      </a:solidFill>
                      <a:latin typeface="Arial Narrow" charset="0"/>
                      <a:ea typeface="宋体" charset="0"/>
                      <a:cs typeface="宋体" charset="0"/>
                      <a:sym typeface="Times New Roman" charset="0"/>
                    </a:rPr>
                    <a:t>如何翻译？</a:t>
                  </a:r>
                </a:p>
              </p:txBody>
            </p:sp>
            <p:sp>
              <p:nvSpPr>
                <p:cNvPr id="1721359" name="Rectangle 82"/>
                <p:cNvSpPr>
                  <a:spLocks noChangeArrowheads="1"/>
                </p:cNvSpPr>
                <p:nvPr/>
              </p:nvSpPr>
              <p:spPr bwMode="auto">
                <a:xfrm>
                  <a:off x="924" y="1116"/>
                  <a:ext cx="114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用圣灵给你们施洗”</a:t>
                  </a:r>
                </a:p>
              </p:txBody>
            </p:sp>
            <p:sp>
              <p:nvSpPr>
                <p:cNvPr id="1721360" name="Rectangle 83"/>
                <p:cNvSpPr>
                  <a:spLocks noChangeArrowheads="1"/>
                </p:cNvSpPr>
                <p:nvPr/>
              </p:nvSpPr>
              <p:spPr bwMode="auto">
                <a:xfrm>
                  <a:off x="2064" y="1116"/>
                  <a:ext cx="1163"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我们都在一位灵里</a:t>
                  </a:r>
                </a:p>
                <a:p>
                  <a:pPr defTabSz="908122"/>
                  <a:r>
                    <a:rPr lang="zh-CN" altLang="en-US" sz="1300">
                      <a:solidFill>
                        <a:srgbClr val="000000"/>
                      </a:solidFill>
                      <a:latin typeface="Arial Narrow" charset="0"/>
                      <a:ea typeface="宋体" charset="0"/>
                      <a:cs typeface="宋体" charset="0"/>
                      <a:sym typeface="Times New Roman" charset="0"/>
                    </a:rPr>
                    <a:t>受洗而成为一体</a:t>
                  </a:r>
                  <a:r>
                    <a:rPr lang="en-US" altLang="ja-JP" sz="1300">
                      <a:solidFill>
                        <a:srgbClr val="000000"/>
                      </a:solidFill>
                      <a:latin typeface="Arial Narrow" charset="0"/>
                      <a:cs typeface="Times New Roman" charset="0"/>
                      <a:sym typeface="Times New Roman" charset="0"/>
                    </a:rPr>
                    <a:t>”</a:t>
                  </a:r>
                  <a:endParaRPr lang="zh-CN" altLang="en-US" sz="1300">
                    <a:solidFill>
                      <a:srgbClr val="000000"/>
                    </a:solidFill>
                    <a:latin typeface="Arial Narrow" charset="0"/>
                    <a:sym typeface="Times New Roman" charset="0"/>
                  </a:endParaRPr>
                </a:p>
              </p:txBody>
            </p:sp>
            <p:sp>
              <p:nvSpPr>
                <p:cNvPr id="1721361" name="Rectangle 84"/>
                <p:cNvSpPr>
                  <a:spLocks noChangeArrowheads="1"/>
                </p:cNvSpPr>
                <p:nvPr/>
              </p:nvSpPr>
              <p:spPr bwMode="auto">
                <a:xfrm>
                  <a:off x="3227" y="1116"/>
                  <a:ext cx="1163"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我们都被一位灵</a:t>
                  </a:r>
                </a:p>
                <a:p>
                  <a:pPr defTabSz="908122"/>
                  <a:r>
                    <a:rPr lang="zh-CN" altLang="en-US" sz="1300">
                      <a:solidFill>
                        <a:srgbClr val="000000"/>
                      </a:solidFill>
                      <a:latin typeface="Arial Narrow" charset="0"/>
                      <a:ea typeface="宋体" charset="0"/>
                      <a:cs typeface="宋体" charset="0"/>
                      <a:sym typeface="Times New Roman" charset="0"/>
                    </a:rPr>
                    <a:t>受洗而进入一体</a:t>
                  </a:r>
                  <a:r>
                    <a:rPr lang="en-US" altLang="ja-JP" sz="1300">
                      <a:solidFill>
                        <a:srgbClr val="000000"/>
                      </a:solidFill>
                      <a:latin typeface="Arial Narrow" charset="0"/>
                      <a:cs typeface="Times New Roman" charset="0"/>
                      <a:sym typeface="Times New Roman" charset="0"/>
                    </a:rPr>
                    <a:t>”</a:t>
                  </a:r>
                  <a:endParaRPr lang="zh-CN" altLang="en-US" sz="1300">
                    <a:solidFill>
                      <a:srgbClr val="000000"/>
                    </a:solidFill>
                    <a:latin typeface="Arial Narrow" charset="0"/>
                    <a:sym typeface="Times New Roman" charset="0"/>
                  </a:endParaRPr>
                </a:p>
              </p:txBody>
            </p:sp>
            <p:sp>
              <p:nvSpPr>
                <p:cNvPr id="1721362" name="Rectangle 85"/>
                <p:cNvSpPr>
                  <a:spLocks noChangeArrowheads="1"/>
                </p:cNvSpPr>
                <p:nvPr/>
              </p:nvSpPr>
              <p:spPr bwMode="auto">
                <a:xfrm>
                  <a:off x="4390" y="1116"/>
                  <a:ext cx="1312"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我们都是以一位灵</a:t>
                  </a:r>
                </a:p>
                <a:p>
                  <a:pPr defTabSz="908122"/>
                  <a:r>
                    <a:rPr lang="zh-CN" altLang="en-US" sz="1300">
                      <a:solidFill>
                        <a:srgbClr val="000000"/>
                      </a:solidFill>
                      <a:latin typeface="Arial Narrow" charset="0"/>
                      <a:ea typeface="宋体" charset="0"/>
                      <a:cs typeface="宋体" charset="0"/>
                      <a:sym typeface="Times New Roman" charset="0"/>
                    </a:rPr>
                    <a:t>受洗而进入一体</a:t>
                  </a:r>
                  <a:r>
                    <a:rPr lang="en-US" altLang="ja-JP" sz="1300">
                      <a:solidFill>
                        <a:srgbClr val="000000"/>
                      </a:solidFill>
                      <a:latin typeface="Arial Narrow" charset="0"/>
                      <a:cs typeface="Times New Roman" charset="0"/>
                      <a:sym typeface="Times New Roman" charset="0"/>
                    </a:rPr>
                    <a:t>”</a:t>
                  </a:r>
                  <a:endParaRPr lang="zh-CN" altLang="en-US" sz="1300">
                    <a:solidFill>
                      <a:srgbClr val="000000"/>
                    </a:solidFill>
                    <a:latin typeface="Arial Narrow" charset="0"/>
                    <a:sym typeface="Times New Roman" charset="0"/>
                  </a:endParaRPr>
                </a:p>
              </p:txBody>
            </p:sp>
            <p:sp>
              <p:nvSpPr>
                <p:cNvPr id="1721363" name="Rectangle 86"/>
                <p:cNvSpPr>
                  <a:spLocks noChangeArrowheads="1"/>
                </p:cNvSpPr>
                <p:nvPr/>
              </p:nvSpPr>
              <p:spPr bwMode="auto">
                <a:xfrm>
                  <a:off x="46" y="1494"/>
                  <a:ext cx="878"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媒介</a:t>
                  </a:r>
                  <a:r>
                    <a:rPr lang="en-US" altLang="ja-JP" sz="1300">
                      <a:solidFill>
                        <a:srgbClr val="000000"/>
                      </a:solidFill>
                      <a:latin typeface="Arial Narrow" charset="0"/>
                      <a:cs typeface="Times New Roman" charset="0"/>
                      <a:sym typeface="Times New Roman" charset="0"/>
                    </a:rPr>
                    <a:t>: </a:t>
                  </a:r>
                  <a:r>
                    <a:rPr lang="zh-CN" altLang="en-US" sz="1300">
                      <a:solidFill>
                        <a:srgbClr val="000000"/>
                      </a:solidFill>
                      <a:latin typeface="Arial Narrow" charset="0"/>
                      <a:ea typeface="宋体" charset="0"/>
                      <a:cs typeface="宋体" charset="0"/>
                      <a:sym typeface="Times New Roman" charset="0"/>
                    </a:rPr>
                    <a:t>谁施洗？</a:t>
                  </a:r>
                  <a:r>
                    <a:rPr lang="en-US" altLang="zh-CN" sz="1300">
                      <a:solidFill>
                        <a:srgbClr val="000000"/>
                      </a:solidFill>
                      <a:latin typeface="Arial Narrow" charset="0"/>
                      <a:sym typeface="Times New Roman" charset="0"/>
                    </a:rPr>
                    <a:t>(“</a:t>
                  </a:r>
                  <a:r>
                    <a:rPr lang="zh-CN" altLang="en-US" sz="1300">
                      <a:solidFill>
                        <a:srgbClr val="000000"/>
                      </a:solidFill>
                      <a:latin typeface="Arial Narrow" charset="0"/>
                      <a:ea typeface="宋体" charset="0"/>
                      <a:cs typeface="宋体" charset="0"/>
                      <a:sym typeface="Times New Roman" charset="0"/>
                    </a:rPr>
                    <a:t>被</a:t>
                  </a:r>
                  <a:r>
                    <a:rPr lang="en-US" altLang="zh-CN" sz="1300">
                      <a:solidFill>
                        <a:srgbClr val="000000"/>
                      </a:solidFill>
                      <a:latin typeface="Arial Narrow" charset="0"/>
                      <a:sym typeface="Times New Roman" charset="0"/>
                    </a:rPr>
                    <a:t>…”)</a:t>
                  </a:r>
                </a:p>
              </p:txBody>
            </p:sp>
            <p:sp>
              <p:nvSpPr>
                <p:cNvPr id="1721364" name="Rectangle 87"/>
                <p:cNvSpPr>
                  <a:spLocks noChangeArrowheads="1"/>
                </p:cNvSpPr>
                <p:nvPr/>
              </p:nvSpPr>
              <p:spPr bwMode="auto">
                <a:xfrm>
                  <a:off x="924" y="1494"/>
                  <a:ext cx="1140"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基督</a:t>
                  </a:r>
                </a:p>
              </p:txBody>
            </p:sp>
            <p:sp>
              <p:nvSpPr>
                <p:cNvPr id="1721365" name="Rectangle 88"/>
                <p:cNvSpPr>
                  <a:spLocks noChangeArrowheads="1"/>
                </p:cNvSpPr>
                <p:nvPr/>
              </p:nvSpPr>
              <p:spPr bwMode="auto">
                <a:xfrm>
                  <a:off x="2064" y="1494"/>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没提到</a:t>
                  </a:r>
                  <a:r>
                    <a:rPr lang="en-US" altLang="zh-CN" sz="1300">
                      <a:solidFill>
                        <a:srgbClr val="000000"/>
                      </a:solidFill>
                      <a:latin typeface="Arial Narrow" charset="0"/>
                      <a:cs typeface="Times New Roman" charset="0"/>
                      <a:sym typeface="Times New Roman" charset="0"/>
                    </a:rPr>
                    <a:t>)</a:t>
                  </a:r>
                </a:p>
              </p:txBody>
            </p:sp>
            <p:sp>
              <p:nvSpPr>
                <p:cNvPr id="1721366" name="Rectangle 89"/>
                <p:cNvSpPr>
                  <a:spLocks noChangeArrowheads="1"/>
                </p:cNvSpPr>
                <p:nvPr/>
              </p:nvSpPr>
              <p:spPr bwMode="auto">
                <a:xfrm>
                  <a:off x="3227" y="1494"/>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圣灵  </a:t>
                  </a:r>
                </a:p>
                <a:p>
                  <a:pPr defTabSz="908122" eaLnBrk="0" hangingPunct="0"/>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在基督之下</a:t>
                  </a:r>
                  <a:r>
                    <a:rPr lang="en-US" altLang="zh-CN" sz="1300">
                      <a:solidFill>
                        <a:srgbClr val="000000"/>
                      </a:solidFill>
                      <a:latin typeface="Arial Narrow" charset="0"/>
                      <a:sym typeface="Times New Roman" charset="0"/>
                    </a:rPr>
                    <a:t>)</a:t>
                  </a:r>
                </a:p>
              </p:txBody>
            </p:sp>
            <p:sp>
              <p:nvSpPr>
                <p:cNvPr id="1721367" name="Rectangle 90"/>
                <p:cNvSpPr>
                  <a:spLocks noChangeArrowheads="1"/>
                </p:cNvSpPr>
                <p:nvPr/>
              </p:nvSpPr>
              <p:spPr bwMode="auto">
                <a:xfrm>
                  <a:off x="4390" y="1494"/>
                  <a:ext cx="1312"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但福音显示</a:t>
                  </a:r>
                </a:p>
                <a:p>
                  <a:pPr defTabSz="908122"/>
                  <a:r>
                    <a:rPr lang="zh-CN" altLang="en-US" sz="1300">
                      <a:solidFill>
                        <a:srgbClr val="000000"/>
                      </a:solidFill>
                      <a:latin typeface="Arial Narrow" charset="0"/>
                      <a:ea typeface="宋体" charset="0"/>
                      <a:cs typeface="宋体" charset="0"/>
                      <a:sym typeface="Times New Roman" charset="0"/>
                    </a:rPr>
                    <a:t>他是基督</a:t>
                  </a:r>
                  <a:endParaRPr lang="zh-CN" altLang="en-US" sz="1300">
                    <a:solidFill>
                      <a:srgbClr val="000000"/>
                    </a:solidFill>
                    <a:latin typeface="Arial Narrow" charset="0"/>
                    <a:cs typeface="Times New Roman" charset="0"/>
                    <a:sym typeface="Times New Roman" charset="0"/>
                  </a:endParaRPr>
                </a:p>
              </p:txBody>
            </p:sp>
            <p:sp>
              <p:nvSpPr>
                <p:cNvPr id="1721368" name="Rectangle 91"/>
                <p:cNvSpPr>
                  <a:spLocks noChangeArrowheads="1"/>
                </p:cNvSpPr>
                <p:nvPr/>
              </p:nvSpPr>
              <p:spPr bwMode="auto">
                <a:xfrm>
                  <a:off x="46" y="1829"/>
                  <a:ext cx="878"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器皿</a:t>
                  </a:r>
                  <a:r>
                    <a:rPr lang="en-US" altLang="ja-JP" sz="1300">
                      <a:solidFill>
                        <a:srgbClr val="000000"/>
                      </a:solidFill>
                      <a:latin typeface="Arial Narrow" charset="0"/>
                      <a:cs typeface="Times New Roman" charset="0"/>
                      <a:sym typeface="Times New Roman" charset="0"/>
                    </a:rPr>
                    <a:t>: </a:t>
                  </a:r>
                  <a:r>
                    <a:rPr lang="zh-CN" altLang="en-US" sz="1300">
                      <a:solidFill>
                        <a:srgbClr val="000000"/>
                      </a:solidFill>
                      <a:latin typeface="Arial Narrow" charset="0"/>
                      <a:ea typeface="宋体" charset="0"/>
                      <a:cs typeface="宋体" charset="0"/>
                      <a:sym typeface="Times New Roman" charset="0"/>
                    </a:rPr>
                    <a:t>信徒被什么</a:t>
                  </a:r>
                  <a:r>
                    <a:rPr lang="en-US" altLang="zh-CN" sz="1300">
                      <a:solidFill>
                        <a:srgbClr val="000000"/>
                      </a:solidFill>
                      <a:latin typeface="Arial Narrow" charset="0"/>
                      <a:sym typeface="Times New Roman" charset="0"/>
                    </a:rPr>
                    <a:t>/</a:t>
                  </a:r>
                </a:p>
                <a:p>
                  <a:pPr defTabSz="908122"/>
                  <a:r>
                    <a:rPr lang="zh-CN" altLang="en-US" sz="1300">
                      <a:solidFill>
                        <a:srgbClr val="000000"/>
                      </a:solidFill>
                      <a:latin typeface="Arial Narrow" charset="0"/>
                      <a:ea typeface="宋体" charset="0"/>
                      <a:cs typeface="宋体" charset="0"/>
                      <a:sym typeface="Times New Roman" charset="0"/>
                    </a:rPr>
                    <a:t>谁施洗？</a:t>
                  </a:r>
                </a:p>
              </p:txBody>
            </p:sp>
            <p:sp>
              <p:nvSpPr>
                <p:cNvPr id="1721369" name="Rectangle 92"/>
                <p:cNvSpPr>
                  <a:spLocks noChangeArrowheads="1"/>
                </p:cNvSpPr>
                <p:nvPr/>
              </p:nvSpPr>
              <p:spPr bwMode="auto">
                <a:xfrm>
                  <a:off x="924" y="1829"/>
                  <a:ext cx="1140"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圣灵</a:t>
                  </a:r>
                  <a:r>
                    <a:rPr lang="en-US" altLang="ja-JP" sz="1300">
                      <a:solidFill>
                        <a:srgbClr val="000000"/>
                      </a:solidFill>
                      <a:latin typeface="Arial Narrow" charset="0"/>
                      <a:cs typeface="Times New Roman" charset="0"/>
                      <a:sym typeface="Times New Roman" charset="0"/>
                    </a:rPr>
                    <a:t> — </a:t>
                  </a:r>
                  <a:r>
                    <a:rPr lang="zh-CN" altLang="en-US" sz="1300">
                      <a:solidFill>
                        <a:srgbClr val="000000"/>
                      </a:solidFill>
                      <a:latin typeface="Arial Narrow" charset="0"/>
                      <a:ea typeface="宋体" charset="0"/>
                      <a:cs typeface="宋体" charset="0"/>
                      <a:sym typeface="Times New Roman" charset="0"/>
                    </a:rPr>
                    <a:t>太</a:t>
                  </a:r>
                  <a:r>
                    <a:rPr lang="en-US" altLang="ja-JP" sz="1300">
                      <a:solidFill>
                        <a:srgbClr val="000000"/>
                      </a:solidFill>
                      <a:latin typeface="Arial Narrow" charset="0"/>
                      <a:sym typeface="Times New Roman" charset="0"/>
                    </a:rPr>
                    <a:t>3 </a:t>
                  </a:r>
                  <a:r>
                    <a:rPr lang="zh-CN" altLang="en-US" sz="1300">
                      <a:solidFill>
                        <a:srgbClr val="000000"/>
                      </a:solidFill>
                      <a:latin typeface="Arial Narrow" charset="0"/>
                      <a:ea typeface="宋体" charset="0"/>
                      <a:cs typeface="宋体" charset="0"/>
                      <a:sym typeface="Times New Roman" charset="0"/>
                    </a:rPr>
                    <a:t>提到每个人都被圣灵</a:t>
                  </a:r>
                  <a:r>
                    <a:rPr lang="en-US" altLang="ja-JP" sz="1300">
                      <a:solidFill>
                        <a:srgbClr val="000000"/>
                      </a:solidFill>
                      <a:latin typeface="Arial Narrow" charset="0"/>
                      <a:sym typeface="Times New Roman" charset="0"/>
                    </a:rPr>
                    <a:t>(11</a:t>
                  </a:r>
                  <a:r>
                    <a:rPr lang="zh-CN" altLang="en-US" sz="1300">
                      <a:solidFill>
                        <a:srgbClr val="000000"/>
                      </a:solidFill>
                      <a:latin typeface="Arial Narrow" charset="0"/>
                      <a:ea typeface="宋体" charset="0"/>
                      <a:cs typeface="宋体" charset="0"/>
                      <a:sym typeface="Times New Roman" charset="0"/>
                    </a:rPr>
                    <a:t>节</a:t>
                  </a:r>
                  <a:r>
                    <a:rPr lang="en-US" altLang="ja-JP" sz="1300">
                      <a:solidFill>
                        <a:srgbClr val="000000"/>
                      </a:solidFill>
                      <a:latin typeface="Arial Narrow" charset="0"/>
                      <a:sym typeface="Times New Roman" charset="0"/>
                    </a:rPr>
                    <a:t>, </a:t>
                  </a:r>
                  <a:r>
                    <a:rPr lang="zh-CN" altLang="en-US" sz="1300">
                      <a:solidFill>
                        <a:srgbClr val="000000"/>
                      </a:solidFill>
                      <a:latin typeface="Arial Narrow" charset="0"/>
                      <a:ea typeface="宋体" charset="0"/>
                      <a:cs typeface="宋体" charset="0"/>
                      <a:sym typeface="Times New Roman" charset="0"/>
                    </a:rPr>
                    <a:t>信徒</a:t>
                  </a:r>
                  <a:r>
                    <a:rPr lang="en-US" altLang="ja-JP" sz="1300">
                      <a:solidFill>
                        <a:srgbClr val="000000"/>
                      </a:solidFill>
                      <a:latin typeface="Arial Narrow" charset="0"/>
                      <a:sym typeface="Times New Roman" charset="0"/>
                    </a:rPr>
                    <a:t>)</a:t>
                  </a:r>
                  <a:r>
                    <a:rPr lang="zh-CN" altLang="en-US" sz="1300">
                      <a:solidFill>
                        <a:srgbClr val="000000"/>
                      </a:solidFill>
                      <a:latin typeface="Arial Narrow" charset="0"/>
                      <a:ea typeface="宋体" charset="0"/>
                      <a:cs typeface="宋体" charset="0"/>
                      <a:sym typeface="Times New Roman" charset="0"/>
                    </a:rPr>
                    <a:t>或火施洗</a:t>
                  </a:r>
                  <a:r>
                    <a:rPr lang="en-US" altLang="ja-JP" sz="1300">
                      <a:solidFill>
                        <a:srgbClr val="000000"/>
                      </a:solidFill>
                      <a:latin typeface="Arial Narrow" charset="0"/>
                      <a:sym typeface="Times New Roman" charset="0"/>
                    </a:rPr>
                    <a:t>(12</a:t>
                  </a:r>
                  <a:r>
                    <a:rPr lang="zh-CN" altLang="en-US" sz="1300">
                      <a:solidFill>
                        <a:srgbClr val="000000"/>
                      </a:solidFill>
                      <a:latin typeface="Arial Narrow" charset="0"/>
                      <a:ea typeface="宋体" charset="0"/>
                      <a:cs typeface="宋体" charset="0"/>
                      <a:sym typeface="Times New Roman" charset="0"/>
                    </a:rPr>
                    <a:t>节，非信徒</a:t>
                  </a:r>
                  <a:r>
                    <a:rPr lang="en-US" altLang="ja-JP" sz="1300">
                      <a:solidFill>
                        <a:srgbClr val="000000"/>
                      </a:solidFill>
                      <a:latin typeface="Arial Narrow" charset="0"/>
                      <a:sym typeface="Times New Roman" charset="0"/>
                    </a:rPr>
                    <a:t>)</a:t>
                  </a:r>
                  <a:endParaRPr lang="en-US" altLang="zh-CN" sz="1300">
                    <a:solidFill>
                      <a:srgbClr val="000000"/>
                    </a:solidFill>
                    <a:latin typeface="Arial Narrow" charset="0"/>
                    <a:sym typeface="Times New Roman" charset="0"/>
                  </a:endParaRPr>
                </a:p>
              </p:txBody>
            </p:sp>
            <p:sp>
              <p:nvSpPr>
                <p:cNvPr id="1721370" name="Rectangle 93"/>
                <p:cNvSpPr>
                  <a:spLocks noChangeArrowheads="1"/>
                </p:cNvSpPr>
                <p:nvPr/>
              </p:nvSpPr>
              <p:spPr bwMode="auto">
                <a:xfrm>
                  <a:off x="2064" y="1829"/>
                  <a:ext cx="1163"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没提到</a:t>
                  </a:r>
                  <a:r>
                    <a:rPr lang="en-US" altLang="zh-CN" sz="1300">
                      <a:solidFill>
                        <a:srgbClr val="000000"/>
                      </a:solidFill>
                      <a:latin typeface="Arial Narrow" charset="0"/>
                      <a:cs typeface="Times New Roman" charset="0"/>
                      <a:sym typeface="Times New Roman" charset="0"/>
                    </a:rPr>
                    <a:t>)</a:t>
                  </a:r>
                </a:p>
              </p:txBody>
            </p:sp>
            <p:sp>
              <p:nvSpPr>
                <p:cNvPr id="1721371" name="Rectangle 94"/>
                <p:cNvSpPr>
                  <a:spLocks noChangeArrowheads="1"/>
                </p:cNvSpPr>
                <p:nvPr/>
              </p:nvSpPr>
              <p:spPr bwMode="auto">
                <a:xfrm>
                  <a:off x="3227" y="1829"/>
                  <a:ext cx="1163"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endParaRPr lang="en-US" altLang="zh-CN" sz="1300">
                    <a:solidFill>
                      <a:srgbClr val="000000"/>
                    </a:solidFill>
                    <a:latin typeface="Arial Narrow" charset="0"/>
                    <a:cs typeface="Times New Roman" charset="0"/>
                    <a:sym typeface="Times New Roman" charset="0"/>
                  </a:endParaRPr>
                </a:p>
              </p:txBody>
            </p:sp>
            <p:sp>
              <p:nvSpPr>
                <p:cNvPr id="1721372" name="Rectangle 95"/>
                <p:cNvSpPr>
                  <a:spLocks noChangeArrowheads="1"/>
                </p:cNvSpPr>
                <p:nvPr/>
              </p:nvSpPr>
              <p:spPr bwMode="auto">
                <a:xfrm>
                  <a:off x="4390" y="1829"/>
                  <a:ext cx="1312" cy="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圣灵</a:t>
                  </a:r>
                </a:p>
              </p:txBody>
            </p:sp>
            <p:sp>
              <p:nvSpPr>
                <p:cNvPr id="1721373" name="Rectangle 96"/>
                <p:cNvSpPr>
                  <a:spLocks noChangeArrowheads="1"/>
                </p:cNvSpPr>
                <p:nvPr/>
              </p:nvSpPr>
              <p:spPr bwMode="auto">
                <a:xfrm>
                  <a:off x="46" y="2295"/>
                  <a:ext cx="878"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范围</a:t>
                  </a:r>
                  <a:r>
                    <a:rPr lang="en-US" altLang="ja-JP" sz="1300">
                      <a:solidFill>
                        <a:srgbClr val="000000"/>
                      </a:solidFill>
                      <a:latin typeface="Arial Narrow" charset="0"/>
                      <a:cs typeface="Times New Roman" charset="0"/>
                      <a:sym typeface="Times New Roman" charset="0"/>
                    </a:rPr>
                    <a:t>: </a:t>
                  </a:r>
                  <a:endParaRPr lang="en-US" altLang="zh-CN" sz="1300">
                    <a:solidFill>
                      <a:srgbClr val="000000"/>
                    </a:solidFill>
                    <a:latin typeface="Arial Narrow" charset="0"/>
                    <a:cs typeface="Times New Roman" charset="0"/>
                    <a:sym typeface="Times New Roman" charset="0"/>
                  </a:endParaRPr>
                </a:p>
                <a:p>
                  <a:pPr defTabSz="908122"/>
                  <a:r>
                    <a:rPr lang="zh-CN" altLang="en-US" sz="1300">
                      <a:solidFill>
                        <a:srgbClr val="000000"/>
                      </a:solidFill>
                      <a:latin typeface="Arial Narrow" charset="0"/>
                      <a:ea typeface="宋体" charset="0"/>
                      <a:cs typeface="宋体" charset="0"/>
                      <a:sym typeface="Times New Roman" charset="0"/>
                    </a:rPr>
                    <a:t>洗礼有什么元素？</a:t>
                  </a:r>
                </a:p>
              </p:txBody>
            </p:sp>
            <p:sp>
              <p:nvSpPr>
                <p:cNvPr id="1721374" name="Rectangle 97"/>
                <p:cNvSpPr>
                  <a:spLocks noChangeArrowheads="1"/>
                </p:cNvSpPr>
                <p:nvPr/>
              </p:nvSpPr>
              <p:spPr bwMode="auto">
                <a:xfrm>
                  <a:off x="924" y="2295"/>
                  <a:ext cx="1140"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endParaRPr lang="en-US" altLang="zh-CN" sz="1300">
                    <a:solidFill>
                      <a:srgbClr val="000000"/>
                    </a:solidFill>
                    <a:latin typeface="Arial Narrow" charset="0"/>
                    <a:cs typeface="Times New Roman" charset="0"/>
                    <a:sym typeface="Times New Roman" charset="0"/>
                  </a:endParaRPr>
                </a:p>
              </p:txBody>
            </p:sp>
            <p:sp>
              <p:nvSpPr>
                <p:cNvPr id="1721375" name="Rectangle 98"/>
                <p:cNvSpPr>
                  <a:spLocks noChangeArrowheads="1"/>
                </p:cNvSpPr>
                <p:nvPr/>
              </p:nvSpPr>
              <p:spPr bwMode="auto">
                <a:xfrm>
                  <a:off x="2064" y="2295"/>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cs typeface="Times New Roman" charset="0"/>
                      <a:sym typeface="Times New Roman" charset="0"/>
                    </a:rPr>
                    <a:t>圣灵</a:t>
                  </a:r>
                  <a:endParaRPr lang="zh-CN" altLang="en-US" sz="1300">
                    <a:solidFill>
                      <a:srgbClr val="000000"/>
                    </a:solidFill>
                    <a:latin typeface="Arial Narrow" charset="0"/>
                    <a:cs typeface="Times New Roman" charset="0"/>
                    <a:sym typeface="Times New Roman" charset="0"/>
                  </a:endParaRPr>
                </a:p>
              </p:txBody>
            </p:sp>
            <p:sp>
              <p:nvSpPr>
                <p:cNvPr id="1721376" name="Rectangle 99"/>
                <p:cNvSpPr>
                  <a:spLocks noChangeArrowheads="1"/>
                </p:cNvSpPr>
                <p:nvPr/>
              </p:nvSpPr>
              <p:spPr bwMode="auto">
                <a:xfrm>
                  <a:off x="3227" y="2295"/>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基督的身体</a:t>
                  </a:r>
                </a:p>
              </p:txBody>
            </p:sp>
            <p:sp>
              <p:nvSpPr>
                <p:cNvPr id="1721377" name="Rectangle 100"/>
                <p:cNvSpPr>
                  <a:spLocks noChangeArrowheads="1"/>
                </p:cNvSpPr>
                <p:nvPr/>
              </p:nvSpPr>
              <p:spPr bwMode="auto">
                <a:xfrm>
                  <a:off x="4390" y="2295"/>
                  <a:ext cx="1312"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sym typeface="Times New Roman" charset="0"/>
                    </a:rPr>
                    <a:t>基督的身体</a:t>
                  </a:r>
                  <a:endParaRPr lang="zh-CN" altLang="en-US" sz="1300">
                    <a:solidFill>
                      <a:srgbClr val="000000"/>
                    </a:solidFill>
                    <a:latin typeface="Arial Narrow" charset="0"/>
                    <a:sym typeface="Times New Roman" charset="0"/>
                  </a:endParaRPr>
                </a:p>
              </p:txBody>
            </p:sp>
            <p:sp>
              <p:nvSpPr>
                <p:cNvPr id="1721378" name="Rectangle 101"/>
                <p:cNvSpPr>
                  <a:spLocks noChangeArrowheads="1"/>
                </p:cNvSpPr>
                <p:nvPr/>
              </p:nvSpPr>
              <p:spPr bwMode="auto">
                <a:xfrm>
                  <a:off x="46" y="2630"/>
                  <a:ext cx="878"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目标</a:t>
                  </a:r>
                  <a:r>
                    <a:rPr lang="en-US" altLang="ja-JP" sz="1300">
                      <a:solidFill>
                        <a:srgbClr val="000000"/>
                      </a:solidFill>
                      <a:latin typeface="Arial Narrow" charset="0"/>
                      <a:cs typeface="Times New Roman" charset="0"/>
                      <a:sym typeface="Times New Roman" charset="0"/>
                    </a:rPr>
                    <a:t>: </a:t>
                  </a:r>
                  <a:endParaRPr lang="en-US" altLang="zh-CN" sz="1300">
                    <a:solidFill>
                      <a:srgbClr val="000000"/>
                    </a:solidFill>
                    <a:latin typeface="Arial Narrow" charset="0"/>
                    <a:cs typeface="Times New Roman" charset="0"/>
                    <a:sym typeface="Times New Roman" charset="0"/>
                  </a:endParaRPr>
                </a:p>
                <a:p>
                  <a:pPr defTabSz="908122"/>
                  <a:r>
                    <a:rPr lang="zh-CN" altLang="en-US" sz="1300">
                      <a:solidFill>
                        <a:srgbClr val="000000"/>
                      </a:solidFill>
                      <a:latin typeface="Arial Narrow" charset="0"/>
                      <a:ea typeface="宋体" charset="0"/>
                      <a:cs typeface="宋体" charset="0"/>
                      <a:sym typeface="Times New Roman" charset="0"/>
                    </a:rPr>
                    <a:t>洗礼的目的是？</a:t>
                  </a:r>
                </a:p>
              </p:txBody>
            </p:sp>
            <p:sp>
              <p:nvSpPr>
                <p:cNvPr id="1721379" name="Rectangle 102"/>
                <p:cNvSpPr>
                  <a:spLocks noChangeArrowheads="1"/>
                </p:cNvSpPr>
                <p:nvPr/>
              </p:nvSpPr>
              <p:spPr bwMode="auto">
                <a:xfrm>
                  <a:off x="924" y="2630"/>
                  <a:ext cx="1140"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endParaRPr lang="en-US" altLang="zh-CN" sz="1300">
                    <a:solidFill>
                      <a:srgbClr val="000000"/>
                    </a:solidFill>
                    <a:latin typeface="Arial Narrow" charset="0"/>
                    <a:cs typeface="Times New Roman" charset="0"/>
                    <a:sym typeface="Times New Roman" charset="0"/>
                  </a:endParaRPr>
                </a:p>
              </p:txBody>
            </p:sp>
            <p:sp>
              <p:nvSpPr>
                <p:cNvPr id="1721380" name="Rectangle 103"/>
                <p:cNvSpPr>
                  <a:spLocks noChangeArrowheads="1"/>
                </p:cNvSpPr>
                <p:nvPr/>
              </p:nvSpPr>
              <p:spPr bwMode="auto">
                <a:xfrm>
                  <a:off x="2064" y="2630"/>
                  <a:ext cx="116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sym typeface="Times New Roman" charset="0"/>
                    </a:rPr>
                    <a:t>基督的身体</a:t>
                  </a:r>
                  <a:endParaRPr lang="zh-CN" altLang="en-US" sz="1300">
                    <a:solidFill>
                      <a:srgbClr val="000000"/>
                    </a:solidFill>
                    <a:latin typeface="Arial Narrow" charset="0"/>
                    <a:sym typeface="Times New Roman" charset="0"/>
                  </a:endParaRPr>
                </a:p>
              </p:txBody>
            </p:sp>
            <p:sp>
              <p:nvSpPr>
                <p:cNvPr id="1721381" name="Rectangle 104"/>
                <p:cNvSpPr>
                  <a:spLocks noChangeArrowheads="1"/>
                </p:cNvSpPr>
                <p:nvPr/>
              </p:nvSpPr>
              <p:spPr bwMode="auto">
                <a:xfrm>
                  <a:off x="3227" y="2630"/>
                  <a:ext cx="1163"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dirty="0">
                      <a:solidFill>
                        <a:srgbClr val="000000"/>
                      </a:solidFill>
                      <a:latin typeface="Arial Narrow" charset="0"/>
                      <a:cs typeface="Times New Roman" charset="0"/>
                      <a:sym typeface="Times New Roman" charset="0"/>
                    </a:rPr>
                    <a:t>(</a:t>
                  </a:r>
                  <a:r>
                    <a:rPr lang="ja-JP" altLang="en-US" sz="1300" dirty="0">
                      <a:solidFill>
                        <a:srgbClr val="000000"/>
                      </a:solidFill>
                      <a:latin typeface="Arial Narrow" charset="0"/>
                      <a:cs typeface="Times New Roman" charset="0"/>
                      <a:sym typeface="Times New Roman" charset="0"/>
                    </a:rPr>
                    <a:t>没提到</a:t>
                  </a:r>
                  <a:r>
                    <a:rPr lang="en-US" altLang="ja-JP" sz="1300" dirty="0">
                      <a:solidFill>
                        <a:srgbClr val="000000"/>
                      </a:solidFill>
                      <a:latin typeface="Arial Narrow" charset="0"/>
                      <a:cs typeface="Times New Roman" charset="0"/>
                      <a:sym typeface="Times New Roman" charset="0"/>
                    </a:rPr>
                    <a:t>)</a:t>
                  </a:r>
                  <a:endParaRPr lang="en-US" altLang="zh-CN" sz="1300" dirty="0">
                    <a:solidFill>
                      <a:srgbClr val="000000"/>
                    </a:solidFill>
                    <a:latin typeface="Arial Narrow" charset="0"/>
                    <a:cs typeface="Times New Roman" charset="0"/>
                    <a:sym typeface="Times New Roman" charset="0"/>
                  </a:endParaRPr>
                </a:p>
              </p:txBody>
            </p:sp>
            <p:sp>
              <p:nvSpPr>
                <p:cNvPr id="1721382" name="Rectangle 105"/>
                <p:cNvSpPr>
                  <a:spLocks noChangeArrowheads="1"/>
                </p:cNvSpPr>
                <p:nvPr/>
              </p:nvSpPr>
              <p:spPr bwMode="auto">
                <a:xfrm>
                  <a:off x="4390" y="2630"/>
                  <a:ext cx="1312"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ja-JP" altLang="en-US" sz="1300">
                      <a:solidFill>
                        <a:srgbClr val="000000"/>
                      </a:solidFill>
                      <a:latin typeface="Arial Narrow" charset="0"/>
                      <a:cs typeface="Times New Roman" charset="0"/>
                      <a:sym typeface="Times New Roman" charset="0"/>
                    </a:rPr>
                    <a:t>没提到</a:t>
                  </a:r>
                  <a:r>
                    <a:rPr lang="en-US" altLang="ja-JP" sz="1300">
                      <a:solidFill>
                        <a:srgbClr val="000000"/>
                      </a:solidFill>
                      <a:latin typeface="Arial Narrow" charset="0"/>
                      <a:cs typeface="Times New Roman" charset="0"/>
                      <a:sym typeface="Times New Roman" charset="0"/>
                    </a:rPr>
                    <a:t>)</a:t>
                  </a:r>
                  <a:endParaRPr lang="en-US" altLang="zh-CN" sz="1300">
                    <a:solidFill>
                      <a:srgbClr val="000000"/>
                    </a:solidFill>
                    <a:latin typeface="Arial Narrow" charset="0"/>
                    <a:cs typeface="Times New Roman" charset="0"/>
                    <a:sym typeface="Times New Roman" charset="0"/>
                  </a:endParaRPr>
                </a:p>
              </p:txBody>
            </p:sp>
            <p:sp>
              <p:nvSpPr>
                <p:cNvPr id="1721383" name="Rectangle 106"/>
                <p:cNvSpPr>
                  <a:spLocks noChangeArrowheads="1"/>
                </p:cNvSpPr>
                <p:nvPr/>
              </p:nvSpPr>
              <p:spPr bwMode="auto">
                <a:xfrm>
                  <a:off x="46" y="2964"/>
                  <a:ext cx="878"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r>
                    <a:rPr lang="en-US" altLang="zh-CN" sz="1300" i="1">
                      <a:solidFill>
                        <a:srgbClr val="000000"/>
                      </a:solidFill>
                      <a:latin typeface="Arial Narrow" charset="0"/>
                      <a:cs typeface="Times New Roman" charset="0"/>
                      <a:sym typeface="Times New Roman" charset="0"/>
                    </a:rPr>
                    <a:t>eis hen soma” </a:t>
                  </a:r>
                </a:p>
                <a:p>
                  <a:pPr defTabSz="908122"/>
                  <a:r>
                    <a:rPr lang="en-US" altLang="zh-CN" sz="1300" i="1">
                      <a:solidFill>
                        <a:srgbClr val="000000"/>
                      </a:solidFill>
                      <a:latin typeface="Arial Narrow" charset="0"/>
                      <a:cs typeface="Times New Roman" charset="0"/>
                      <a:sym typeface="Times New Roman" charset="0"/>
                    </a:rPr>
                    <a:t>(</a:t>
                  </a:r>
                  <a:r>
                    <a:rPr lang="zh-CN" altLang="en-US" sz="1300" i="1">
                      <a:solidFill>
                        <a:srgbClr val="000000"/>
                      </a:solidFill>
                      <a:latin typeface="Arial Narrow" charset="0"/>
                      <a:ea typeface="宋体" charset="0"/>
                      <a:cs typeface="宋体" charset="0"/>
                      <a:sym typeface="Times New Roman" charset="0"/>
                    </a:rPr>
                    <a:t>希腊文</a:t>
                  </a:r>
                  <a:r>
                    <a:rPr lang="en-US" altLang="zh-CN" sz="1300" i="1">
                      <a:solidFill>
                        <a:srgbClr val="000000"/>
                      </a:solidFill>
                      <a:latin typeface="Arial Narrow" charset="0"/>
                      <a:cs typeface="Times New Roman" charset="0"/>
                      <a:sym typeface="Times New Roman" charset="0"/>
                    </a:rPr>
                    <a:t>)</a:t>
                  </a:r>
                  <a:r>
                    <a:rPr lang="en-US" altLang="ja-JP" sz="1300">
                      <a:solidFill>
                        <a:srgbClr val="000000"/>
                      </a:solidFill>
                      <a:latin typeface="Arial Narrow" charset="0"/>
                      <a:cs typeface="Times New Roman" charset="0"/>
                      <a:sym typeface="Times New Roman" charset="0"/>
                    </a:rPr>
                    <a:t> </a:t>
                  </a:r>
                  <a:r>
                    <a:rPr lang="zh-CN" altLang="en-US" sz="1300">
                      <a:solidFill>
                        <a:srgbClr val="000000"/>
                      </a:solidFill>
                      <a:latin typeface="Arial Narrow" charset="0"/>
                      <a:ea typeface="宋体" charset="0"/>
                      <a:cs typeface="宋体" charset="0"/>
                      <a:sym typeface="Times New Roman" charset="0"/>
                    </a:rPr>
                    <a:t>如何翻译？</a:t>
                  </a:r>
                </a:p>
              </p:txBody>
            </p:sp>
            <p:sp>
              <p:nvSpPr>
                <p:cNvPr id="1721384" name="Rectangle 107"/>
                <p:cNvSpPr>
                  <a:spLocks noChangeArrowheads="1"/>
                </p:cNvSpPr>
                <p:nvPr/>
              </p:nvSpPr>
              <p:spPr bwMode="auto">
                <a:xfrm>
                  <a:off x="924" y="2964"/>
                  <a:ext cx="1140"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sym typeface="Times New Roman" charset="0"/>
                    </a:rPr>
                    <a:t>不适</a:t>
                  </a:r>
                  <a:r>
                    <a:rPr lang="zh-CN" altLang="en-US" sz="1300">
                      <a:solidFill>
                        <a:srgbClr val="000000"/>
                      </a:solidFill>
                      <a:latin typeface="Arial Narrow" charset="0"/>
                      <a:ea typeface="宋体" charset="0"/>
                      <a:cs typeface="宋体" charset="0"/>
                      <a:sym typeface="Times New Roman" charset="0"/>
                    </a:rPr>
                    <a:t>用</a:t>
                  </a:r>
                </a:p>
              </p:txBody>
            </p:sp>
            <p:sp>
              <p:nvSpPr>
                <p:cNvPr id="1721385" name="Rectangle 108"/>
                <p:cNvSpPr>
                  <a:spLocks noChangeArrowheads="1"/>
                </p:cNvSpPr>
                <p:nvPr/>
              </p:nvSpPr>
              <p:spPr bwMode="auto">
                <a:xfrm>
                  <a:off x="2064" y="2964"/>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i="1">
                      <a:solidFill>
                        <a:srgbClr val="000000"/>
                      </a:solidFill>
                      <a:latin typeface="Arial Narrow" charset="0"/>
                      <a:cs typeface="Times New Roman" charset="0"/>
                      <a:sym typeface="Times New Roman" charset="0"/>
                    </a:rPr>
                    <a:t>“</a:t>
                  </a:r>
                  <a:r>
                    <a:rPr lang="zh-CN" altLang="en-US" sz="1300" i="1">
                      <a:solidFill>
                        <a:srgbClr val="000000"/>
                      </a:solidFill>
                      <a:latin typeface="Arial Narrow" charset="0"/>
                      <a:ea typeface="宋体" charset="0"/>
                      <a:cs typeface="宋体" charset="0"/>
                      <a:sym typeface="Times New Roman" charset="0"/>
                    </a:rPr>
                    <a:t>而成为一体</a:t>
                  </a:r>
                  <a:r>
                    <a:rPr lang="en-US" altLang="ja-JP" sz="1300">
                      <a:solidFill>
                        <a:srgbClr val="000000"/>
                      </a:solidFill>
                      <a:latin typeface="Arial Narrow" charset="0"/>
                      <a:cs typeface="Times New Roman" charset="0"/>
                      <a:sym typeface="Times New Roman" charset="0"/>
                    </a:rPr>
                    <a:t>” </a:t>
                  </a:r>
                  <a:endParaRPr lang="en-US" altLang="zh-CN" sz="1300">
                    <a:solidFill>
                      <a:srgbClr val="000000"/>
                    </a:solidFill>
                    <a:latin typeface="Arial Narrow" charset="0"/>
                    <a:ea typeface="宋体" charset="0"/>
                    <a:cs typeface="宋体" charset="0"/>
                    <a:sym typeface="Times New Roman" charset="0"/>
                  </a:endParaRPr>
                </a:p>
                <a:p>
                  <a:pPr defTabSz="908122"/>
                  <a:r>
                    <a:rPr lang="en-US" altLang="zh-CN" sz="1300">
                      <a:solidFill>
                        <a:srgbClr val="000000"/>
                      </a:solidFill>
                      <a:latin typeface="Arial Narrow" charset="0"/>
                      <a:sym typeface="Times New Roman" charset="0"/>
                    </a:rPr>
                    <a:t>(</a:t>
                  </a:r>
                  <a:r>
                    <a:rPr lang="zh-CN" altLang="en-US" sz="1300">
                      <a:solidFill>
                        <a:srgbClr val="000000"/>
                      </a:solidFill>
                      <a:latin typeface="Arial Narrow" charset="0"/>
                      <a:ea typeface="宋体" charset="0"/>
                      <a:cs typeface="宋体" charset="0"/>
                      <a:sym typeface="Times New Roman" charset="0"/>
                    </a:rPr>
                    <a:t>目标及终点</a:t>
                  </a:r>
                  <a:r>
                    <a:rPr lang="en-US" altLang="ja-JP" sz="1300">
                      <a:solidFill>
                        <a:srgbClr val="000000"/>
                      </a:solidFill>
                      <a:latin typeface="Arial Narrow" charset="0"/>
                      <a:sym typeface="Times New Roman" charset="0"/>
                    </a:rPr>
                    <a:t>)</a:t>
                  </a:r>
                  <a:endParaRPr lang="en-US" altLang="zh-CN" sz="1300">
                    <a:solidFill>
                      <a:srgbClr val="000000"/>
                    </a:solidFill>
                    <a:latin typeface="Arial Narrow" charset="0"/>
                    <a:sym typeface="Times New Roman" charset="0"/>
                  </a:endParaRPr>
                </a:p>
              </p:txBody>
            </p:sp>
            <p:sp>
              <p:nvSpPr>
                <p:cNvPr id="1721386" name="Rectangle 109"/>
                <p:cNvSpPr>
                  <a:spLocks noChangeArrowheads="1"/>
                </p:cNvSpPr>
                <p:nvPr/>
              </p:nvSpPr>
              <p:spPr bwMode="auto">
                <a:xfrm>
                  <a:off x="3227" y="2964"/>
                  <a:ext cx="1163"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i="1">
                      <a:solidFill>
                        <a:srgbClr val="000000"/>
                      </a:solidFill>
                      <a:latin typeface="Arial Narrow" charset="0"/>
                      <a:cs typeface="Times New Roman" charset="0"/>
                      <a:sym typeface="Times New Roman" charset="0"/>
                    </a:rPr>
                    <a:t>“</a:t>
                  </a:r>
                  <a:r>
                    <a:rPr lang="zh-CN" altLang="en-US" sz="1300" i="1">
                      <a:solidFill>
                        <a:srgbClr val="000000"/>
                      </a:solidFill>
                      <a:latin typeface="Arial Narrow" charset="0"/>
                      <a:ea typeface="宋体" charset="0"/>
                      <a:cs typeface="宋体" charset="0"/>
                      <a:sym typeface="Times New Roman" charset="0"/>
                    </a:rPr>
                    <a:t>进入一体</a:t>
                  </a:r>
                  <a:r>
                    <a:rPr lang="en-US" altLang="ja-JP" sz="1300">
                      <a:solidFill>
                        <a:srgbClr val="000000"/>
                      </a:solidFill>
                      <a:latin typeface="Arial Narrow" charset="0"/>
                      <a:cs typeface="Times New Roman" charset="0"/>
                      <a:sym typeface="Times New Roman" charset="0"/>
                    </a:rPr>
                    <a:t>” </a:t>
                  </a:r>
                  <a:r>
                    <a:rPr lang="en-US" altLang="zh-CN" sz="1300">
                      <a:solidFill>
                        <a:srgbClr val="000000"/>
                      </a:solidFill>
                      <a:latin typeface="Arial Narrow" charset="0"/>
                      <a:ea typeface="宋体" charset="0"/>
                      <a:cs typeface="宋体" charset="0"/>
                      <a:sym typeface="Times New Roman" charset="0"/>
                    </a:rPr>
                    <a:t>(</a:t>
                  </a:r>
                  <a:r>
                    <a:rPr lang="zh-CN" altLang="en-US" sz="1300">
                      <a:solidFill>
                        <a:srgbClr val="000000"/>
                      </a:solidFill>
                      <a:latin typeface="Arial Narrow" charset="0"/>
                      <a:ea typeface="宋体" charset="0"/>
                      <a:cs typeface="宋体" charset="0"/>
                      <a:sym typeface="Times New Roman" charset="0"/>
                    </a:rPr>
                    <a:t>范围</a:t>
                  </a:r>
                  <a:r>
                    <a:rPr lang="en-US" altLang="zh-CN" sz="1300">
                      <a:solidFill>
                        <a:srgbClr val="000000"/>
                      </a:solidFill>
                      <a:latin typeface="Arial Narrow" charset="0"/>
                      <a:ea typeface="宋体" charset="0"/>
                      <a:cs typeface="宋体" charset="0"/>
                      <a:sym typeface="Times New Roman" charset="0"/>
                    </a:rPr>
                    <a:t>)</a:t>
                  </a:r>
                </a:p>
              </p:txBody>
            </p:sp>
            <p:sp>
              <p:nvSpPr>
                <p:cNvPr id="1721387" name="Rectangle 110"/>
                <p:cNvSpPr>
                  <a:spLocks noChangeArrowheads="1"/>
                </p:cNvSpPr>
                <p:nvPr/>
              </p:nvSpPr>
              <p:spPr bwMode="auto">
                <a:xfrm>
                  <a:off x="4390" y="2964"/>
                  <a:ext cx="1312" cy="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i="1">
                      <a:solidFill>
                        <a:srgbClr val="000000"/>
                      </a:solidFill>
                      <a:latin typeface="Arial Narrow" charset="0"/>
                      <a:cs typeface="Times New Roman" charset="0"/>
                      <a:sym typeface="Times New Roman" charset="0"/>
                    </a:rPr>
                    <a:t>“</a:t>
                  </a:r>
                  <a:r>
                    <a:rPr lang="zh-CN" altLang="en-US" sz="1300" i="1">
                      <a:solidFill>
                        <a:srgbClr val="000000"/>
                      </a:solidFill>
                      <a:latin typeface="Arial Narrow" charset="0"/>
                      <a:ea typeface="宋体" charset="0"/>
                      <a:cs typeface="宋体" charset="0"/>
                      <a:sym typeface="Times New Roman" charset="0"/>
                    </a:rPr>
                    <a:t>进入一体</a:t>
                  </a:r>
                  <a:r>
                    <a:rPr lang="zh-CN" altLang="en-US" sz="1300">
                      <a:solidFill>
                        <a:srgbClr val="000000"/>
                      </a:solidFill>
                      <a:latin typeface="Arial Narrow" charset="0"/>
                      <a:ea typeface="宋体" charset="0"/>
                      <a:cs typeface="宋体" charset="0"/>
                      <a:sym typeface="Times New Roman" charset="0"/>
                    </a:rPr>
                    <a:t>” </a:t>
                  </a:r>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范围</a:t>
                  </a:r>
                  <a:r>
                    <a:rPr lang="en-US" altLang="zh-CN" sz="1300">
                      <a:solidFill>
                        <a:srgbClr val="000000"/>
                      </a:solidFill>
                      <a:latin typeface="Arial Narrow" charset="0"/>
                      <a:sym typeface="Times New Roman" charset="0"/>
                    </a:rPr>
                    <a:t>)—</a:t>
                  </a:r>
                  <a:r>
                    <a:rPr lang="zh-CN" altLang="en-US" sz="1300">
                      <a:solidFill>
                        <a:srgbClr val="000000"/>
                      </a:solidFill>
                      <a:latin typeface="Arial Narrow" charset="0"/>
                      <a:ea typeface="宋体" charset="0"/>
                      <a:cs typeface="宋体" charset="0"/>
                      <a:sym typeface="Times New Roman" charset="0"/>
                    </a:rPr>
                    <a:t>同样在</a:t>
                  </a:r>
                  <a:r>
                    <a:rPr lang="en-US" altLang="ja-JP" sz="1300">
                      <a:solidFill>
                        <a:srgbClr val="000000"/>
                      </a:solidFill>
                      <a:latin typeface="Arial Narrow" charset="0"/>
                      <a:sym typeface="Times New Roman" charset="0"/>
                    </a:rPr>
                    <a:t> </a:t>
                  </a:r>
                  <a:endParaRPr lang="en-US" altLang="zh-CN" sz="1300">
                    <a:solidFill>
                      <a:srgbClr val="000000"/>
                    </a:solidFill>
                    <a:latin typeface="Arial Narrow" charset="0"/>
                    <a:sym typeface="Times New Roman" charset="0"/>
                  </a:endParaRPr>
                </a:p>
                <a:p>
                  <a:pPr defTabSz="908122"/>
                  <a:r>
                    <a:rPr lang="zh-CN" altLang="en-US" sz="1300">
                      <a:solidFill>
                        <a:srgbClr val="000000"/>
                      </a:solidFill>
                      <a:latin typeface="Arial Narrow" charset="0"/>
                      <a:ea typeface="宋体" charset="0"/>
                      <a:cs typeface="宋体" charset="0"/>
                      <a:sym typeface="Times New Roman" charset="0"/>
                    </a:rPr>
                    <a:t>罗马书</a:t>
                  </a:r>
                  <a:r>
                    <a:rPr lang="en-US" altLang="ja-JP" sz="1300">
                      <a:solidFill>
                        <a:srgbClr val="000000"/>
                      </a:solidFill>
                      <a:latin typeface="Arial Narrow" charset="0"/>
                      <a:sym typeface="Times New Roman" charset="0"/>
                    </a:rPr>
                    <a:t>6:3-4; </a:t>
                  </a:r>
                  <a:r>
                    <a:rPr lang="zh-CN" altLang="en-US" sz="1300">
                      <a:solidFill>
                        <a:srgbClr val="000000"/>
                      </a:solidFill>
                      <a:latin typeface="Arial Narrow" charset="0"/>
                      <a:ea typeface="宋体" charset="0"/>
                      <a:cs typeface="宋体" charset="0"/>
                      <a:sym typeface="Times New Roman" charset="0"/>
                    </a:rPr>
                    <a:t>加拉太书</a:t>
                  </a:r>
                  <a:r>
                    <a:rPr lang="en-US" altLang="ja-JP" sz="1300">
                      <a:solidFill>
                        <a:srgbClr val="000000"/>
                      </a:solidFill>
                      <a:latin typeface="Arial Narrow" charset="0"/>
                      <a:sym typeface="Times New Roman" charset="0"/>
                    </a:rPr>
                    <a:t>3:26-27</a:t>
                  </a:r>
                  <a:endParaRPr lang="en-US" altLang="zh-CN" sz="1300">
                    <a:solidFill>
                      <a:srgbClr val="000000"/>
                    </a:solidFill>
                    <a:latin typeface="Arial Narrow" charset="0"/>
                    <a:sym typeface="Times New Roman" charset="0"/>
                  </a:endParaRPr>
                </a:p>
              </p:txBody>
            </p:sp>
            <p:sp>
              <p:nvSpPr>
                <p:cNvPr id="1721388" name="Rectangle 111"/>
                <p:cNvSpPr>
                  <a:spLocks noChangeArrowheads="1"/>
                </p:cNvSpPr>
                <p:nvPr/>
              </p:nvSpPr>
              <p:spPr bwMode="auto">
                <a:xfrm>
                  <a:off x="46" y="3299"/>
                  <a:ext cx="878"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福音</a:t>
                  </a:r>
                  <a:r>
                    <a:rPr lang="en-US" altLang="zh-CN" sz="1300">
                      <a:solidFill>
                        <a:srgbClr val="000000"/>
                      </a:solidFill>
                      <a:latin typeface="Arial Narrow" charset="0"/>
                      <a:cs typeface="Times New Roman" charset="0"/>
                      <a:sym typeface="Times New Roman" charset="0"/>
                    </a:rPr>
                    <a:t>/</a:t>
                  </a:r>
                  <a:r>
                    <a:rPr lang="zh-CN" altLang="en-US" sz="1300">
                      <a:solidFill>
                        <a:srgbClr val="000000"/>
                      </a:solidFill>
                      <a:latin typeface="Arial Narrow" charset="0"/>
                      <a:ea typeface="宋体" charset="0"/>
                      <a:cs typeface="宋体" charset="0"/>
                      <a:sym typeface="Times New Roman" charset="0"/>
                    </a:rPr>
                    <a:t>使徒行传与</a:t>
                  </a:r>
                </a:p>
                <a:p>
                  <a:pPr defTabSz="908122"/>
                  <a:r>
                    <a:rPr lang="zh-CN" altLang="en-US" sz="1300">
                      <a:solidFill>
                        <a:srgbClr val="000000"/>
                      </a:solidFill>
                      <a:latin typeface="Arial Narrow" charset="0"/>
                      <a:ea typeface="宋体" charset="0"/>
                      <a:cs typeface="宋体" charset="0"/>
                      <a:sym typeface="Times New Roman" charset="0"/>
                    </a:rPr>
                    <a:t>林前</a:t>
                  </a:r>
                  <a:r>
                    <a:rPr lang="en-US" altLang="ja-JP" sz="1300">
                      <a:solidFill>
                        <a:srgbClr val="000000"/>
                      </a:solidFill>
                      <a:latin typeface="Arial Narrow" charset="0"/>
                      <a:sym typeface="Times New Roman" charset="0"/>
                    </a:rPr>
                    <a:t>12:13</a:t>
                  </a:r>
                  <a:r>
                    <a:rPr lang="zh-CN" altLang="en-US" sz="1300">
                      <a:solidFill>
                        <a:srgbClr val="000000"/>
                      </a:solidFill>
                      <a:latin typeface="Arial Narrow" charset="0"/>
                      <a:ea typeface="宋体" charset="0"/>
                      <a:cs typeface="宋体" charset="0"/>
                      <a:sym typeface="Times New Roman" charset="0"/>
                    </a:rPr>
                    <a:t>的关连</a:t>
                  </a:r>
                </a:p>
              </p:txBody>
            </p:sp>
            <p:sp>
              <p:nvSpPr>
                <p:cNvPr id="1721389" name="Rectangle 112"/>
                <p:cNvSpPr>
                  <a:spLocks noChangeArrowheads="1"/>
                </p:cNvSpPr>
                <p:nvPr/>
              </p:nvSpPr>
              <p:spPr bwMode="auto">
                <a:xfrm>
                  <a:off x="924" y="3299"/>
                  <a:ext cx="114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en-US" altLang="zh-CN" sz="1300">
                      <a:solidFill>
                        <a:srgbClr val="000000"/>
                      </a:solidFill>
                      <a:latin typeface="Arial Narrow" charset="0"/>
                      <a:cs typeface="Times New Roman" charset="0"/>
                      <a:sym typeface="Times New Roman" charset="0"/>
                    </a:rPr>
                    <a:t>—</a:t>
                  </a:r>
                </a:p>
              </p:txBody>
            </p:sp>
            <p:sp>
              <p:nvSpPr>
                <p:cNvPr id="1721390" name="Rectangle 113"/>
                <p:cNvSpPr>
                  <a:spLocks noChangeArrowheads="1"/>
                </p:cNvSpPr>
                <p:nvPr/>
              </p:nvSpPr>
              <p:spPr bwMode="auto">
                <a:xfrm>
                  <a:off x="2064" y="3299"/>
                  <a:ext cx="1163"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不合理</a:t>
                  </a:r>
                </a:p>
              </p:txBody>
            </p:sp>
            <p:sp>
              <p:nvSpPr>
                <p:cNvPr id="1721391" name="Rectangle 114"/>
                <p:cNvSpPr>
                  <a:spLocks noChangeArrowheads="1"/>
                </p:cNvSpPr>
                <p:nvPr/>
              </p:nvSpPr>
              <p:spPr bwMode="auto">
                <a:xfrm>
                  <a:off x="3227" y="3299"/>
                  <a:ext cx="1163"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比较合理</a:t>
                  </a:r>
                </a:p>
              </p:txBody>
            </p:sp>
            <p:sp>
              <p:nvSpPr>
                <p:cNvPr id="1721392" name="Rectangle 115"/>
                <p:cNvSpPr>
                  <a:spLocks noChangeArrowheads="1"/>
                </p:cNvSpPr>
                <p:nvPr/>
              </p:nvSpPr>
              <p:spPr bwMode="auto">
                <a:xfrm>
                  <a:off x="4390" y="3299"/>
                  <a:ext cx="1312"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非常合理</a:t>
                  </a:r>
                </a:p>
              </p:txBody>
            </p:sp>
            <p:grpSp>
              <p:nvGrpSpPr>
                <p:cNvPr id="1721393" name="Group 122"/>
                <p:cNvGrpSpPr>
                  <a:grpSpLocks/>
                </p:cNvGrpSpPr>
                <p:nvPr/>
              </p:nvGrpSpPr>
              <p:grpSpPr bwMode="auto">
                <a:xfrm>
                  <a:off x="10" y="768"/>
                  <a:ext cx="902" cy="348"/>
                  <a:chOff x="0" y="509"/>
                  <a:chExt cx="672" cy="747"/>
                </a:xfrm>
              </p:grpSpPr>
              <p:sp>
                <p:nvSpPr>
                  <p:cNvPr id="1721421" name="Rectangle 76"/>
                  <p:cNvSpPr>
                    <a:spLocks noChangeArrowheads="1"/>
                  </p:cNvSpPr>
                  <p:nvPr/>
                </p:nvSpPr>
                <p:spPr bwMode="auto">
                  <a:xfrm>
                    <a:off x="32" y="509"/>
                    <a:ext cx="608"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 </a:t>
                    </a:r>
                  </a:p>
                  <a:p>
                    <a:pPr defTabSz="908122" eaLnBrk="0" hangingPunct="0"/>
                    <a:endParaRPr lang="zh-CN" altLang="en-US" sz="1300">
                      <a:solidFill>
                        <a:srgbClr val="000000"/>
                      </a:solidFill>
                      <a:latin typeface="Arial Narrow" charset="0"/>
                      <a:cs typeface="Times New Roman" charset="0"/>
                      <a:sym typeface="Times New Roman" charset="0"/>
                    </a:endParaRPr>
                  </a:p>
                </p:txBody>
              </p:sp>
              <p:sp>
                <p:nvSpPr>
                  <p:cNvPr id="33913" name="Rectangle 121"/>
                  <p:cNvSpPr>
                    <a:spLocks noChangeArrowheads="1"/>
                  </p:cNvSpPr>
                  <p:nvPr/>
                </p:nvSpPr>
                <p:spPr bwMode="auto">
                  <a:xfrm>
                    <a:off x="0" y="515"/>
                    <a:ext cx="672"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4" name="Group 124"/>
                <p:cNvGrpSpPr>
                  <a:grpSpLocks/>
                </p:cNvGrpSpPr>
                <p:nvPr/>
              </p:nvGrpSpPr>
              <p:grpSpPr bwMode="auto">
                <a:xfrm>
                  <a:off x="912" y="768"/>
                  <a:ext cx="1200" cy="348"/>
                  <a:chOff x="672" y="509"/>
                  <a:chExt cx="854" cy="747"/>
                </a:xfrm>
              </p:grpSpPr>
              <p:sp>
                <p:nvSpPr>
                  <p:cNvPr id="1721419" name="Rectangle 77"/>
                  <p:cNvSpPr>
                    <a:spLocks noChangeArrowheads="1"/>
                  </p:cNvSpPr>
                  <p:nvPr/>
                </p:nvSpPr>
                <p:spPr bwMode="auto">
                  <a:xfrm>
                    <a:off x="704" y="509"/>
                    <a:ext cx="790"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cs typeface="Times New Roman" charset="0"/>
                        <a:sym typeface="Times New Roman" charset="0"/>
                      </a:rPr>
                      <a:t> </a:t>
                    </a:r>
                    <a:r>
                      <a:rPr lang="zh-CN" altLang="en-US" sz="1300">
                        <a:solidFill>
                          <a:srgbClr val="000000"/>
                        </a:solidFill>
                        <a:latin typeface="Arial Narrow" charset="0"/>
                        <a:ea typeface="宋体" charset="0"/>
                        <a:cs typeface="宋体" charset="0"/>
                        <a:sym typeface="Times New Roman" charset="0"/>
                      </a:rPr>
                      <a:t>太</a:t>
                    </a:r>
                    <a:r>
                      <a:rPr lang="en-US" altLang="ja-JP" sz="1300">
                        <a:solidFill>
                          <a:srgbClr val="000000"/>
                        </a:solidFill>
                        <a:latin typeface="Arial Narrow" charset="0"/>
                        <a:cs typeface="Times New Roman" charset="0"/>
                        <a:sym typeface="Times New Roman" charset="0"/>
                      </a:rPr>
                      <a:t>3:11; </a:t>
                    </a:r>
                    <a:r>
                      <a:rPr lang="zh-CN" altLang="en-US" sz="1300">
                        <a:solidFill>
                          <a:srgbClr val="000000"/>
                        </a:solidFill>
                        <a:latin typeface="Arial Narrow" charset="0"/>
                        <a:ea typeface="宋体" charset="0"/>
                        <a:cs typeface="宋体" charset="0"/>
                        <a:sym typeface="Times New Roman" charset="0"/>
                      </a:rPr>
                      <a:t>可</a:t>
                    </a:r>
                    <a:r>
                      <a:rPr lang="en-US" altLang="ja-JP" sz="1300">
                        <a:solidFill>
                          <a:srgbClr val="000000"/>
                        </a:solidFill>
                        <a:latin typeface="Arial Narrow" charset="0"/>
                        <a:sym typeface="Times New Roman" charset="0"/>
                      </a:rPr>
                      <a:t>1:8; </a:t>
                    </a:r>
                    <a:r>
                      <a:rPr lang="zh-CN" altLang="en-US" sz="1300">
                        <a:solidFill>
                          <a:srgbClr val="000000"/>
                        </a:solidFill>
                        <a:latin typeface="Arial Narrow" charset="0"/>
                        <a:ea typeface="宋体" charset="0"/>
                        <a:cs typeface="宋体" charset="0"/>
                        <a:sym typeface="Times New Roman" charset="0"/>
                      </a:rPr>
                      <a:t>路</a:t>
                    </a:r>
                    <a:r>
                      <a:rPr lang="en-US" altLang="ja-JP" sz="1300">
                        <a:solidFill>
                          <a:srgbClr val="000000"/>
                        </a:solidFill>
                        <a:latin typeface="Arial Narrow" charset="0"/>
                        <a:sym typeface="Times New Roman" charset="0"/>
                      </a:rPr>
                      <a:t>3:16; </a:t>
                    </a:r>
                    <a:r>
                      <a:rPr lang="zh-CN" altLang="en-US" sz="1300">
                        <a:solidFill>
                          <a:srgbClr val="000000"/>
                        </a:solidFill>
                        <a:latin typeface="Arial Narrow" charset="0"/>
                        <a:ea typeface="宋体" charset="0"/>
                        <a:cs typeface="宋体" charset="0"/>
                        <a:sym typeface="Times New Roman" charset="0"/>
                      </a:rPr>
                      <a:t>约</a:t>
                    </a:r>
                    <a:r>
                      <a:rPr lang="en-US" altLang="ja-JP" sz="1300">
                        <a:solidFill>
                          <a:srgbClr val="000000"/>
                        </a:solidFill>
                        <a:latin typeface="Arial Narrow" charset="0"/>
                        <a:sym typeface="Times New Roman" charset="0"/>
                      </a:rPr>
                      <a:t>1:33; </a:t>
                    </a:r>
                    <a:r>
                      <a:rPr lang="zh-CN" altLang="en-US" sz="1300">
                        <a:solidFill>
                          <a:srgbClr val="000000"/>
                        </a:solidFill>
                        <a:latin typeface="Arial Narrow" charset="0"/>
                        <a:ea typeface="宋体" charset="0"/>
                        <a:cs typeface="宋体" charset="0"/>
                        <a:sym typeface="Times New Roman" charset="0"/>
                      </a:rPr>
                      <a:t>徒</a:t>
                    </a:r>
                    <a:r>
                      <a:rPr lang="en-US" altLang="ja-JP" sz="1300">
                        <a:solidFill>
                          <a:srgbClr val="000000"/>
                        </a:solidFill>
                        <a:latin typeface="Arial Narrow" charset="0"/>
                        <a:sym typeface="Times New Roman" charset="0"/>
                      </a:rPr>
                      <a:t>1:5; 2:33; 11:16</a:t>
                    </a:r>
                    <a:endParaRPr lang="en-US" altLang="zh-CN" sz="1300">
                      <a:solidFill>
                        <a:srgbClr val="000000"/>
                      </a:solidFill>
                      <a:latin typeface="Arial Narrow" charset="0"/>
                      <a:sym typeface="Times New Roman" charset="0"/>
                    </a:endParaRPr>
                  </a:p>
                </p:txBody>
              </p:sp>
              <p:sp>
                <p:nvSpPr>
                  <p:cNvPr id="33915" name="Rectangle 123"/>
                  <p:cNvSpPr>
                    <a:spLocks noChangeArrowheads="1"/>
                  </p:cNvSpPr>
                  <p:nvPr/>
                </p:nvSpPr>
                <p:spPr bwMode="auto">
                  <a:xfrm>
                    <a:off x="672" y="515"/>
                    <a:ext cx="854"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5" name="Group 126"/>
                <p:cNvGrpSpPr>
                  <a:grpSpLocks/>
                </p:cNvGrpSpPr>
                <p:nvPr/>
              </p:nvGrpSpPr>
              <p:grpSpPr bwMode="auto">
                <a:xfrm>
                  <a:off x="2064" y="768"/>
                  <a:ext cx="1200" cy="348"/>
                  <a:chOff x="1526" y="509"/>
                  <a:chExt cx="870" cy="747"/>
                </a:xfrm>
              </p:grpSpPr>
              <p:sp>
                <p:nvSpPr>
                  <p:cNvPr id="1721417" name="Rectangle 78"/>
                  <p:cNvSpPr>
                    <a:spLocks noChangeArrowheads="1"/>
                  </p:cNvSpPr>
                  <p:nvPr/>
                </p:nvSpPr>
                <p:spPr bwMode="auto">
                  <a:xfrm>
                    <a:off x="1558" y="509"/>
                    <a:ext cx="806"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看法 </a:t>
                    </a:r>
                    <a:r>
                      <a:rPr lang="en-US" altLang="zh-CN" sz="1300">
                        <a:solidFill>
                          <a:srgbClr val="000000"/>
                        </a:solidFill>
                        <a:latin typeface="Arial Narrow" charset="0"/>
                        <a:ea typeface="宋体" charset="0"/>
                        <a:cs typeface="宋体" charset="0"/>
                        <a:sym typeface="Times New Roman" charset="0"/>
                      </a:rPr>
                      <a:t>A </a:t>
                    </a:r>
                  </a:p>
                  <a:p>
                    <a:pPr defTabSz="908122" eaLnBrk="0" hangingPunct="0"/>
                    <a:r>
                      <a:rPr lang="zh-CN" altLang="en-US" sz="1300">
                        <a:solidFill>
                          <a:srgbClr val="000000"/>
                        </a:solidFill>
                        <a:latin typeface="Arial Narrow" charset="0"/>
                        <a:ea typeface="宋体" charset="0"/>
                        <a:cs typeface="宋体" charset="0"/>
                        <a:sym typeface="Times New Roman" charset="0"/>
                      </a:rPr>
                      <a:t>五旬节派的翻译</a:t>
                    </a:r>
                  </a:p>
                </p:txBody>
              </p:sp>
              <p:sp>
                <p:nvSpPr>
                  <p:cNvPr id="33917" name="Rectangle 125"/>
                  <p:cNvSpPr>
                    <a:spLocks noChangeArrowheads="1"/>
                  </p:cNvSpPr>
                  <p:nvPr/>
                </p:nvSpPr>
                <p:spPr bwMode="auto">
                  <a:xfrm>
                    <a:off x="1526" y="515"/>
                    <a:ext cx="870"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6" name="Group 128"/>
                <p:cNvGrpSpPr>
                  <a:grpSpLocks/>
                </p:cNvGrpSpPr>
                <p:nvPr/>
              </p:nvGrpSpPr>
              <p:grpSpPr bwMode="auto">
                <a:xfrm>
                  <a:off x="3216" y="768"/>
                  <a:ext cx="1200" cy="348"/>
                  <a:chOff x="2396" y="509"/>
                  <a:chExt cx="870" cy="747"/>
                </a:xfrm>
              </p:grpSpPr>
              <p:sp>
                <p:nvSpPr>
                  <p:cNvPr id="1721415" name="Rectangle 79"/>
                  <p:cNvSpPr>
                    <a:spLocks noChangeArrowheads="1"/>
                  </p:cNvSpPr>
                  <p:nvPr/>
                </p:nvSpPr>
                <p:spPr bwMode="auto">
                  <a:xfrm>
                    <a:off x="2428" y="509"/>
                    <a:ext cx="806"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看法 </a:t>
                    </a:r>
                    <a:r>
                      <a:rPr lang="en-US" altLang="zh-CN" sz="1300">
                        <a:solidFill>
                          <a:srgbClr val="000000"/>
                        </a:solidFill>
                        <a:latin typeface="Arial Narrow" charset="0"/>
                        <a:ea typeface="宋体" charset="0"/>
                        <a:cs typeface="宋体" charset="0"/>
                        <a:sym typeface="Times New Roman" charset="0"/>
                      </a:rPr>
                      <a:t>B </a:t>
                    </a:r>
                  </a:p>
                  <a:p>
                    <a:pPr defTabSz="908122" eaLnBrk="0" hangingPunct="0"/>
                    <a:r>
                      <a:rPr lang="zh-CN" altLang="en-US" sz="1300">
                        <a:solidFill>
                          <a:srgbClr val="000000"/>
                        </a:solidFill>
                        <a:latin typeface="Arial Narrow" charset="0"/>
                        <a:ea typeface="宋体" charset="0"/>
                        <a:cs typeface="宋体" charset="0"/>
                        <a:sym typeface="Times New Roman" charset="0"/>
                      </a:rPr>
                      <a:t>全面圣经翻译，</a:t>
                    </a:r>
                    <a:r>
                      <a:rPr lang="en-US" altLang="ja-JP" sz="1300">
                        <a:solidFill>
                          <a:srgbClr val="000000"/>
                        </a:solidFill>
                        <a:latin typeface="Arial Narrow" charset="0"/>
                        <a:cs typeface="Times New Roman" charset="0"/>
                        <a:sym typeface="Times New Roman" charset="0"/>
                      </a:rPr>
                      <a:t> </a:t>
                    </a:r>
                  </a:p>
                  <a:p>
                    <a:pPr defTabSz="908122" eaLnBrk="0" hangingPunct="0"/>
                    <a:r>
                      <a:rPr lang="zh-CN" altLang="en-US" sz="1300">
                        <a:solidFill>
                          <a:srgbClr val="000000"/>
                        </a:solidFill>
                        <a:latin typeface="Arial Narrow" charset="0"/>
                        <a:ea typeface="宋体" charset="0"/>
                        <a:cs typeface="宋体" charset="0"/>
                        <a:sym typeface="Times New Roman" charset="0"/>
                      </a:rPr>
                      <a:t>非</a:t>
                    </a:r>
                    <a:r>
                      <a:rPr lang="ja-JP" altLang="en-US" sz="1300">
                        <a:solidFill>
                          <a:srgbClr val="000000"/>
                        </a:solidFill>
                        <a:latin typeface="Arial Narrow" charset="0"/>
                        <a:ea typeface="宋体" charset="0"/>
                        <a:cs typeface="宋体" charset="0"/>
                        <a:sym typeface="Times New Roman" charset="0"/>
                      </a:rPr>
                      <a:t>五旬节</a:t>
                    </a:r>
                    <a:r>
                      <a:rPr lang="zh-CN" altLang="en-US" sz="1300">
                        <a:solidFill>
                          <a:srgbClr val="000000"/>
                        </a:solidFill>
                        <a:latin typeface="Arial Narrow" charset="0"/>
                        <a:ea typeface="宋体" charset="0"/>
                        <a:cs typeface="宋体" charset="0"/>
                        <a:sym typeface="Times New Roman" charset="0"/>
                      </a:rPr>
                      <a:t>派的看法</a:t>
                    </a:r>
                  </a:p>
                </p:txBody>
              </p:sp>
              <p:sp>
                <p:nvSpPr>
                  <p:cNvPr id="33919" name="Rectangle 127"/>
                  <p:cNvSpPr>
                    <a:spLocks noChangeArrowheads="1"/>
                  </p:cNvSpPr>
                  <p:nvPr/>
                </p:nvSpPr>
                <p:spPr bwMode="auto">
                  <a:xfrm>
                    <a:off x="2396" y="515"/>
                    <a:ext cx="870"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7" name="Group 130"/>
                <p:cNvGrpSpPr>
                  <a:grpSpLocks/>
                </p:cNvGrpSpPr>
                <p:nvPr/>
              </p:nvGrpSpPr>
              <p:grpSpPr bwMode="auto">
                <a:xfrm>
                  <a:off x="4368" y="768"/>
                  <a:ext cx="1333" cy="348"/>
                  <a:chOff x="3266" y="509"/>
                  <a:chExt cx="973" cy="747"/>
                </a:xfrm>
              </p:grpSpPr>
              <p:sp>
                <p:nvSpPr>
                  <p:cNvPr id="1721413" name="Rectangle 80"/>
                  <p:cNvSpPr>
                    <a:spLocks noChangeArrowheads="1"/>
                  </p:cNvSpPr>
                  <p:nvPr/>
                </p:nvSpPr>
                <p:spPr bwMode="auto">
                  <a:xfrm>
                    <a:off x="3298" y="509"/>
                    <a:ext cx="909"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看法 </a:t>
                    </a:r>
                    <a:r>
                      <a:rPr lang="en-US" altLang="zh-CN" sz="1300">
                        <a:solidFill>
                          <a:srgbClr val="000000"/>
                        </a:solidFill>
                        <a:latin typeface="Arial Narrow" charset="0"/>
                        <a:ea typeface="宋体" charset="0"/>
                        <a:cs typeface="宋体" charset="0"/>
                        <a:sym typeface="Times New Roman" charset="0"/>
                      </a:rPr>
                      <a:t>C</a:t>
                    </a:r>
                  </a:p>
                  <a:p>
                    <a:pPr defTabSz="908122" eaLnBrk="0" hangingPunct="0"/>
                    <a:r>
                      <a:rPr lang="zh-CN" altLang="en-US" sz="1300">
                        <a:solidFill>
                          <a:srgbClr val="000000"/>
                        </a:solidFill>
                        <a:latin typeface="Arial Narrow" charset="0"/>
                        <a:ea typeface="宋体" charset="0"/>
                        <a:cs typeface="宋体" charset="0"/>
                        <a:sym typeface="Times New Roman" charset="0"/>
                      </a:rPr>
                      <a:t>另一个非五旬节派的看法</a:t>
                    </a:r>
                  </a:p>
                  <a:p>
                    <a:pPr defTabSz="908122" eaLnBrk="0" hangingPunct="0"/>
                    <a:r>
                      <a:rPr lang="en-US" altLang="zh-CN" sz="1300">
                        <a:solidFill>
                          <a:srgbClr val="000000"/>
                        </a:solidFill>
                        <a:latin typeface="Arial Narrow" charset="0"/>
                        <a:ea typeface="宋体" charset="0"/>
                        <a:cs typeface="宋体" charset="0"/>
                        <a:sym typeface="Times New Roman" charset="0"/>
                      </a:rPr>
                      <a:t>—</a:t>
                    </a:r>
                    <a:r>
                      <a:rPr lang="zh-CN" altLang="en-US" sz="1300">
                        <a:solidFill>
                          <a:srgbClr val="000000"/>
                        </a:solidFill>
                        <a:latin typeface="Arial Narrow" charset="0"/>
                        <a:ea typeface="宋体" charset="0"/>
                        <a:cs typeface="宋体" charset="0"/>
                        <a:sym typeface="Times New Roman" charset="0"/>
                      </a:rPr>
                      <a:t>我的看法</a:t>
                    </a:r>
                  </a:p>
                </p:txBody>
              </p:sp>
              <p:sp>
                <p:nvSpPr>
                  <p:cNvPr id="33921" name="Rectangle 129"/>
                  <p:cNvSpPr>
                    <a:spLocks noChangeArrowheads="1"/>
                  </p:cNvSpPr>
                  <p:nvPr/>
                </p:nvSpPr>
                <p:spPr bwMode="auto">
                  <a:xfrm>
                    <a:off x="3266" y="515"/>
                    <a:ext cx="973" cy="733"/>
                  </a:xfrm>
                  <a:prstGeom prst="rect">
                    <a:avLst/>
                  </a:prstGeom>
                  <a:noFill/>
                  <a:ln w="9525">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8" name="Group 132"/>
                <p:cNvGrpSpPr>
                  <a:grpSpLocks/>
                </p:cNvGrpSpPr>
                <p:nvPr/>
              </p:nvGrpSpPr>
              <p:grpSpPr bwMode="auto">
                <a:xfrm>
                  <a:off x="0" y="3677"/>
                  <a:ext cx="960" cy="451"/>
                  <a:chOff x="0" y="6313"/>
                  <a:chExt cx="672" cy="890"/>
                </a:xfrm>
              </p:grpSpPr>
              <p:sp>
                <p:nvSpPr>
                  <p:cNvPr id="1721411" name="Rectangle 116"/>
                  <p:cNvSpPr>
                    <a:spLocks noChangeArrowheads="1"/>
                  </p:cNvSpPr>
                  <p:nvPr/>
                </p:nvSpPr>
                <p:spPr bwMode="auto">
                  <a:xfrm>
                    <a:off x="32" y="6313"/>
                    <a:ext cx="608"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300">
                        <a:solidFill>
                          <a:srgbClr val="000000"/>
                        </a:solidFill>
                        <a:latin typeface="Arial Narrow" charset="0"/>
                        <a:ea typeface="宋体" charset="0"/>
                        <a:cs typeface="宋体" charset="0"/>
                        <a:sym typeface="Times New Roman" charset="0"/>
                      </a:rPr>
                      <a:t>神学结论</a:t>
                    </a:r>
                  </a:p>
                </p:txBody>
              </p:sp>
              <p:sp>
                <p:nvSpPr>
                  <p:cNvPr id="33923" name="Rectangle 131"/>
                  <p:cNvSpPr>
                    <a:spLocks noChangeArrowheads="1"/>
                  </p:cNvSpPr>
                  <p:nvPr/>
                </p:nvSpPr>
                <p:spPr bwMode="auto">
                  <a:xfrm>
                    <a:off x="0" y="6306"/>
                    <a:ext cx="672"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399" name="Group 134"/>
                <p:cNvGrpSpPr>
                  <a:grpSpLocks/>
                </p:cNvGrpSpPr>
                <p:nvPr/>
              </p:nvGrpSpPr>
              <p:grpSpPr bwMode="auto">
                <a:xfrm>
                  <a:off x="970" y="3677"/>
                  <a:ext cx="1142" cy="451"/>
                  <a:chOff x="672" y="6313"/>
                  <a:chExt cx="854" cy="890"/>
                </a:xfrm>
              </p:grpSpPr>
              <p:sp>
                <p:nvSpPr>
                  <p:cNvPr id="1721409" name="Rectangle 117"/>
                  <p:cNvSpPr>
                    <a:spLocks noChangeArrowheads="1"/>
                  </p:cNvSpPr>
                  <p:nvPr/>
                </p:nvSpPr>
                <p:spPr bwMode="auto">
                  <a:xfrm>
                    <a:off x="704" y="6313"/>
                    <a:ext cx="790"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ja-JP" altLang="en-US" sz="1300">
                        <a:solidFill>
                          <a:srgbClr val="000000"/>
                        </a:solidFill>
                        <a:latin typeface="Arial Narrow" charset="0"/>
                        <a:cs typeface="Times New Roman" charset="0"/>
                        <a:sym typeface="Times New Roman" charset="0"/>
                      </a:rPr>
                      <a:t>不适用</a:t>
                    </a:r>
                    <a:endParaRPr lang="zh-CN" altLang="en-US" sz="1300">
                      <a:solidFill>
                        <a:srgbClr val="000000"/>
                      </a:solidFill>
                      <a:latin typeface="Arial Narrow" charset="0"/>
                      <a:cs typeface="Times New Roman" charset="0"/>
                      <a:sym typeface="Times New Roman" charset="0"/>
                    </a:endParaRPr>
                  </a:p>
                </p:txBody>
              </p:sp>
              <p:sp>
                <p:nvSpPr>
                  <p:cNvPr id="33925" name="Rectangle 133"/>
                  <p:cNvSpPr>
                    <a:spLocks noChangeArrowheads="1"/>
                  </p:cNvSpPr>
                  <p:nvPr/>
                </p:nvSpPr>
                <p:spPr bwMode="auto">
                  <a:xfrm>
                    <a:off x="672" y="6306"/>
                    <a:ext cx="854"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400" name="Group 136"/>
                <p:cNvGrpSpPr>
                  <a:grpSpLocks/>
                </p:cNvGrpSpPr>
                <p:nvPr/>
              </p:nvGrpSpPr>
              <p:grpSpPr bwMode="auto">
                <a:xfrm>
                  <a:off x="2064" y="3677"/>
                  <a:ext cx="1200" cy="451"/>
                  <a:chOff x="1526" y="6313"/>
                  <a:chExt cx="870" cy="890"/>
                </a:xfrm>
              </p:grpSpPr>
              <p:sp>
                <p:nvSpPr>
                  <p:cNvPr id="1721407" name="Rectangle 118"/>
                  <p:cNvSpPr>
                    <a:spLocks noChangeArrowheads="1"/>
                  </p:cNvSpPr>
                  <p:nvPr/>
                </p:nvSpPr>
                <p:spPr bwMode="auto">
                  <a:xfrm>
                    <a:off x="1558" y="6313"/>
                    <a:ext cx="806"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100">
                        <a:solidFill>
                          <a:srgbClr val="000000"/>
                        </a:solidFill>
                        <a:latin typeface="Arial Narrow" charset="0"/>
                        <a:ea typeface="宋体" charset="0"/>
                        <a:cs typeface="宋体" charset="0"/>
                        <a:sym typeface="Times New Roman" charset="0"/>
                      </a:rPr>
                      <a:t>不是每个基督徒都有圣灵的施洗</a:t>
                    </a:r>
                    <a:r>
                      <a:rPr lang="en-US" altLang="zh-CN" sz="1100">
                        <a:solidFill>
                          <a:srgbClr val="000000"/>
                        </a:solidFill>
                        <a:latin typeface="Arial Narrow" charset="0"/>
                        <a:cs typeface="Times New Roman" charset="0"/>
                        <a:sym typeface="Times New Roman" charset="0"/>
                      </a:rPr>
                      <a:t>(</a:t>
                    </a:r>
                    <a:r>
                      <a:rPr lang="zh-CN" altLang="en-US" sz="1100">
                        <a:solidFill>
                          <a:srgbClr val="000000"/>
                        </a:solidFill>
                        <a:latin typeface="Arial Narrow" charset="0"/>
                        <a:ea typeface="宋体" charset="0"/>
                        <a:cs typeface="宋体" charset="0"/>
                        <a:sym typeface="Times New Roman" charset="0"/>
                      </a:rPr>
                      <a:t>我们应该寻找它</a:t>
                    </a:r>
                    <a:r>
                      <a:rPr lang="en-US" altLang="zh-CN" sz="1100">
                        <a:solidFill>
                          <a:srgbClr val="000000"/>
                        </a:solidFill>
                        <a:latin typeface="Arial Narrow" charset="0"/>
                        <a:sym typeface="Times New Roman" charset="0"/>
                      </a:rPr>
                      <a:t>)</a:t>
                    </a:r>
                    <a:endParaRPr lang="en-US" altLang="ja-JP" sz="1100">
                      <a:solidFill>
                        <a:srgbClr val="000000"/>
                      </a:solidFill>
                      <a:latin typeface="Arial Narrow" charset="0"/>
                      <a:sym typeface="Times New Roman" charset="0"/>
                    </a:endParaRPr>
                  </a:p>
                  <a:p>
                    <a:pPr defTabSz="908122"/>
                    <a:endParaRPr lang="en-US" altLang="zh-CN" sz="1100">
                      <a:solidFill>
                        <a:srgbClr val="000000"/>
                      </a:solidFill>
                      <a:latin typeface="Arial Narrow" charset="0"/>
                      <a:sym typeface="Times New Roman" charset="0"/>
                    </a:endParaRPr>
                  </a:p>
                  <a:p>
                    <a:pPr defTabSz="908122" eaLnBrk="0" hangingPunct="0"/>
                    <a:r>
                      <a:rPr lang="zh-CN" altLang="en-US" sz="1100">
                        <a:solidFill>
                          <a:srgbClr val="000000"/>
                        </a:solidFill>
                        <a:latin typeface="Arial Narrow" charset="0"/>
                        <a:ea typeface="宋体" charset="0"/>
                        <a:cs typeface="宋体" charset="0"/>
                        <a:sym typeface="Times New Roman" charset="0"/>
                      </a:rPr>
                      <a:t>洗礼及充满都是同样的经验</a:t>
                    </a:r>
                  </a:p>
                </p:txBody>
              </p:sp>
              <p:sp>
                <p:nvSpPr>
                  <p:cNvPr id="33927" name="Rectangle 135"/>
                  <p:cNvSpPr>
                    <a:spLocks noChangeArrowheads="1"/>
                  </p:cNvSpPr>
                  <p:nvPr/>
                </p:nvSpPr>
                <p:spPr bwMode="auto">
                  <a:xfrm>
                    <a:off x="1526" y="6306"/>
                    <a:ext cx="870"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401" name="Group 138"/>
                <p:cNvGrpSpPr>
                  <a:grpSpLocks/>
                </p:cNvGrpSpPr>
                <p:nvPr/>
              </p:nvGrpSpPr>
              <p:grpSpPr bwMode="auto">
                <a:xfrm>
                  <a:off x="3216" y="3677"/>
                  <a:ext cx="1248" cy="451"/>
                  <a:chOff x="2396" y="6313"/>
                  <a:chExt cx="870" cy="890"/>
                </a:xfrm>
              </p:grpSpPr>
              <p:sp>
                <p:nvSpPr>
                  <p:cNvPr id="1721405" name="Rectangle 119"/>
                  <p:cNvSpPr>
                    <a:spLocks noChangeArrowheads="1"/>
                  </p:cNvSpPr>
                  <p:nvPr/>
                </p:nvSpPr>
                <p:spPr bwMode="auto">
                  <a:xfrm>
                    <a:off x="2428" y="6313"/>
                    <a:ext cx="806"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100">
                        <a:solidFill>
                          <a:srgbClr val="000000"/>
                        </a:solidFill>
                        <a:latin typeface="Arial Narrow" charset="0"/>
                        <a:ea typeface="宋体" charset="0"/>
                        <a:cs typeface="宋体" charset="0"/>
                        <a:sym typeface="Times New Roman" charset="0"/>
                      </a:rPr>
                      <a:t>每个基督徒已经有圣灵的施洗</a:t>
                    </a:r>
                  </a:p>
                  <a:p>
                    <a:pPr defTabSz="908122"/>
                    <a:r>
                      <a:rPr lang="en-US" altLang="zh-CN" sz="1100">
                        <a:solidFill>
                          <a:srgbClr val="000000"/>
                        </a:solidFill>
                        <a:latin typeface="Arial Narrow" charset="0"/>
                        <a:cs typeface="Times New Roman" charset="0"/>
                        <a:sym typeface="Times New Roman" charset="0"/>
                      </a:rPr>
                      <a:t>(</a:t>
                    </a:r>
                    <a:r>
                      <a:rPr lang="zh-CN" altLang="en-US" sz="1100">
                        <a:solidFill>
                          <a:srgbClr val="000000"/>
                        </a:solidFill>
                        <a:latin typeface="Arial Narrow" charset="0"/>
                        <a:ea typeface="宋体" charset="0"/>
                        <a:cs typeface="宋体" charset="0"/>
                        <a:sym typeface="Times New Roman" charset="0"/>
                      </a:rPr>
                      <a:t>我们不该寻找它</a:t>
                    </a:r>
                    <a:r>
                      <a:rPr lang="en-US" altLang="zh-CN" sz="1100">
                        <a:solidFill>
                          <a:srgbClr val="000000"/>
                        </a:solidFill>
                        <a:latin typeface="Arial Narrow" charset="0"/>
                        <a:sym typeface="Times New Roman" charset="0"/>
                      </a:rPr>
                      <a:t>)</a:t>
                    </a:r>
                    <a:endParaRPr lang="en-US" altLang="ja-JP" sz="1100">
                      <a:solidFill>
                        <a:srgbClr val="000000"/>
                      </a:solidFill>
                      <a:latin typeface="Arial Narrow" charset="0"/>
                      <a:sym typeface="Times New Roman" charset="0"/>
                    </a:endParaRPr>
                  </a:p>
                  <a:p>
                    <a:pPr defTabSz="908122"/>
                    <a:endParaRPr lang="en-US" altLang="zh-CN" sz="1100">
                      <a:solidFill>
                        <a:srgbClr val="000000"/>
                      </a:solidFill>
                      <a:latin typeface="Arial Narrow" charset="0"/>
                      <a:sym typeface="Times New Roman" charset="0"/>
                    </a:endParaRPr>
                  </a:p>
                  <a:p>
                    <a:pPr defTabSz="908122" eaLnBrk="0" hangingPunct="0"/>
                    <a:r>
                      <a:rPr lang="zh-CN" altLang="en-US" sz="1100">
                        <a:solidFill>
                          <a:srgbClr val="000000"/>
                        </a:solidFill>
                        <a:latin typeface="Arial Narrow" charset="0"/>
                        <a:ea typeface="宋体" charset="0"/>
                        <a:cs typeface="宋体" charset="0"/>
                        <a:sym typeface="Times New Roman" charset="0"/>
                      </a:rPr>
                      <a:t>洗礼及充满是不同的经验</a:t>
                    </a:r>
                  </a:p>
                </p:txBody>
              </p:sp>
              <p:sp>
                <p:nvSpPr>
                  <p:cNvPr id="33929" name="Rectangle 137"/>
                  <p:cNvSpPr>
                    <a:spLocks noChangeArrowheads="1"/>
                  </p:cNvSpPr>
                  <p:nvPr/>
                </p:nvSpPr>
                <p:spPr bwMode="auto">
                  <a:xfrm>
                    <a:off x="2396" y="6306"/>
                    <a:ext cx="870"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nvGrpSpPr>
                <p:cNvPr id="1721402" name="Group 140"/>
                <p:cNvGrpSpPr>
                  <a:grpSpLocks/>
                </p:cNvGrpSpPr>
                <p:nvPr/>
              </p:nvGrpSpPr>
              <p:grpSpPr bwMode="auto">
                <a:xfrm>
                  <a:off x="4416" y="3677"/>
                  <a:ext cx="1344" cy="451"/>
                  <a:chOff x="3266" y="6313"/>
                  <a:chExt cx="973" cy="890"/>
                </a:xfrm>
              </p:grpSpPr>
              <p:sp>
                <p:nvSpPr>
                  <p:cNvPr id="1721403" name="Rectangle 120"/>
                  <p:cNvSpPr>
                    <a:spLocks noChangeArrowheads="1"/>
                  </p:cNvSpPr>
                  <p:nvPr/>
                </p:nvSpPr>
                <p:spPr bwMode="auto">
                  <a:xfrm>
                    <a:off x="3298" y="6313"/>
                    <a:ext cx="909"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122"/>
                    <a:r>
                      <a:rPr lang="zh-CN" altLang="en-US" sz="1100">
                        <a:solidFill>
                          <a:srgbClr val="000000"/>
                        </a:solidFill>
                        <a:latin typeface="Arial Narrow" charset="0"/>
                        <a:ea typeface="宋体" charset="0"/>
                        <a:cs typeface="宋体" charset="0"/>
                        <a:sym typeface="Times New Roman" charset="0"/>
                      </a:rPr>
                      <a:t>每个基督徒已经有圣灵的施洗</a:t>
                    </a:r>
                  </a:p>
                  <a:p>
                    <a:pPr defTabSz="908122"/>
                    <a:r>
                      <a:rPr lang="en-US" altLang="zh-CN" sz="1100">
                        <a:solidFill>
                          <a:srgbClr val="000000"/>
                        </a:solidFill>
                        <a:latin typeface="Arial Narrow" charset="0"/>
                        <a:cs typeface="Times New Roman" charset="0"/>
                        <a:sym typeface="Times New Roman" charset="0"/>
                      </a:rPr>
                      <a:t>(</a:t>
                    </a:r>
                    <a:r>
                      <a:rPr lang="zh-CN" altLang="en-US" sz="1100">
                        <a:solidFill>
                          <a:srgbClr val="000000"/>
                        </a:solidFill>
                        <a:latin typeface="Arial Narrow" charset="0"/>
                        <a:ea typeface="宋体" charset="0"/>
                        <a:cs typeface="宋体" charset="0"/>
                        <a:sym typeface="Times New Roman" charset="0"/>
                      </a:rPr>
                      <a:t>我们不该寻找它</a:t>
                    </a:r>
                    <a:r>
                      <a:rPr lang="en-US" altLang="zh-CN" sz="1100">
                        <a:solidFill>
                          <a:srgbClr val="000000"/>
                        </a:solidFill>
                        <a:latin typeface="Arial Narrow" charset="0"/>
                        <a:sym typeface="Times New Roman" charset="0"/>
                      </a:rPr>
                      <a:t>)</a:t>
                    </a:r>
                    <a:endParaRPr lang="en-US" altLang="ja-JP" sz="1100">
                      <a:solidFill>
                        <a:srgbClr val="000000"/>
                      </a:solidFill>
                      <a:latin typeface="Arial Narrow" charset="0"/>
                      <a:sym typeface="Times New Roman" charset="0"/>
                    </a:endParaRPr>
                  </a:p>
                  <a:p>
                    <a:pPr defTabSz="908122" eaLnBrk="0" hangingPunct="0"/>
                    <a:endParaRPr lang="en-US" altLang="zh-CN" sz="1100">
                      <a:solidFill>
                        <a:srgbClr val="000000"/>
                      </a:solidFill>
                      <a:latin typeface="Arial Narrow" charset="0"/>
                      <a:sym typeface="Times New Roman" charset="0"/>
                    </a:endParaRPr>
                  </a:p>
                  <a:p>
                    <a:pPr defTabSz="908122" eaLnBrk="0" hangingPunct="0"/>
                    <a:r>
                      <a:rPr lang="en-US" altLang="zh-CN" sz="1100">
                        <a:solidFill>
                          <a:srgbClr val="000000"/>
                        </a:solidFill>
                        <a:latin typeface="Arial Narrow" charset="0"/>
                        <a:sym typeface="Times New Roman" charset="0"/>
                      </a:rPr>
                      <a:t> </a:t>
                    </a:r>
                    <a:r>
                      <a:rPr lang="zh-CN" altLang="en-US" sz="1100">
                        <a:solidFill>
                          <a:srgbClr val="000000"/>
                        </a:solidFill>
                        <a:latin typeface="Arial Narrow" charset="0"/>
                        <a:ea typeface="宋体" charset="0"/>
                        <a:cs typeface="宋体" charset="0"/>
                        <a:sym typeface="Times New Roman" charset="0"/>
                      </a:rPr>
                      <a:t>洗礼及充满是不同的经验</a:t>
                    </a:r>
                  </a:p>
                </p:txBody>
              </p:sp>
              <p:sp>
                <p:nvSpPr>
                  <p:cNvPr id="33931" name="Rectangle 139"/>
                  <p:cNvSpPr>
                    <a:spLocks noChangeArrowheads="1"/>
                  </p:cNvSpPr>
                  <p:nvPr/>
                </p:nvSpPr>
                <p:spPr bwMode="auto">
                  <a:xfrm>
                    <a:off x="3266" y="6306"/>
                    <a:ext cx="973" cy="894"/>
                  </a:xfrm>
                  <a:prstGeom prst="rect">
                    <a:avLst/>
                  </a:prstGeom>
                  <a:noFill/>
                  <a:ln w="7">
                    <a:noFill/>
                    <a:miter lim="800000"/>
                    <a:headEnd/>
                    <a:tailEnd/>
                  </a:ln>
                  <a:effectLst/>
                </p:spPr>
                <p:txBody>
                  <a:bodyPr lIns="0" tIns="0" rIns="0" bIns="0" anchor="ctr" anchorCtr="1"/>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grpSp>
          </p:grpSp>
          <p:sp>
            <p:nvSpPr>
              <p:cNvPr id="33936" name="Rectangle 144"/>
              <p:cNvSpPr>
                <a:spLocks noChangeArrowheads="1"/>
              </p:cNvSpPr>
              <p:nvPr/>
            </p:nvSpPr>
            <p:spPr bwMode="auto">
              <a:xfrm>
                <a:off x="48" y="432"/>
                <a:ext cx="5643" cy="385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130019" tIns="65010" rIns="130019" bIns="65010" anchor="ctr"/>
              <a:lstStyle/>
              <a:p>
                <a:pPr defTabSz="908488">
                  <a:defRPr/>
                </a:pPr>
                <a:endParaRPr lang="zh-CN" altLang="en-US" sz="2500">
                  <a:solidFill>
                    <a:srgbClr val="000000"/>
                  </a:solidFill>
                  <a:effectLst>
                    <a:outerShdw blurRad="38100" dist="38100" dir="2700000" algn="tl">
                      <a:srgbClr val="DDDDDD"/>
                    </a:outerShdw>
                  </a:effectLst>
                  <a:sym typeface="Times New Roman" charset="0"/>
                </a:endParaRPr>
              </a:p>
            </p:txBody>
          </p:sp>
          <p:sp>
            <p:nvSpPr>
              <p:cNvPr id="33937" name="Line 145"/>
              <p:cNvSpPr>
                <a:spLocks noChangeShapeType="1"/>
              </p:cNvSpPr>
              <p:nvPr/>
            </p:nvSpPr>
            <p:spPr bwMode="auto">
              <a:xfrm>
                <a:off x="69" y="1008"/>
                <a:ext cx="5643" cy="0"/>
              </a:xfrm>
              <a:prstGeom prst="line">
                <a:avLst/>
              </a:prstGeom>
              <a:noFill/>
              <a:ln w="9525">
                <a:solidFill>
                  <a:srgbClr val="000000"/>
                </a:solidFill>
                <a:round/>
                <a:headEnd/>
                <a:tailEnd/>
              </a:ln>
              <a:effectLst/>
            </p:spPr>
            <p:txBody>
              <a:bodyPr/>
              <a:lstStyle/>
              <a:p>
                <a:pPr>
                  <a:defRPr/>
                </a:pPr>
                <a:endParaRPr lang="en-US" sz="2000">
                  <a:solidFill>
                    <a:srgbClr val="000000"/>
                  </a:solidFill>
                  <a:effectLst>
                    <a:outerShdw blurRad="38100" dist="38100" dir="2700000" algn="tl">
                      <a:srgbClr val="000000">
                        <a:alpha val="43137"/>
                      </a:srgbClr>
                    </a:outerShdw>
                  </a:effectLst>
                  <a:ea typeface="宋体"/>
                  <a:cs typeface="+mn-cs"/>
                  <a:sym typeface="Times New Roman" charset="0"/>
                </a:endParaRPr>
              </a:p>
            </p:txBody>
          </p:sp>
          <p:sp>
            <p:nvSpPr>
              <p:cNvPr id="33938" name="Line 146"/>
              <p:cNvSpPr>
                <a:spLocks noChangeShapeType="1"/>
              </p:cNvSpPr>
              <p:nvPr/>
            </p:nvSpPr>
            <p:spPr bwMode="auto">
              <a:xfrm>
                <a:off x="912" y="432"/>
                <a:ext cx="0" cy="3857"/>
              </a:xfrm>
              <a:prstGeom prst="line">
                <a:avLst/>
              </a:prstGeom>
              <a:noFill/>
              <a:ln w="9525">
                <a:solidFill>
                  <a:srgbClr val="000000"/>
                </a:solidFill>
                <a:round/>
                <a:headEnd/>
                <a:tailEnd/>
              </a:ln>
              <a:effectLst/>
            </p:spPr>
            <p:txBody>
              <a:bodyPr/>
              <a:lstStyle/>
              <a:p>
                <a:pPr>
                  <a:defRPr/>
                </a:pPr>
                <a:endParaRPr lang="en-US" sz="2000">
                  <a:solidFill>
                    <a:srgbClr val="000000"/>
                  </a:solidFill>
                  <a:effectLst>
                    <a:outerShdw blurRad="38100" dist="38100" dir="2700000" algn="tl">
                      <a:srgbClr val="000000">
                        <a:alpha val="43137"/>
                      </a:srgbClr>
                    </a:outerShdw>
                  </a:effectLst>
                  <a:ea typeface="宋体"/>
                  <a:cs typeface="+mn-cs"/>
                  <a:sym typeface="Times New Roman" charset="0"/>
                </a:endParaRPr>
              </a:p>
            </p:txBody>
          </p:sp>
          <p:sp>
            <p:nvSpPr>
              <p:cNvPr id="33939" name="Line 147"/>
              <p:cNvSpPr>
                <a:spLocks noChangeShapeType="1"/>
              </p:cNvSpPr>
              <p:nvPr/>
            </p:nvSpPr>
            <p:spPr bwMode="auto">
              <a:xfrm>
                <a:off x="2064" y="414"/>
                <a:ext cx="0" cy="3857"/>
              </a:xfrm>
              <a:prstGeom prst="line">
                <a:avLst/>
              </a:prstGeom>
              <a:noFill/>
              <a:ln w="9525">
                <a:solidFill>
                  <a:srgbClr val="000000"/>
                </a:solidFill>
                <a:round/>
                <a:headEnd/>
                <a:tailEnd/>
              </a:ln>
              <a:effectLst/>
            </p:spPr>
            <p:txBody>
              <a:bodyPr/>
              <a:lstStyle/>
              <a:p>
                <a:pPr>
                  <a:defRPr/>
                </a:pPr>
                <a:endParaRPr lang="en-US" sz="2000">
                  <a:solidFill>
                    <a:srgbClr val="000000"/>
                  </a:solidFill>
                  <a:effectLst>
                    <a:outerShdw blurRad="38100" dist="38100" dir="2700000" algn="tl">
                      <a:srgbClr val="000000">
                        <a:alpha val="43137"/>
                      </a:srgbClr>
                    </a:outerShdw>
                  </a:effectLst>
                  <a:ea typeface="宋体"/>
                  <a:cs typeface="+mn-cs"/>
                  <a:sym typeface="Times New Roman" charset="0"/>
                </a:endParaRPr>
              </a:p>
            </p:txBody>
          </p:sp>
        </p:grpSp>
      </p:grpSp>
      <p:sp>
        <p:nvSpPr>
          <p:cNvPr id="33943" name="Rectangle 151"/>
          <p:cNvSpPr>
            <a:spLocks noGrp="1" noChangeArrowheads="1"/>
          </p:cNvSpPr>
          <p:nvPr>
            <p:ph type="title" idx="4294967295"/>
          </p:nvPr>
        </p:nvSpPr>
        <p:spPr>
          <a:xfrm>
            <a:off x="380628" y="90463"/>
            <a:ext cx="7773293" cy="568090"/>
          </a:xfrm>
          <a:gradFill rotWithShape="0">
            <a:gsLst>
              <a:gs pos="0">
                <a:schemeClr val="hlink"/>
              </a:gs>
              <a:gs pos="50000">
                <a:srgbClr val="471800"/>
              </a:gs>
              <a:gs pos="100000">
                <a:schemeClr val="hlink"/>
              </a:gs>
            </a:gsLst>
            <a:lin ang="5400000" scaled="1"/>
          </a:gradFill>
        </p:spPr>
        <p:txBody>
          <a:bodyPr lIns="90843" tIns="45422" rIns="90843" bIns="45422" anchor="t">
            <a:spAutoFit/>
          </a:bodyPr>
          <a:lstStyle/>
          <a:p>
            <a:pPr algn="ctr" defTabSz="638930" eaLnBrk="1" hangingPunct="1">
              <a:defRPr/>
            </a:pPr>
            <a:r>
              <a:rPr lang="zh-CN" altLang="en-US" sz="3100" b="1">
                <a:solidFill>
                  <a:srgbClr val="FFFFFF"/>
                </a:solidFill>
                <a:latin typeface="Arial" charset="0"/>
                <a:cs typeface="宋体" charset="0"/>
              </a:rPr>
              <a:t>圣灵洗礼的看法</a:t>
            </a:r>
          </a:p>
        </p:txBody>
      </p:sp>
    </p:spTree>
    <p:extLst>
      <p:ext uri="{BB962C8B-B14F-4D97-AF65-F5344CB8AC3E}">
        <p14:creationId xmlns:p14="http://schemas.microsoft.com/office/powerpoint/2010/main" val="28310667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6"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93" tIns="45647" rIns="91293" bIns="45647" anchor="ctr"/>
          <a:lstStyle/>
          <a:p>
            <a:pPr eaLnBrk="0" hangingPunct="0">
              <a:defRPr/>
            </a:pPr>
            <a:endParaRPr lang="en-US" b="0">
              <a:solidFill>
                <a:srgbClr val="000000"/>
              </a:solidFill>
              <a:latin typeface="Times New Roman" charset="0"/>
            </a:endParaRPr>
          </a:p>
        </p:txBody>
      </p:sp>
      <p:pic>
        <p:nvPicPr>
          <p:cNvPr id="162818" name="Picture 3" descr="OMSSO0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20888" y="0"/>
            <a:ext cx="50657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948" name="Text Box 4"/>
          <p:cNvSpPr txBox="1">
            <a:spLocks noChangeArrowheads="1"/>
          </p:cNvSpPr>
          <p:nvPr/>
        </p:nvSpPr>
        <p:spPr bwMode="auto">
          <a:xfrm>
            <a:off x="5920428" y="5949281"/>
            <a:ext cx="314578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93" tIns="45647" rIns="91293" bIns="45647" anchor="ctr">
            <a:normAutofit fontScale="9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zh-CN" altLang="en-US" dirty="0">
                <a:solidFill>
                  <a:srgbClr val="FFFFFF"/>
                </a:solidFill>
                <a:effectLst>
                  <a:glow rad="317500">
                    <a:srgbClr val="000000">
                      <a:alpha val="90000"/>
                    </a:srgbClr>
                  </a:glow>
                </a:effectLst>
                <a:ea typeface="ＭＳ Ｐゴシック"/>
              </a:rPr>
              <a:t>出埃及记 </a:t>
            </a:r>
            <a:r>
              <a:rPr lang="en-US" dirty="0">
                <a:solidFill>
                  <a:srgbClr val="FFFFFF"/>
                </a:solidFill>
                <a:effectLst>
                  <a:glow rad="317500">
                    <a:srgbClr val="000000">
                      <a:alpha val="90000"/>
                    </a:srgbClr>
                  </a:glow>
                </a:effectLst>
                <a:ea typeface="ＭＳ Ｐゴシック"/>
              </a:rPr>
              <a:t>32</a:t>
            </a:r>
          </a:p>
        </p:txBody>
      </p:sp>
      <p:sp>
        <p:nvSpPr>
          <p:cNvPr id="1362949" name="Rectangle 5"/>
          <p:cNvSpPr>
            <a:spLocks noGrp="1" noChangeArrowheads="1"/>
          </p:cNvSpPr>
          <p:nvPr>
            <p:ph type="title" idx="4294967295"/>
          </p:nvPr>
        </p:nvSpPr>
        <p:spPr>
          <a:xfrm>
            <a:off x="0" y="0"/>
            <a:ext cx="2771800" cy="3276600"/>
          </a:xfrm>
        </p:spPr>
        <p:txBody>
          <a:bodyPr>
            <a:noAutofit/>
          </a:bodyPr>
          <a:lstStyle/>
          <a:p>
            <a:pPr>
              <a:defRPr/>
            </a:pPr>
            <a:r>
              <a:rPr lang="zh-CN" altLang="en-US" b="1" i="1" kern="1200" dirty="0">
                <a:solidFill>
                  <a:schemeClr val="bg1"/>
                </a:solidFill>
                <a:effectLst>
                  <a:glow rad="317500">
                    <a:schemeClr val="tx2">
                      <a:alpha val="90000"/>
                    </a:schemeClr>
                  </a:glow>
                </a:effectLst>
              </a:rPr>
              <a:t>金牛犊</a:t>
            </a:r>
            <a:br>
              <a:rPr lang="zh-CN" altLang="en-US" b="1" i="1" kern="1200" dirty="0">
                <a:solidFill>
                  <a:schemeClr val="bg1"/>
                </a:solidFill>
                <a:effectLst>
                  <a:glow rad="317500">
                    <a:schemeClr val="tx2">
                      <a:alpha val="90000"/>
                    </a:schemeClr>
                  </a:glow>
                </a:effectLst>
              </a:rPr>
            </a:br>
            <a:r>
              <a:rPr lang="zh-CN" altLang="en-US" b="1" i="1" kern="1200" dirty="0">
                <a:solidFill>
                  <a:schemeClr val="bg1"/>
                </a:solidFill>
                <a:effectLst>
                  <a:glow rad="317500">
                    <a:schemeClr val="tx2">
                      <a:alpha val="90000"/>
                    </a:schemeClr>
                  </a:glow>
                </a:effectLst>
              </a:rPr>
              <a:t>事件</a:t>
            </a:r>
            <a:endParaRPr lang="en-US" b="1" i="1"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11317003"/>
      </p:ext>
    </p:extLst>
  </p:cSld>
  <p:clrMapOvr>
    <a:masterClrMapping/>
  </p:clrMapOvr>
  <p:transition spd="med">
    <p:randomBa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03" tIns="45602" rIns="91203" bIns="45602"/>
          <a:lstStyle/>
          <a:p>
            <a:pPr algn="l"/>
            <a:endParaRPr lang="en-US" b="0">
              <a:solidFill>
                <a:srgbClr val="000000"/>
              </a:solidFill>
              <a:latin typeface="Times New Roman" charset="0"/>
              <a:sym typeface="Times New Roman" charset="0"/>
            </a:endParaRPr>
          </a:p>
        </p:txBody>
      </p:sp>
      <p:sp>
        <p:nvSpPr>
          <p:cNvPr id="34989" name="Rectangle 173"/>
          <p:cNvSpPr>
            <a:spLocks noGrp="1" noChangeArrowheads="1"/>
          </p:cNvSpPr>
          <p:nvPr>
            <p:ph type="title" idx="4294967295"/>
          </p:nvPr>
        </p:nvSpPr>
        <p:spPr>
          <a:xfrm>
            <a:off x="0" y="-17688"/>
            <a:ext cx="9144000" cy="611375"/>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zh-CN" altLang="en-US" sz="3400" b="1" dirty="0">
                <a:solidFill>
                  <a:srgbClr val="FFFFFF"/>
                </a:solidFill>
                <a:latin typeface="Arial" charset="0"/>
                <a:cs typeface="宋体" charset="0"/>
              </a:rPr>
              <a:t>洗礼 </a:t>
            </a:r>
            <a:r>
              <a:rPr lang="en-US" altLang="zh-CN" sz="3400" b="1" dirty="0" err="1">
                <a:solidFill>
                  <a:srgbClr val="FFFFFF"/>
                </a:solidFill>
                <a:latin typeface="Arial" charset="0"/>
                <a:cs typeface="宋体" charset="0"/>
              </a:rPr>
              <a:t>vs</a:t>
            </a:r>
            <a:r>
              <a:rPr lang="en-US" altLang="zh-CN" sz="3400" b="1" dirty="0">
                <a:solidFill>
                  <a:srgbClr val="FFFFFF"/>
                </a:solidFill>
                <a:latin typeface="Arial" charset="0"/>
                <a:cs typeface="宋体" charset="0"/>
              </a:rPr>
              <a:t> </a:t>
            </a:r>
            <a:r>
              <a:rPr lang="zh-CN" altLang="en-US" sz="3400" b="1" dirty="0">
                <a:solidFill>
                  <a:srgbClr val="FFFFFF"/>
                </a:solidFill>
                <a:latin typeface="Arial" charset="0"/>
                <a:cs typeface="宋体" charset="0"/>
              </a:rPr>
              <a:t>充满</a:t>
            </a:r>
            <a:endParaRPr lang="en-US" sz="3400" b="1" dirty="0">
              <a:solidFill>
                <a:srgbClr val="FFFFFF"/>
              </a:solidFill>
              <a:latin typeface="Arial" charset="0"/>
              <a:ea typeface="SimSun" pitchFamily="2" charset="-122"/>
              <a:cs typeface="SimSun" pitchFamily="2" charset="-122"/>
            </a:endParaRPr>
          </a:p>
        </p:txBody>
      </p:sp>
      <p:graphicFrame>
        <p:nvGraphicFramePr>
          <p:cNvPr id="55" name="Table 54"/>
          <p:cNvGraphicFramePr>
            <a:graphicFrameLocks noGrp="1"/>
          </p:cNvGraphicFramePr>
          <p:nvPr>
            <p:extLst>
              <p:ext uri="{D42A27DB-BD31-4B8C-83A1-F6EECF244321}">
                <p14:modId xmlns:p14="http://schemas.microsoft.com/office/powerpoint/2010/main" val="1871797324"/>
              </p:ext>
            </p:extLst>
          </p:nvPr>
        </p:nvGraphicFramePr>
        <p:xfrm>
          <a:off x="15244" y="596514"/>
          <a:ext cx="9144000" cy="6760309"/>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520055">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defTabSz="1295252"/>
                      <a:r>
                        <a:rPr lang="zh-CN" altLang="en-US" sz="2800" b="1" dirty="0">
                          <a:solidFill>
                            <a:srgbClr val="FFFFFF"/>
                          </a:solidFill>
                          <a:latin typeface="Arial Narrow" charset="0"/>
                          <a:ea typeface="宋体" charset="0"/>
                          <a:cs typeface="宋体" charset="0"/>
                        </a:rPr>
                        <a:t>圣灵的洗礼</a:t>
                      </a:r>
                      <a:endParaRPr lang="en-US" altLang="zh-CN" sz="2800" b="1" dirty="0">
                        <a:solidFill>
                          <a:schemeClr val="tx1"/>
                        </a:solidFill>
                        <a:latin typeface="Arial Narrow" charset="0"/>
                        <a:ea typeface="宋体" charset="0"/>
                        <a:cs typeface="宋体"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dirty="0">
                          <a:ln>
                            <a:noFill/>
                          </a:ln>
                          <a:solidFill>
                            <a:srgbClr val="FFFFFF"/>
                          </a:solidFill>
                          <a:effectLst/>
                          <a:latin typeface="Arial" charset="0"/>
                          <a:ea typeface="ＭＳ Ｐゴシック" charset="0"/>
                          <a:cs typeface="Arial" charset="0"/>
                        </a:rPr>
                        <a:t>被圣灵充满</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15227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定义或目的</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圣灵的工作</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把信徒带入</a:t>
                      </a:r>
                    </a:p>
                    <a:p>
                      <a:pPr algn="ctr" defTabSz="1295252"/>
                      <a:r>
                        <a:rPr lang="zh-CN" altLang="en-US" sz="2000" b="1" dirty="0">
                          <a:solidFill>
                            <a:schemeClr val="tx1"/>
                          </a:solidFill>
                          <a:latin typeface="Arial Narrow" charset="0"/>
                          <a:ea typeface="宋体" charset="0"/>
                          <a:cs typeface="宋体" charset="0"/>
                        </a:rPr>
                        <a:t>基督的肢体</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dirty="0">
                          <a:solidFill>
                            <a:schemeClr val="tx1"/>
                          </a:solidFill>
                          <a:latin typeface="Arial Narrow" charset="0"/>
                          <a:ea typeface="宋体" charset="0"/>
                          <a:cs typeface="宋体" charset="0"/>
                        </a:rPr>
                        <a:t>圣灵的工作</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连续地帮助信徒事奉并装备他们拥有基督的品质</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32372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经文</a:t>
                      </a:r>
                      <a:endParaRPr lang="en-US" altLang="zh-CN" sz="2300" b="1" dirty="0">
                        <a:solidFill>
                          <a:schemeClr val="tx1"/>
                        </a:solidFill>
                        <a:latin typeface="Arial Narrow" charset="0"/>
                        <a:ea typeface="宋体" charset="0"/>
                        <a:cs typeface="宋体"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预言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太 </a:t>
                      </a:r>
                      <a:r>
                        <a:rPr lang="en-US" altLang="zh-CN" sz="2000" b="1" dirty="0">
                          <a:solidFill>
                            <a:schemeClr val="tx1"/>
                          </a:solidFill>
                          <a:latin typeface="Arial Narrow" charset="0"/>
                          <a:ea typeface="宋体" charset="0"/>
                          <a:cs typeface="宋体" charset="0"/>
                        </a:rPr>
                        <a:t>3:11; </a:t>
                      </a:r>
                      <a:r>
                        <a:rPr lang="zh-CN" altLang="en-US" sz="2000" b="1" dirty="0">
                          <a:solidFill>
                            <a:schemeClr val="tx1"/>
                          </a:solidFill>
                          <a:latin typeface="Arial Narrow" charset="0"/>
                          <a:ea typeface="宋体" charset="0"/>
                          <a:cs typeface="宋体" charset="0"/>
                        </a:rPr>
                        <a:t>可 </a:t>
                      </a:r>
                      <a:r>
                        <a:rPr lang="en-US" altLang="zh-CN" sz="2000" b="1" dirty="0">
                          <a:solidFill>
                            <a:schemeClr val="tx1"/>
                          </a:solidFill>
                          <a:latin typeface="Arial Narrow" charset="0"/>
                          <a:ea typeface="宋体" charset="0"/>
                          <a:cs typeface="宋体" charset="0"/>
                        </a:rPr>
                        <a:t>1:8; </a:t>
                      </a:r>
                      <a:r>
                        <a:rPr lang="zh-CN" altLang="en-US" sz="2000" b="1" dirty="0">
                          <a:solidFill>
                            <a:schemeClr val="tx1"/>
                          </a:solidFill>
                          <a:latin typeface="Arial Narrow" charset="0"/>
                          <a:ea typeface="宋体" charset="0"/>
                          <a:cs typeface="宋体" charset="0"/>
                        </a:rPr>
                        <a:t>路 </a:t>
                      </a:r>
                      <a:r>
                        <a:rPr lang="en-US" altLang="zh-CN" sz="2000" b="1" dirty="0">
                          <a:solidFill>
                            <a:schemeClr val="tx1"/>
                          </a:solidFill>
                          <a:latin typeface="Arial Narrow" charset="0"/>
                          <a:ea typeface="宋体" charset="0"/>
                          <a:cs typeface="宋体" charset="0"/>
                        </a:rPr>
                        <a:t>3:16; </a:t>
                      </a:r>
                      <a:r>
                        <a:rPr lang="zh-CN" altLang="en-US" sz="2000" b="1" dirty="0">
                          <a:solidFill>
                            <a:schemeClr val="tx1"/>
                          </a:solidFill>
                          <a:latin typeface="Arial Narrow" charset="0"/>
                          <a:ea typeface="宋体" charset="0"/>
                          <a:cs typeface="宋体" charset="0"/>
                        </a:rPr>
                        <a:t>约 </a:t>
                      </a:r>
                      <a:r>
                        <a:rPr lang="en-US" altLang="zh-CN" sz="2000" b="1" dirty="0">
                          <a:solidFill>
                            <a:schemeClr val="tx1"/>
                          </a:solidFill>
                          <a:latin typeface="Arial Narrow" charset="0"/>
                          <a:ea typeface="宋体" charset="0"/>
                          <a:cs typeface="宋体" charset="0"/>
                        </a:rPr>
                        <a:t>1:33; </a:t>
                      </a:r>
                    </a:p>
                    <a:p>
                      <a:pPr algn="ctr" defTabSz="1295252"/>
                      <a:r>
                        <a:rPr lang="zh-CN" altLang="en-US" sz="2000" b="1" dirty="0">
                          <a:solidFill>
                            <a:schemeClr val="tx1"/>
                          </a:solidFill>
                          <a:latin typeface="Arial Narrow" charset="0"/>
                          <a:ea typeface="宋体" charset="0"/>
                          <a:cs typeface="宋体" charset="0"/>
                        </a:rPr>
                        <a:t>徒 </a:t>
                      </a:r>
                      <a:r>
                        <a:rPr lang="en-US" altLang="zh-CN" sz="2000" b="1" dirty="0">
                          <a:solidFill>
                            <a:schemeClr val="tx1"/>
                          </a:solidFill>
                          <a:latin typeface="Arial Narrow" charset="0"/>
                          <a:ea typeface="宋体" charset="0"/>
                          <a:cs typeface="宋体" charset="0"/>
                        </a:rPr>
                        <a:t>1:5); </a:t>
                      </a:r>
                      <a:r>
                        <a:rPr lang="zh-CN" altLang="en-US" sz="2000" b="1" dirty="0">
                          <a:solidFill>
                            <a:schemeClr val="tx1"/>
                          </a:solidFill>
                          <a:latin typeface="Arial Narrow" charset="0"/>
                          <a:ea typeface="宋体" charset="0"/>
                          <a:cs typeface="宋体" charset="0"/>
                        </a:rPr>
                        <a:t>成就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徒 </a:t>
                      </a:r>
                      <a:r>
                        <a:rPr lang="en-US" altLang="zh-CN" sz="2000" b="1" dirty="0">
                          <a:solidFill>
                            <a:schemeClr val="tx1"/>
                          </a:solidFill>
                          <a:latin typeface="Arial Narrow" charset="0"/>
                          <a:ea typeface="宋体" charset="0"/>
                          <a:cs typeface="宋体" charset="0"/>
                        </a:rPr>
                        <a:t>2:1ff.; cf. 11:15-16); </a:t>
                      </a:r>
                    </a:p>
                    <a:p>
                      <a:pPr algn="ctr" defTabSz="1295252"/>
                      <a:r>
                        <a:rPr lang="zh-CN" altLang="en-US" sz="2000" b="1" dirty="0">
                          <a:solidFill>
                            <a:schemeClr val="tx1"/>
                          </a:solidFill>
                          <a:latin typeface="Arial Narrow" charset="0"/>
                          <a:ea typeface="宋体" charset="0"/>
                          <a:cs typeface="宋体" charset="0"/>
                        </a:rPr>
                        <a:t>解释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林前 </a:t>
                      </a:r>
                      <a:r>
                        <a:rPr lang="en-US" altLang="zh-CN" sz="2000" b="1" dirty="0">
                          <a:solidFill>
                            <a:schemeClr val="tx1"/>
                          </a:solidFill>
                          <a:latin typeface="Arial Narrow" charset="0"/>
                          <a:ea typeface="宋体" charset="0"/>
                          <a:cs typeface="宋体" charset="0"/>
                        </a:rPr>
                        <a:t>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defTabSz="1295252"/>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顺着圣灵而行”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加 </a:t>
                      </a:r>
                      <a:r>
                        <a:rPr lang="en-US" altLang="zh-CN" sz="2000" b="1" dirty="0">
                          <a:solidFill>
                            <a:schemeClr val="tx1"/>
                          </a:solidFill>
                          <a:latin typeface="Arial Narrow" charset="0"/>
                          <a:ea typeface="宋体" charset="0"/>
                          <a:cs typeface="宋体" charset="0"/>
                        </a:rPr>
                        <a:t>5:16) </a:t>
                      </a:r>
                    </a:p>
                    <a:p>
                      <a:pPr algn="ctr" defTabSz="1295252" eaLnBrk="0" hangingPunct="0"/>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当靠圣灵行事</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加 </a:t>
                      </a:r>
                      <a:r>
                        <a:rPr lang="en-US" altLang="zh-CN" sz="2000" b="1" dirty="0">
                          <a:solidFill>
                            <a:schemeClr val="tx1"/>
                          </a:solidFill>
                          <a:latin typeface="Arial Narrow" charset="0"/>
                          <a:ea typeface="宋体" charset="0"/>
                          <a:cs typeface="宋体" charset="0"/>
                        </a:rPr>
                        <a:t>5:25)</a:t>
                      </a:r>
                    </a:p>
                    <a:p>
                      <a:pPr algn="ctr" defTabSz="1295252" eaLnBrk="0" hangingPunct="0"/>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被圣灵引导”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加 </a:t>
                      </a:r>
                      <a:r>
                        <a:rPr lang="en-US" altLang="zh-CN" sz="2000" b="1" dirty="0">
                          <a:solidFill>
                            <a:schemeClr val="tx1"/>
                          </a:solidFill>
                          <a:latin typeface="Arial Narrow" charset="0"/>
                          <a:ea typeface="宋体" charset="0"/>
                          <a:cs typeface="宋体" charset="0"/>
                        </a:rPr>
                        <a:t>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97770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主要经文</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哥林多前书</a:t>
                      </a:r>
                      <a:r>
                        <a:rPr lang="en-US" altLang="zh-CN" sz="2000" b="1" dirty="0">
                          <a:solidFill>
                            <a:schemeClr val="tx1"/>
                          </a:solidFill>
                          <a:latin typeface="Arial Narrow" charset="0"/>
                          <a:ea typeface="宋体" charset="0"/>
                          <a:cs typeface="宋体" charset="0"/>
                        </a:rPr>
                        <a:t>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dirty="0">
                          <a:solidFill>
                            <a:schemeClr val="tx1"/>
                          </a:solidFill>
                          <a:latin typeface="Arial Narrow" charset="0"/>
                          <a:ea typeface="宋体" charset="0"/>
                          <a:cs typeface="宋体" charset="0"/>
                        </a:rPr>
                        <a:t>以弗所书</a:t>
                      </a:r>
                      <a:r>
                        <a:rPr lang="en-US" altLang="zh-CN" sz="2000" b="1" dirty="0">
                          <a:solidFill>
                            <a:schemeClr val="tx1"/>
                          </a:solidFill>
                          <a:latin typeface="Arial Narrow" charset="0"/>
                          <a:ea typeface="宋体" charset="0"/>
                          <a:cs typeface="宋体" charset="0"/>
                        </a:rPr>
                        <a:t>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100583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语态</a:t>
                      </a:r>
                      <a:endParaRPr lang="en-US" altLang="zh-CN" sz="2300" b="1" dirty="0">
                        <a:solidFill>
                          <a:schemeClr val="tx1"/>
                        </a:solidFill>
                        <a:latin typeface="Arial Narrow" charset="0"/>
                        <a:ea typeface="宋体" charset="0"/>
                        <a:cs typeface="宋体"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直说法</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说明一个实事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被施洗</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，没有命令或显明“如何得到洗礼”</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defTabSz="1295252"/>
                      <a:r>
                        <a:rPr lang="zh-CN" altLang="en-US" sz="2000" b="1" dirty="0">
                          <a:solidFill>
                            <a:schemeClr val="tx1"/>
                          </a:solidFill>
                          <a:latin typeface="Arial Narrow" charset="0"/>
                          <a:ea typeface="宋体" charset="0"/>
                          <a:cs typeface="宋体" charset="0"/>
                        </a:rPr>
                        <a:t>祈使法</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一个命令</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被充满</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显明如何得充满</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顺从基督</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61543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dirty="0">
                          <a:solidFill>
                            <a:schemeClr val="tx1"/>
                          </a:solidFill>
                          <a:latin typeface="Arial Narrow" charset="0"/>
                          <a:ea typeface="宋体" charset="0"/>
                          <a:cs typeface="宋体" charset="0"/>
                        </a:rPr>
                        <a:t>发生时间</a:t>
                      </a:r>
                      <a:endParaRPr lang="en-US" altLang="zh-CN" sz="2300" b="1" dirty="0">
                        <a:solidFill>
                          <a:schemeClr val="tx1"/>
                        </a:solidFill>
                        <a:latin typeface="Arial Narrow" charset="0"/>
                        <a:ea typeface="宋体" charset="0"/>
                        <a:cs typeface="宋体"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dirty="0">
                          <a:solidFill>
                            <a:schemeClr val="tx1"/>
                          </a:solidFill>
                          <a:latin typeface="Arial Narrow" charset="0"/>
                          <a:ea typeface="宋体" charset="0"/>
                          <a:cs typeface="宋体" charset="0"/>
                        </a:rPr>
                        <a:t>在于救恩</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应许是给全部”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徒 </a:t>
                      </a:r>
                      <a:r>
                        <a:rPr lang="en-US" altLang="zh-CN" sz="2000" b="1" dirty="0">
                          <a:solidFill>
                            <a:schemeClr val="tx1"/>
                          </a:solidFill>
                          <a:latin typeface="Arial Narrow" charset="0"/>
                          <a:ea typeface="宋体" charset="0"/>
                          <a:cs typeface="宋体" charset="0"/>
                        </a:rPr>
                        <a:t>2:38-39), </a:t>
                      </a:r>
                      <a:r>
                        <a:rPr lang="zh-CN" altLang="en-US" sz="2000" b="1" dirty="0">
                          <a:solidFill>
                            <a:schemeClr val="tx1"/>
                          </a:solidFill>
                          <a:latin typeface="Arial Narrow" charset="0"/>
                          <a:ea typeface="宋体" charset="0"/>
                          <a:cs typeface="宋体" charset="0"/>
                        </a:rPr>
                        <a:t>当他们相信 </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徒 </a:t>
                      </a:r>
                      <a:r>
                        <a:rPr lang="en-US" altLang="zh-CN" sz="2000" b="1" dirty="0">
                          <a:solidFill>
                            <a:schemeClr val="tx1"/>
                          </a:solidFill>
                          <a:latin typeface="Arial Narrow" charset="0"/>
                          <a:ea typeface="宋体" charset="0"/>
                          <a:cs typeface="宋体" charset="0"/>
                        </a:rPr>
                        <a:t>11:16-17), “</a:t>
                      </a:r>
                      <a:r>
                        <a:rPr lang="zh-CN" altLang="en-US" sz="2000" b="1" dirty="0">
                          <a:solidFill>
                            <a:schemeClr val="tx1"/>
                          </a:solidFill>
                          <a:latin typeface="Arial Narrow" charset="0"/>
                          <a:ea typeface="宋体" charset="0"/>
                          <a:cs typeface="宋体" charset="0"/>
                        </a:rPr>
                        <a:t>各样属灵的福气</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弗</a:t>
                      </a:r>
                      <a:r>
                        <a:rPr lang="en-US" altLang="zh-CN" sz="2000" b="1" dirty="0">
                          <a:solidFill>
                            <a:schemeClr val="tx1"/>
                          </a:solidFill>
                          <a:latin typeface="Arial Narrow" charset="0"/>
                          <a:ea typeface="宋体" charset="0"/>
                          <a:cs typeface="宋体" charset="0"/>
                        </a:rPr>
                        <a:t>1:3), “</a:t>
                      </a:r>
                      <a:r>
                        <a:rPr lang="zh-CN" altLang="en-US" sz="2000" b="1" dirty="0">
                          <a:solidFill>
                            <a:schemeClr val="tx1"/>
                          </a:solidFill>
                          <a:latin typeface="Arial Narrow" charset="0"/>
                          <a:ea typeface="宋体" charset="0"/>
                          <a:cs typeface="宋体" charset="0"/>
                        </a:rPr>
                        <a:t>完全居住在他</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西 </a:t>
                      </a:r>
                      <a:r>
                        <a:rPr lang="en-US" altLang="zh-CN" sz="2000" b="1" dirty="0">
                          <a:solidFill>
                            <a:schemeClr val="tx1"/>
                          </a:solidFill>
                          <a:latin typeface="Arial Narrow" charset="0"/>
                          <a:ea typeface="宋体" charset="0"/>
                          <a:cs typeface="宋体" charset="0"/>
                        </a:rPr>
                        <a:t>2:9-10), </a:t>
                      </a:r>
                      <a:r>
                        <a:rPr lang="zh-CN" altLang="en-US" sz="2000" b="1" dirty="0">
                          <a:solidFill>
                            <a:schemeClr val="tx1"/>
                          </a:solidFill>
                          <a:latin typeface="Arial Narrow" charset="0"/>
                          <a:ea typeface="宋体" charset="0"/>
                          <a:cs typeface="宋体" charset="0"/>
                        </a:rPr>
                        <a:t>信徒被赠予“一切关乎</a:t>
                      </a:r>
                      <a:r>
                        <a:rPr lang="en-US" altLang="zh-CN" sz="2000" b="1" dirty="0">
                          <a:solidFill>
                            <a:schemeClr val="tx1"/>
                          </a:solidFill>
                          <a:latin typeface="Arial Narrow" charset="0"/>
                          <a:ea typeface="宋体" charset="0"/>
                          <a:cs typeface="宋体" charset="0"/>
                        </a:rPr>
                        <a:t>…</a:t>
                      </a:r>
                      <a:r>
                        <a:rPr lang="zh-CN" altLang="en-US" sz="2000" b="1" dirty="0">
                          <a:solidFill>
                            <a:schemeClr val="tx1"/>
                          </a:solidFill>
                          <a:latin typeface="Arial Narrow" charset="0"/>
                          <a:ea typeface="宋体" charset="0"/>
                          <a:cs typeface="宋体" charset="0"/>
                        </a:rPr>
                        <a:t>虔敬</a:t>
                      </a:r>
                      <a:r>
                        <a:rPr lang="en-US" altLang="zh-CN" sz="2000" b="1" dirty="0">
                          <a:solidFill>
                            <a:schemeClr val="tx1"/>
                          </a:solidFill>
                          <a:latin typeface="Arial Narrow" charset="0"/>
                          <a:ea typeface="宋体" charset="0"/>
                          <a:cs typeface="宋体" charset="0"/>
                        </a:rPr>
                        <a:t>” (</a:t>
                      </a:r>
                      <a:r>
                        <a:rPr lang="zh-CN" altLang="en-US" sz="2000" b="1" dirty="0">
                          <a:solidFill>
                            <a:schemeClr val="tx1"/>
                          </a:solidFill>
                          <a:latin typeface="Arial Narrow" charset="0"/>
                          <a:ea typeface="宋体" charset="0"/>
                          <a:cs typeface="宋体" charset="0"/>
                        </a:rPr>
                        <a:t>彼后</a:t>
                      </a:r>
                      <a:r>
                        <a:rPr lang="en-US" altLang="zh-CN" sz="2000" b="1" dirty="0">
                          <a:solidFill>
                            <a:schemeClr val="tx1"/>
                          </a:solidFill>
                          <a:latin typeface="Arial Narrow" charset="0"/>
                          <a:ea typeface="宋体" charset="0"/>
                          <a:cs typeface="宋体" charset="0"/>
                        </a:rPr>
                        <a:t>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dirty="0">
                          <a:solidFill>
                            <a:schemeClr val="tx1"/>
                          </a:solidFill>
                          <a:latin typeface="Arial Narrow" charset="0"/>
                          <a:ea typeface="宋体" charset="0"/>
                          <a:cs typeface="宋体" charset="0"/>
                        </a:rPr>
                        <a:t>在于救恩及救恩过后</a:t>
                      </a:r>
                      <a:endParaRPr lang="en-US" altLang="zh-CN" sz="2000" b="1" dirty="0">
                        <a:solidFill>
                          <a:schemeClr val="tx1"/>
                        </a:solidFill>
                        <a:latin typeface="Arial Narrow" charset="0"/>
                        <a:ea typeface="宋体" charset="0"/>
                        <a:cs typeface="宋体" charset="0"/>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12036"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03" tIns="45602" rIns="91203" bIns="45602">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000">
                <a:solidFill>
                  <a:srgbClr val="FFFFFF"/>
                </a:solidFill>
                <a:sym typeface="Times New Roman" charset="0"/>
              </a:rPr>
              <a:t>161aa</a:t>
            </a:r>
          </a:p>
        </p:txBody>
      </p:sp>
    </p:spTree>
    <p:extLst>
      <p:ext uri="{BB962C8B-B14F-4D97-AF65-F5344CB8AC3E}">
        <p14:creationId xmlns:p14="http://schemas.microsoft.com/office/powerpoint/2010/main" val="337885504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03" tIns="45602" rIns="91203" bIns="45602"/>
          <a:lstStyle/>
          <a:p>
            <a:pPr algn="l"/>
            <a:endParaRPr lang="en-US" b="0">
              <a:solidFill>
                <a:srgbClr val="000000"/>
              </a:solidFill>
              <a:latin typeface="Times New Roman" charset="0"/>
              <a:sym typeface="Times New Roman" charset="0"/>
            </a:endParaRPr>
          </a:p>
        </p:txBody>
      </p:sp>
      <p:sp>
        <p:nvSpPr>
          <p:cNvPr id="34989" name="Rectangle 173"/>
          <p:cNvSpPr>
            <a:spLocks noGrp="1" noChangeArrowheads="1"/>
          </p:cNvSpPr>
          <p:nvPr>
            <p:ph type="title" idx="4294967295"/>
          </p:nvPr>
        </p:nvSpPr>
        <p:spPr>
          <a:xfrm>
            <a:off x="0" y="47"/>
            <a:ext cx="9144000" cy="52481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zh-CN" altLang="en-US" sz="2800" b="1" dirty="0">
                <a:solidFill>
                  <a:srgbClr val="FFFFFF"/>
                </a:solidFill>
                <a:latin typeface="Arial" charset="0"/>
                <a:cs typeface="宋体" charset="0"/>
              </a:rPr>
              <a:t>洗礼 </a:t>
            </a:r>
            <a:r>
              <a:rPr lang="en-US" altLang="zh-CN" sz="2800" b="1" dirty="0" err="1">
                <a:solidFill>
                  <a:srgbClr val="FFFFFF"/>
                </a:solidFill>
                <a:latin typeface="Arial" charset="0"/>
                <a:cs typeface="宋体" charset="0"/>
              </a:rPr>
              <a:t>vs</a:t>
            </a:r>
            <a:r>
              <a:rPr lang="en-US" altLang="zh-CN" sz="2800" b="1" dirty="0">
                <a:solidFill>
                  <a:srgbClr val="FFFFFF"/>
                </a:solidFill>
                <a:latin typeface="Arial" charset="0"/>
                <a:cs typeface="宋体" charset="0"/>
              </a:rPr>
              <a:t> </a:t>
            </a:r>
            <a:r>
              <a:rPr lang="zh-CN" altLang="en-US" sz="2800" b="1" dirty="0">
                <a:solidFill>
                  <a:srgbClr val="FFFFFF"/>
                </a:solidFill>
                <a:latin typeface="Arial" charset="0"/>
                <a:cs typeface="宋体" charset="0"/>
              </a:rPr>
              <a:t>充满</a:t>
            </a:r>
            <a:endParaRPr lang="en-US" sz="2800" b="1" dirty="0">
              <a:solidFill>
                <a:srgbClr val="FFFFFF"/>
              </a:solidFill>
              <a:latin typeface="Arial" charset="0"/>
              <a:ea typeface="SimSun" pitchFamily="2" charset="-122"/>
              <a:cs typeface="SimSun" pitchFamily="2" charset="-122"/>
            </a:endParaRPr>
          </a:p>
        </p:txBody>
      </p:sp>
      <p:graphicFrame>
        <p:nvGraphicFramePr>
          <p:cNvPr id="55" name="Table 54"/>
          <p:cNvGraphicFramePr>
            <a:graphicFrameLocks noGrp="1"/>
          </p:cNvGraphicFramePr>
          <p:nvPr>
            <p:extLst>
              <p:ext uri="{D42A27DB-BD31-4B8C-83A1-F6EECF244321}">
                <p14:modId xmlns:p14="http://schemas.microsoft.com/office/powerpoint/2010/main" val="433367671"/>
              </p:ext>
            </p:extLst>
          </p:nvPr>
        </p:nvGraphicFramePr>
        <p:xfrm>
          <a:off x="15244" y="469149"/>
          <a:ext cx="9144000" cy="6417618"/>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520055">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500" b="0" i="0" u="none" strike="noStrike" cap="none" normalizeH="0" baseline="0" dirty="0">
                        <a:ln>
                          <a:noFill/>
                        </a:ln>
                        <a:solidFill>
                          <a:srgbClr val="FFFFFF"/>
                        </a:solidFill>
                        <a:effectLst/>
                        <a:latin typeface="Arial Narrow Bold"/>
                        <a:ea typeface="ＭＳ Ｐゴシック"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defTabSz="1295252"/>
                      <a:r>
                        <a:rPr lang="zh-CN" altLang="en-US" sz="2800" b="0" i="0" dirty="0">
                          <a:solidFill>
                            <a:srgbClr val="FFFFFF"/>
                          </a:solidFill>
                          <a:latin typeface="Arial Narrow Bold"/>
                          <a:ea typeface="宋体" charset="0"/>
                          <a:cs typeface="Arial Narrow Bold"/>
                        </a:rPr>
                        <a:t>圣灵的洗礼</a:t>
                      </a:r>
                      <a:endParaRPr lang="en-US" altLang="zh-CN" sz="2800" b="0" i="0" dirty="0">
                        <a:solidFill>
                          <a:schemeClr val="tx1"/>
                        </a:solidFill>
                        <a:latin typeface="Arial Narrow Bold"/>
                        <a:ea typeface="宋体" charset="0"/>
                        <a:cs typeface="Arial Narrow Bold"/>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dirty="0">
                          <a:ln>
                            <a:noFill/>
                          </a:ln>
                          <a:solidFill>
                            <a:srgbClr val="FFFFFF"/>
                          </a:solidFill>
                          <a:effectLst/>
                          <a:latin typeface="Arial Narrow Bold"/>
                          <a:ea typeface="ＭＳ Ｐゴシック" charset="0"/>
                          <a:cs typeface="Arial Narrow Bold"/>
                        </a:rPr>
                        <a:t>被圣灵充满</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010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0" dirty="0">
                          <a:solidFill>
                            <a:schemeClr val="tx1"/>
                          </a:solidFill>
                          <a:latin typeface="Arial Narrow Bold"/>
                          <a:ea typeface="宋体" charset="0"/>
                          <a:cs typeface="Arial Narrow Bold"/>
                        </a:rPr>
                        <a:t>次数</a:t>
                      </a:r>
                      <a:endParaRPr kumimoji="0" lang="en-US" sz="2300" b="1" i="0" u="none" strike="noStrike" cap="none" normalizeH="0" baseline="0" dirty="0">
                        <a:ln>
                          <a:noFill/>
                        </a:ln>
                        <a:solidFill>
                          <a:srgbClr val="000000"/>
                        </a:solidFill>
                        <a:effectLst/>
                        <a:latin typeface="Arial Narrow Bold"/>
                        <a:ea typeface="SimSun"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没有反复 </a:t>
                      </a:r>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一次经验</a:t>
                      </a:r>
                      <a:r>
                        <a:rPr lang="en-US" altLang="zh-CN" sz="2000" b="1" i="0" dirty="0">
                          <a:solidFill>
                            <a:schemeClr val="tx1"/>
                          </a:solidFill>
                          <a:latin typeface="Arial Narrow Bold"/>
                          <a:ea typeface="宋体" charset="0"/>
                          <a:cs typeface="Arial Narrow Bold"/>
                        </a:rPr>
                        <a: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i="0" dirty="0">
                          <a:solidFill>
                            <a:schemeClr val="tx1"/>
                          </a:solidFill>
                          <a:latin typeface="Arial Narrow Bold"/>
                          <a:ea typeface="宋体" charset="0"/>
                          <a:cs typeface="Arial Narrow Bold"/>
                        </a:rPr>
                        <a:t>反复的</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透过一个人的生命</a:t>
                      </a:r>
                      <a:r>
                        <a:rPr lang="en-US" altLang="zh-CN" sz="2000" b="1" i="0" dirty="0">
                          <a:solidFill>
                            <a:schemeClr val="tx1"/>
                          </a:solidFill>
                          <a:latin typeface="Arial Narrow Bold"/>
                          <a:ea typeface="宋体" charset="0"/>
                          <a:cs typeface="Arial Narrow Bold"/>
                        </a:rPr>
                        <a:t>; </a:t>
                      </a:r>
                    </a:p>
                    <a:p>
                      <a:pPr algn="ctr" defTabSz="1295252"/>
                      <a:r>
                        <a:rPr lang="zh-CN" altLang="en-US" sz="2000" b="1" i="0" dirty="0">
                          <a:solidFill>
                            <a:schemeClr val="tx1"/>
                          </a:solidFill>
                          <a:latin typeface="Arial Narrow Bold"/>
                          <a:ea typeface="宋体" charset="0"/>
                          <a:cs typeface="Arial Narrow Bold"/>
                        </a:rPr>
                        <a:t>对比</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徒 </a:t>
                      </a:r>
                      <a:r>
                        <a:rPr lang="en-US" altLang="zh-CN" sz="2000" b="1" i="0" dirty="0">
                          <a:solidFill>
                            <a:schemeClr val="tx1"/>
                          </a:solidFill>
                          <a:latin typeface="Arial Narrow Bold"/>
                          <a:ea typeface="宋体" charset="0"/>
                          <a:cs typeface="Arial Narrow Bold"/>
                        </a:rPr>
                        <a:t>9:17; 13:9)</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0" dirty="0">
                          <a:solidFill>
                            <a:schemeClr val="tx1"/>
                          </a:solidFill>
                          <a:latin typeface="Arial Narrow Bold"/>
                          <a:ea typeface="宋体" charset="0"/>
                          <a:cs typeface="Arial Narrow Bold"/>
                        </a:rPr>
                        <a:t>参与者</a:t>
                      </a:r>
                      <a:endParaRPr kumimoji="0" lang="en-US" altLang="zh-CN" sz="2300" b="1" i="0" u="none" strike="noStrike" cap="none" normalizeH="0" baseline="0" dirty="0">
                        <a:ln>
                          <a:noFill/>
                        </a:ln>
                        <a:solidFill>
                          <a:srgbClr val="000000"/>
                        </a:solidFill>
                        <a:effectLst/>
                        <a:latin typeface="Arial Narrow Bold"/>
                        <a:ea typeface="SimSun" charset="0"/>
                        <a:cs typeface="Arial Narrow Bold"/>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Arial Narrow Bold"/>
                        <a:ea typeface="SimSun"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全部基督徒 </a:t>
                      </a:r>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属灵及属肉体</a:t>
                      </a:r>
                      <a:r>
                        <a:rPr lang="en-US" altLang="zh-CN" sz="2000" b="1" i="0" dirty="0">
                          <a:solidFill>
                            <a:schemeClr val="tx1"/>
                          </a:solidFill>
                          <a:latin typeface="Arial Narrow Bold"/>
                          <a:ea typeface="宋体" charset="0"/>
                          <a:cs typeface="Arial Narrow Bold"/>
                        </a:rPr>
                        <a:t>)</a:t>
                      </a:r>
                    </a:p>
                    <a:p>
                      <a:pPr algn="ctr" defTabSz="1295252" eaLnBrk="0" hangingPunct="0"/>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全被施洗</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林前</a:t>
                      </a:r>
                      <a:r>
                        <a:rPr lang="en-US" altLang="zh-CN" sz="2000" b="1" i="0" dirty="0">
                          <a:solidFill>
                            <a:schemeClr val="tx1"/>
                          </a:solidFill>
                          <a:latin typeface="Arial Narrow Bold"/>
                          <a:ea typeface="宋体" charset="0"/>
                          <a:cs typeface="Arial Narrow Bold"/>
                        </a:rPr>
                        <a:t>12:13; cf. </a:t>
                      </a:r>
                      <a:r>
                        <a:rPr lang="zh-CN" altLang="en-US" sz="2000" b="1" i="0" dirty="0">
                          <a:solidFill>
                            <a:schemeClr val="tx1"/>
                          </a:solidFill>
                          <a:latin typeface="Arial Narrow Bold"/>
                          <a:ea typeface="宋体" charset="0"/>
                          <a:cs typeface="Arial Narrow Bold"/>
                        </a:rPr>
                        <a:t>加 </a:t>
                      </a:r>
                      <a:r>
                        <a:rPr lang="en-US" altLang="zh-CN" sz="2000" b="1" i="0" dirty="0">
                          <a:solidFill>
                            <a:schemeClr val="tx1"/>
                          </a:solidFill>
                          <a:latin typeface="Arial Narrow Bold"/>
                          <a:ea typeface="宋体" charset="0"/>
                          <a:cs typeface="Arial Narrow Bold"/>
                        </a:rPr>
                        <a:t>3:2, 14; 4:6)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属灵基督徒</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0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0" dirty="0">
                          <a:solidFill>
                            <a:schemeClr val="tx1"/>
                          </a:solidFill>
                          <a:latin typeface="Arial Narrow Bold"/>
                          <a:ea typeface="宋体" charset="0"/>
                          <a:cs typeface="Arial Narrow Bold"/>
                        </a:rPr>
                        <a:t>耐久性</a:t>
                      </a:r>
                      <a:endParaRPr kumimoji="0" lang="en-US" altLang="zh-CN" sz="2300" b="1" i="0" u="none" strike="noStrike" cap="none" normalizeH="0" baseline="0" dirty="0">
                        <a:ln>
                          <a:noFill/>
                        </a:ln>
                        <a:solidFill>
                          <a:srgbClr val="000000"/>
                        </a:solidFill>
                        <a:effectLst/>
                        <a:latin typeface="Arial Narrow Bold"/>
                        <a:ea typeface="SimSun"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永恒</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不能取消</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i="0" dirty="0">
                          <a:solidFill>
                            <a:schemeClr val="tx1"/>
                          </a:solidFill>
                          <a:latin typeface="Arial Narrow Bold"/>
                          <a:ea typeface="宋体" charset="0"/>
                          <a:cs typeface="Arial Narrow Bold"/>
                        </a:rPr>
                        <a:t>暂时</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可能失去</a:t>
                      </a:r>
                      <a:r>
                        <a:rPr lang="en-US" altLang="zh-CN" sz="2000" b="1" i="0" dirty="0">
                          <a:solidFill>
                            <a:schemeClr val="tx1"/>
                          </a:solidFill>
                          <a:latin typeface="Arial Narrow Bold"/>
                          <a:ea typeface="宋体" charset="0"/>
                          <a:cs typeface="Arial Narrow Bold"/>
                        </a:rPr>
                        <a:t> </a:t>
                      </a:r>
                    </a:p>
                    <a:p>
                      <a:pPr algn="ctr" defTabSz="1295252"/>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徒 </a:t>
                      </a:r>
                      <a:r>
                        <a:rPr lang="en-US" altLang="zh-CN" sz="2000" b="1" i="0" dirty="0">
                          <a:solidFill>
                            <a:schemeClr val="tx1"/>
                          </a:solidFill>
                          <a:latin typeface="Arial Narrow Bold"/>
                          <a:ea typeface="宋体" charset="0"/>
                          <a:cs typeface="Arial Narrow Bold"/>
                        </a:rPr>
                        <a:t>2:4; 4:8, 31)</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44504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0" dirty="0">
                          <a:solidFill>
                            <a:schemeClr val="tx1"/>
                          </a:solidFill>
                          <a:latin typeface="Arial Narrow Bold"/>
                          <a:ea typeface="宋体" charset="0"/>
                          <a:cs typeface="Arial Narrow Bold"/>
                        </a:rPr>
                        <a:t>首先需要的</a:t>
                      </a:r>
                      <a:endParaRPr lang="en-US" altLang="zh-CN" sz="2300" b="1" i="0" dirty="0">
                        <a:solidFill>
                          <a:schemeClr val="tx1"/>
                        </a:solidFill>
                        <a:latin typeface="Arial Narrow Bold"/>
                        <a:ea typeface="宋体"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信基督</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顺服基督</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830808">
                <a:tc>
                  <a:txBody>
                    <a:bodyPr/>
                    <a:lstStyle/>
                    <a:p>
                      <a:pPr algn="l" defTabSz="1295252"/>
                      <a:r>
                        <a:rPr lang="zh-CN" altLang="en-US" sz="2300" b="1" i="0" dirty="0">
                          <a:solidFill>
                            <a:schemeClr val="tx1"/>
                          </a:solidFill>
                          <a:latin typeface="Arial Narrow Bold"/>
                          <a:ea typeface="宋体" charset="0"/>
                          <a:cs typeface="Arial Narrow Bold"/>
                        </a:rPr>
                        <a:t>有出现于</a:t>
                      </a:r>
                    </a:p>
                    <a:p>
                      <a:pPr algn="l" defTabSz="1295252"/>
                      <a:r>
                        <a:rPr lang="zh-CN" altLang="en-US" sz="2300" b="1" i="0" dirty="0">
                          <a:solidFill>
                            <a:schemeClr val="tx1"/>
                          </a:solidFill>
                          <a:latin typeface="Arial Narrow Bold"/>
                          <a:ea typeface="宋体" charset="0"/>
                          <a:cs typeface="Arial Narrow Bold"/>
                        </a:rPr>
                        <a:t>旧约</a:t>
                      </a:r>
                      <a:r>
                        <a:rPr lang="en-US" altLang="zh-CN" sz="2300" b="1" i="0" dirty="0">
                          <a:solidFill>
                            <a:schemeClr val="tx1"/>
                          </a:solidFill>
                          <a:latin typeface="Arial Narrow Bold"/>
                          <a:ea typeface="宋体" charset="0"/>
                          <a:cs typeface="Arial Narrow Bold"/>
                        </a:rPr>
                        <a:t>?</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没有</a:t>
                      </a:r>
                      <a:r>
                        <a:rPr lang="en-US" altLang="zh-CN" sz="2000" b="1" i="0" dirty="0">
                          <a:solidFill>
                            <a:schemeClr val="tx1"/>
                          </a:solidFill>
                          <a:latin typeface="Arial Narrow Bold"/>
                          <a:ea typeface="宋体" charset="0"/>
                          <a:cs typeface="Arial Narrow Bold"/>
                        </a:rPr>
                        <a:t>:</a:t>
                      </a:r>
                      <a:r>
                        <a:rPr lang="zh-CN" altLang="en-US" sz="2000" b="1" i="0" dirty="0">
                          <a:solidFill>
                            <a:schemeClr val="tx1"/>
                          </a:solidFill>
                          <a:latin typeface="Arial Narrow Bold"/>
                          <a:ea typeface="宋体" charset="0"/>
                          <a:cs typeface="Arial Narrow Bold"/>
                        </a:rPr>
                        <a:t>五旬节之前从未发生过</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ctr" defTabSz="1295252"/>
                      <a:r>
                        <a:rPr lang="zh-CN" altLang="en-US" sz="2000" b="1" i="0" dirty="0">
                          <a:solidFill>
                            <a:schemeClr val="tx1"/>
                          </a:solidFill>
                          <a:latin typeface="Arial Narrow Bold"/>
                          <a:ea typeface="宋体" charset="0"/>
                          <a:cs typeface="Arial Narrow Bold"/>
                        </a:rPr>
                        <a:t>有</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旧约信徒有时被圣灵授权来事奉，不过没有居留</a:t>
                      </a:r>
                      <a:endParaRPr lang="en-US" altLang="zh-CN" sz="2000" b="1" i="0" dirty="0">
                        <a:solidFill>
                          <a:schemeClr val="tx1"/>
                        </a:solidFill>
                        <a:latin typeface="Arial Narrow Bold"/>
                        <a:ea typeface="宋体" charset="0"/>
                        <a:cs typeface="Arial Narrow Bold"/>
                      </a:endParaRP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132372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0" dirty="0">
                          <a:solidFill>
                            <a:schemeClr val="tx1"/>
                          </a:solidFill>
                          <a:latin typeface="Arial Narrow Bold"/>
                          <a:ea typeface="宋体" charset="0"/>
                          <a:cs typeface="Arial Narrow Bold"/>
                        </a:rPr>
                        <a:t>结果</a:t>
                      </a:r>
                      <a:endParaRPr kumimoji="0" lang="en-US" altLang="zh-CN" sz="2300" b="1" i="0" u="none" strike="noStrike" cap="none" normalizeH="0" baseline="0" dirty="0">
                        <a:ln>
                          <a:noFill/>
                        </a:ln>
                        <a:solidFill>
                          <a:srgbClr val="000000"/>
                        </a:solidFill>
                        <a:effectLst/>
                        <a:latin typeface="Arial Narrow Bold"/>
                        <a:ea typeface="SimSun"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地位</a:t>
                      </a:r>
                      <a:r>
                        <a:rPr lang="en-US" altLang="zh-CN" sz="2000" b="1" i="0" dirty="0">
                          <a:solidFill>
                            <a:schemeClr val="tx1"/>
                          </a:solidFill>
                          <a:latin typeface="Arial Narrow Bold"/>
                          <a:ea typeface="宋体" charset="0"/>
                          <a:cs typeface="Arial Narrow Bold"/>
                        </a:rPr>
                        <a:t>:</a:t>
                      </a:r>
                    </a:p>
                    <a:p>
                      <a:pPr algn="ctr" defTabSz="1295252" eaLnBrk="0" hangingPunct="0"/>
                      <a:r>
                        <a:rPr lang="zh-CN" altLang="en-US" sz="2000" b="1" i="0" dirty="0">
                          <a:solidFill>
                            <a:schemeClr val="tx1"/>
                          </a:solidFill>
                          <a:latin typeface="Arial Narrow Bold"/>
                          <a:ea typeface="宋体" charset="0"/>
                          <a:cs typeface="Arial Narrow Bold"/>
                        </a:rPr>
                        <a:t>放在基督的肢体里</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教会</a:t>
                      </a:r>
                      <a:r>
                        <a:rPr lang="en-US" altLang="zh-CN" sz="2000" b="1" i="0" dirty="0">
                          <a:solidFill>
                            <a:schemeClr val="tx1"/>
                          </a:solidFill>
                          <a:latin typeface="Arial Narrow Bold"/>
                          <a:ea typeface="宋体" charset="0"/>
                          <a:cs typeface="Arial Narrow Bold"/>
                        </a:rPr>
                        <a: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ctr" defTabSz="1295252"/>
                      <a:r>
                        <a:rPr lang="zh-CN" altLang="en-US" sz="2000" b="1" i="0" dirty="0">
                          <a:solidFill>
                            <a:schemeClr val="tx1"/>
                          </a:solidFill>
                          <a:latin typeface="Arial Narrow Bold"/>
                          <a:ea typeface="宋体" charset="0"/>
                          <a:cs typeface="Arial Narrow Bold"/>
                        </a:rPr>
                        <a:t>操练</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赞美，敬拜，感恩，顺服</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弗 </a:t>
                      </a:r>
                      <a:r>
                        <a:rPr lang="en-US" altLang="zh-CN" sz="2000" b="1" i="0" dirty="0">
                          <a:solidFill>
                            <a:schemeClr val="tx1"/>
                          </a:solidFill>
                          <a:latin typeface="Arial Narrow Bold"/>
                          <a:ea typeface="宋体" charset="0"/>
                          <a:cs typeface="Arial Narrow Bold"/>
                        </a:rPr>
                        <a:t>5:19-21); </a:t>
                      </a:r>
                      <a:r>
                        <a:rPr lang="zh-CN" altLang="en-US" sz="2000" b="1" i="0" dirty="0">
                          <a:solidFill>
                            <a:schemeClr val="tx1"/>
                          </a:solidFill>
                          <a:latin typeface="Arial Narrow Bold"/>
                          <a:ea typeface="宋体" charset="0"/>
                          <a:cs typeface="Arial Narrow Bold"/>
                        </a:rPr>
                        <a:t>像基督的品格</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加 </a:t>
                      </a:r>
                      <a:r>
                        <a:rPr lang="en-US" altLang="zh-CN" sz="2000" b="1" i="0" dirty="0">
                          <a:solidFill>
                            <a:schemeClr val="tx1"/>
                          </a:solidFill>
                          <a:latin typeface="Arial Narrow Bold"/>
                          <a:ea typeface="宋体" charset="0"/>
                          <a:cs typeface="Arial Narrow Bold"/>
                        </a:rPr>
                        <a:t>5:22-23); </a:t>
                      </a:r>
                      <a:r>
                        <a:rPr lang="zh-CN" altLang="en-US" sz="2000" b="1" i="0" dirty="0">
                          <a:solidFill>
                            <a:schemeClr val="tx1"/>
                          </a:solidFill>
                          <a:latin typeface="Arial Narrow Bold"/>
                          <a:ea typeface="宋体" charset="0"/>
                          <a:cs typeface="Arial Narrow Bold"/>
                        </a:rPr>
                        <a:t>参与布道</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徒 </a:t>
                      </a:r>
                      <a:r>
                        <a:rPr lang="en-US" altLang="zh-CN" sz="2000" b="1" i="0" dirty="0">
                          <a:solidFill>
                            <a:schemeClr val="tx1"/>
                          </a:solidFill>
                          <a:latin typeface="Arial Narrow Bold"/>
                          <a:ea typeface="宋体" charset="0"/>
                          <a:cs typeface="Arial Narrow Bold"/>
                        </a:rPr>
                        <a:t>2:4 </a:t>
                      </a:r>
                      <a:r>
                        <a:rPr lang="zh-CN" altLang="en-US" sz="2000" b="1" i="0" dirty="0">
                          <a:solidFill>
                            <a:schemeClr val="tx1"/>
                          </a:solidFill>
                          <a:latin typeface="Arial Narrow Bold"/>
                          <a:ea typeface="宋体" charset="0"/>
                          <a:cs typeface="Arial Narrow Bold"/>
                        </a:rPr>
                        <a:t>和 </a:t>
                      </a:r>
                      <a:r>
                        <a:rPr lang="en-US" altLang="zh-CN" sz="2000" b="1" i="0" dirty="0">
                          <a:solidFill>
                            <a:schemeClr val="tx1"/>
                          </a:solidFill>
                          <a:latin typeface="Arial Narrow Bold"/>
                          <a:ea typeface="宋体" charset="0"/>
                          <a:cs typeface="Arial Narrow Bold"/>
                        </a:rPr>
                        <a:t>2:41; 4:31 </a:t>
                      </a:r>
                      <a:r>
                        <a:rPr lang="zh-CN" altLang="en-US" sz="2000" b="1" i="0" dirty="0">
                          <a:solidFill>
                            <a:schemeClr val="tx1"/>
                          </a:solidFill>
                          <a:latin typeface="Arial Narrow Bold"/>
                          <a:ea typeface="宋体" charset="0"/>
                          <a:cs typeface="Arial Narrow Bold"/>
                        </a:rPr>
                        <a:t>和 </a:t>
                      </a:r>
                      <a:r>
                        <a:rPr lang="en-US" altLang="zh-CN" sz="2000" b="1" i="0" dirty="0">
                          <a:solidFill>
                            <a:schemeClr val="tx1"/>
                          </a:solidFill>
                          <a:latin typeface="Arial Narrow Bold"/>
                          <a:ea typeface="宋体" charset="0"/>
                          <a:cs typeface="Arial Narrow Bold"/>
                        </a:rPr>
                        <a:t>5:14; 6:3 </a:t>
                      </a:r>
                      <a:r>
                        <a:rPr lang="zh-CN" altLang="en-US" sz="2000" b="1" i="0" dirty="0">
                          <a:solidFill>
                            <a:schemeClr val="tx1"/>
                          </a:solidFill>
                          <a:latin typeface="Arial Narrow Bold"/>
                          <a:ea typeface="宋体" charset="0"/>
                          <a:cs typeface="Arial Narrow Bold"/>
                        </a:rPr>
                        <a:t>和 </a:t>
                      </a:r>
                      <a:r>
                        <a:rPr lang="en-US" altLang="zh-CN" sz="2000" b="1" i="0" dirty="0">
                          <a:solidFill>
                            <a:schemeClr val="tx1"/>
                          </a:solidFill>
                          <a:latin typeface="Arial Narrow Bold"/>
                          <a:ea typeface="宋体" charset="0"/>
                          <a:cs typeface="Arial Narrow Bold"/>
                        </a:rPr>
                        <a:t>6:7)</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4504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0" dirty="0">
                          <a:solidFill>
                            <a:schemeClr val="tx1"/>
                          </a:solidFill>
                          <a:latin typeface="Arial Narrow Bold"/>
                          <a:ea typeface="宋体" charset="0"/>
                          <a:cs typeface="Arial Narrow Bold"/>
                        </a:rPr>
                        <a:t>命令？</a:t>
                      </a:r>
                      <a:endParaRPr lang="en-US" altLang="zh-CN" sz="2300" b="1" i="0" dirty="0">
                        <a:solidFill>
                          <a:schemeClr val="tx1"/>
                        </a:solidFill>
                        <a:latin typeface="Arial Narrow Bold"/>
                        <a:ea typeface="宋体"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不是</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是</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445046">
                <a:tc>
                  <a:txBody>
                    <a:bodyPr/>
                    <a:lstStyle/>
                    <a:p>
                      <a:pPr algn="l" defTabSz="1295252"/>
                      <a:r>
                        <a:rPr lang="zh-CN" altLang="en-US" sz="2300" b="1" i="0" dirty="0">
                          <a:solidFill>
                            <a:schemeClr val="tx1"/>
                          </a:solidFill>
                          <a:latin typeface="Arial Narrow Bold"/>
                          <a:ea typeface="宋体" charset="0"/>
                          <a:cs typeface="Arial Narrow Bold"/>
                        </a:rPr>
                        <a:t>找过？</a:t>
                      </a:r>
                      <a:endParaRPr lang="en-US" altLang="zh-CN" sz="2300" b="1" i="0" dirty="0">
                        <a:solidFill>
                          <a:schemeClr val="tx1"/>
                        </a:solidFill>
                        <a:latin typeface="Arial Narrow Bold"/>
                        <a:ea typeface="宋体" charset="0"/>
                        <a:cs typeface="Arial Narrow Bold"/>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5252"/>
                      <a:r>
                        <a:rPr lang="zh-CN" altLang="en-US" sz="2000" b="1" i="0" dirty="0">
                          <a:solidFill>
                            <a:schemeClr val="tx1"/>
                          </a:solidFill>
                          <a:latin typeface="Arial Narrow Bold"/>
                          <a:ea typeface="宋体" charset="0"/>
                          <a:cs typeface="Arial Narrow Bold"/>
                        </a:rPr>
                        <a:t>没有</a:t>
                      </a:r>
                      <a:r>
                        <a:rPr lang="en-US" altLang="zh-CN" sz="2000" b="1" i="0" dirty="0">
                          <a:solidFill>
                            <a:schemeClr val="tx1"/>
                          </a:solidFill>
                          <a:latin typeface="Arial Narrow Bold"/>
                          <a:ea typeface="宋体" charset="0"/>
                          <a:cs typeface="Arial Narrow Bold"/>
                        </a:rPr>
                        <a:t> (</a:t>
                      </a:r>
                      <a:r>
                        <a:rPr lang="zh-CN" altLang="en-US" sz="2000" b="1" i="0" dirty="0">
                          <a:solidFill>
                            <a:schemeClr val="tx1"/>
                          </a:solidFill>
                          <a:latin typeface="Arial Narrow Bold"/>
                          <a:ea typeface="宋体" charset="0"/>
                          <a:cs typeface="Arial Narrow Bold"/>
                        </a:rPr>
                        <a:t>徒 </a:t>
                      </a:r>
                      <a:r>
                        <a:rPr lang="en-US" altLang="zh-CN" sz="2000" b="1" i="0" dirty="0">
                          <a:solidFill>
                            <a:schemeClr val="tx1"/>
                          </a:solidFill>
                          <a:latin typeface="Arial Narrow Bold"/>
                          <a:ea typeface="宋体" charset="0"/>
                          <a:cs typeface="Arial Narrow Bold"/>
                        </a:rPr>
                        <a:t>11:15-16)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2000" b="1" i="0" dirty="0">
                          <a:solidFill>
                            <a:schemeClr val="tx1"/>
                          </a:solidFill>
                          <a:latin typeface="Arial Narrow Bold"/>
                          <a:ea typeface="宋体" charset="0"/>
                          <a:cs typeface="Arial Narrow Bold"/>
                        </a:rPr>
                        <a:t>是</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sp>
        <p:nvSpPr>
          <p:cNvPr id="514092"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03" tIns="45602" rIns="91203" bIns="45602">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000">
                <a:solidFill>
                  <a:srgbClr val="FFFFFF"/>
                </a:solidFill>
                <a:sym typeface="Times New Roman" charset="0"/>
              </a:rPr>
              <a:t>161aa</a:t>
            </a:r>
          </a:p>
        </p:txBody>
      </p:sp>
    </p:spTree>
    <p:extLst>
      <p:ext uri="{BB962C8B-B14F-4D97-AF65-F5344CB8AC3E}">
        <p14:creationId xmlns:p14="http://schemas.microsoft.com/office/powerpoint/2010/main" val="96930010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extLst>
              <p:ext uri="{D42A27DB-BD31-4B8C-83A1-F6EECF244321}">
                <p14:modId xmlns:p14="http://schemas.microsoft.com/office/powerpoint/2010/main" val="2115793321"/>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dirty="0">
                          <a:ln>
                            <a:noFill/>
                          </a:ln>
                          <a:solidFill>
                            <a:schemeClr val="bg1"/>
                          </a:solidFill>
                          <a:effectLst/>
                          <a:latin typeface="Arial"/>
                          <a:ea typeface="ＭＳ Ｐゴシック" pitchFamily="34" charset="-128"/>
                          <a:cs typeface="Arial"/>
                        </a:rPr>
                        <a:t>发言</a:t>
                      </a:r>
                      <a:endParaRPr kumimoji="0" lang="en-US" sz="5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dirty="0">
                          <a:ln>
                            <a:noFill/>
                          </a:ln>
                          <a:solidFill>
                            <a:schemeClr val="bg1"/>
                          </a:solidFill>
                          <a:effectLst/>
                          <a:latin typeface="Arial"/>
                          <a:ea typeface="ＭＳ Ｐゴシック" pitchFamily="34" charset="-128"/>
                          <a:cs typeface="Arial"/>
                        </a:rPr>
                        <a:t>服侍 （行动）</a:t>
                      </a:r>
                      <a:endParaRPr kumimoji="0" lang="en-US" sz="5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教导 </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行政</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传福音</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信心</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牧师</a:t>
                      </a:r>
                      <a:r>
                        <a:rPr kumimoji="0" lang="en-US" altLang="zh-CN" sz="4400" b="1" i="0" u="none" strike="noStrike" cap="none" normalizeH="0" baseline="0" dirty="0">
                          <a:ln>
                            <a:noFill/>
                          </a:ln>
                          <a:solidFill>
                            <a:schemeClr val="bg1"/>
                          </a:solidFill>
                          <a:effectLst/>
                          <a:latin typeface="Arial"/>
                          <a:ea typeface="ＭＳ Ｐゴシック" pitchFamily="34" charset="-128"/>
                          <a:cs typeface="Arial"/>
                        </a:rPr>
                        <a:t>/</a:t>
                      </a: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教师</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给予</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鼓励</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服侍</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怜悯</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531481" name="Rectangle 1050"/>
          <p:cNvSpPr>
            <a:spLocks noChangeArrowheads="1"/>
          </p:cNvSpPr>
          <p:nvPr/>
        </p:nvSpPr>
        <p:spPr bwMode="auto">
          <a:xfrm>
            <a:off x="8028384" y="-27377"/>
            <a:ext cx="1074134" cy="46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p>
            <a:pPr algn="l" eaLnBrk="0" hangingPunct="0"/>
            <a:r>
              <a:rPr lang="en-US" dirty="0">
                <a:solidFill>
                  <a:srgbClr val="FFFFFF"/>
                </a:solidFill>
                <a:latin typeface="Arial"/>
                <a:cs typeface="Arial"/>
              </a:rPr>
              <a:t>155dd</a:t>
            </a:r>
          </a:p>
        </p:txBody>
      </p:sp>
      <p:sp>
        <p:nvSpPr>
          <p:cNvPr id="531482"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latin typeface="Arial"/>
              <a:cs typeface="Arial"/>
            </a:endParaRPr>
          </a:p>
        </p:txBody>
      </p:sp>
      <p:sp>
        <p:nvSpPr>
          <p:cNvPr id="34" name="Title 33"/>
          <p:cNvSpPr>
            <a:spLocks noGrp="1"/>
          </p:cNvSpPr>
          <p:nvPr>
            <p:ph type="title" idx="4294967295"/>
          </p:nvPr>
        </p:nvSpPr>
        <p:spPr>
          <a:xfrm>
            <a:off x="323528" y="261392"/>
            <a:ext cx="8223448" cy="1295400"/>
          </a:xfrm>
        </p:spPr>
        <p:txBody>
          <a:bodyPr/>
          <a:lstStyle/>
          <a:p>
            <a:pPr eaLnBrk="1" hangingPunct="1">
              <a:defRPr/>
            </a:pPr>
            <a:r>
              <a:rPr lang="en-US" sz="3600" b="1" dirty="0">
                <a:solidFill>
                  <a:schemeClr val="bg1"/>
                </a:solidFill>
                <a:ea typeface="ＭＳ Ｐゴシック" pitchFamily="34" charset="-128"/>
              </a:rPr>
              <a:t>II. </a:t>
            </a:r>
            <a:r>
              <a:rPr lang="zh-CN" altLang="en-US" sz="3600" b="1" dirty="0">
                <a:solidFill>
                  <a:schemeClr val="bg1"/>
                </a:solidFill>
                <a:ea typeface="ＭＳ Ｐゴシック" pitchFamily="34" charset="-128"/>
              </a:rPr>
              <a:t>我们需要运用恩赐，使教会能够</a:t>
            </a:r>
            <a:r>
              <a:rPr lang="zh-CN" altLang="en-US" sz="3600" b="1" dirty="0">
                <a:solidFill>
                  <a:srgbClr val="FFFF00"/>
                </a:solidFill>
                <a:ea typeface="ＭＳ Ｐゴシック" pitchFamily="34" charset="-128"/>
              </a:rPr>
              <a:t>运作</a:t>
            </a:r>
            <a:r>
              <a:rPr lang="en-US" sz="3600" b="1" dirty="0">
                <a:solidFill>
                  <a:schemeClr val="bg1"/>
                </a:solidFill>
                <a:ea typeface="ＭＳ Ｐゴシック" pitchFamily="34" charset="-128"/>
              </a:rPr>
              <a:t>(12:14-20)</a:t>
            </a:r>
            <a:endParaRPr lang="en-US" sz="4000" dirty="0">
              <a:solidFill>
                <a:schemeClr val="bg1"/>
              </a:solidFill>
            </a:endParaRPr>
          </a:p>
        </p:txBody>
      </p:sp>
      <p:sp>
        <p:nvSpPr>
          <p:cNvPr id="531484" name="Rectangle 28"/>
          <p:cNvSpPr>
            <a:spLocks noChangeArrowheads="1"/>
          </p:cNvSpPr>
          <p:nvPr/>
        </p:nvSpPr>
        <p:spPr bwMode="auto">
          <a:xfrm>
            <a:off x="-5257800" y="1066801"/>
            <a:ext cx="4800600" cy="5410200"/>
          </a:xfrm>
          <a:prstGeom prst="rect">
            <a:avLst/>
          </a:prstGeom>
          <a:solidFill>
            <a:schemeClr val="tx2"/>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latin typeface="Arial"/>
              <a:cs typeface="Arial"/>
            </a:endParaRPr>
          </a:p>
        </p:txBody>
      </p:sp>
    </p:spTree>
    <p:extLst>
      <p:ext uri="{BB962C8B-B14F-4D97-AF65-F5344CB8AC3E}">
        <p14:creationId xmlns:p14="http://schemas.microsoft.com/office/powerpoint/2010/main" val="1689666875"/>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06"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71650"/>
            <a:ext cx="6781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Title 33"/>
          <p:cNvSpPr>
            <a:spLocks noGrp="1"/>
          </p:cNvSpPr>
          <p:nvPr>
            <p:ph type="title" idx="4294967295"/>
          </p:nvPr>
        </p:nvSpPr>
        <p:spPr>
          <a:xfrm>
            <a:off x="685800" y="381001"/>
            <a:ext cx="7772400" cy="1295400"/>
          </a:xfrm>
        </p:spPr>
        <p:txBody>
          <a:bodyPr/>
          <a:lstStyle/>
          <a:p>
            <a:pPr eaLnBrk="1" hangingPunct="1">
              <a:defRPr/>
            </a:pPr>
            <a:r>
              <a:rPr lang="en-US" sz="3600" b="1" dirty="0">
                <a:solidFill>
                  <a:schemeClr val="bg1"/>
                </a:solidFill>
                <a:latin typeface="Arial" charset="0"/>
                <a:ea typeface="ＭＳ Ｐゴシック" pitchFamily="34" charset="-128"/>
              </a:rPr>
              <a:t>A. </a:t>
            </a:r>
            <a:r>
              <a:rPr lang="zh-CN" altLang="en-US" sz="3600" b="1" dirty="0">
                <a:solidFill>
                  <a:schemeClr val="bg1"/>
                </a:solidFill>
                <a:latin typeface="Arial" charset="0"/>
                <a:ea typeface="ＭＳ Ｐゴシック" pitchFamily="34" charset="-128"/>
              </a:rPr>
              <a:t>在教会里，每个人都有不同恩赐。</a:t>
            </a:r>
            <a:r>
              <a:rPr lang="en-US" sz="3600" b="1" dirty="0">
                <a:solidFill>
                  <a:schemeClr val="bg1"/>
                </a:solidFill>
                <a:latin typeface="Arial" charset="0"/>
                <a:ea typeface="ＭＳ Ｐゴシック" pitchFamily="34" charset="-128"/>
              </a:rPr>
              <a:t>(12:14)</a:t>
            </a:r>
            <a:endParaRPr lang="en-US" sz="4000" dirty="0">
              <a:solidFill>
                <a:schemeClr val="bg1"/>
              </a:solidFill>
              <a:latin typeface="+mj-lt"/>
              <a:cs typeface="+mj-cs"/>
            </a:endParaRPr>
          </a:p>
        </p:txBody>
      </p:sp>
      <p:sp>
        <p:nvSpPr>
          <p:cNvPr id="2" name="Rectangle 1"/>
          <p:cNvSpPr/>
          <p:nvPr/>
        </p:nvSpPr>
        <p:spPr>
          <a:xfrm>
            <a:off x="2372122" y="5259990"/>
            <a:ext cx="2847950" cy="1200329"/>
          </a:xfrm>
          <a:prstGeom prst="rect">
            <a:avLst/>
          </a:prstGeom>
          <a:solidFill>
            <a:schemeClr val="tx1"/>
          </a:solidFill>
        </p:spPr>
        <p:txBody>
          <a:bodyPr wrap="square" lIns="91402" tIns="45702" rIns="91402" bIns="45702">
            <a:spAutoFit/>
          </a:bodyPr>
          <a:lstStyle/>
          <a:p>
            <a:pPr eaLnBrk="1" hangingPunct="1"/>
            <a:r>
              <a:rPr lang="zh-CN" altLang="en-US" sz="3600" dirty="0">
                <a:solidFill>
                  <a:schemeClr val="bg1"/>
                </a:solidFill>
              </a:rPr>
              <a:t>一个身体，</a:t>
            </a:r>
            <a:endParaRPr lang="en-US" altLang="zh-CN" sz="3600" dirty="0">
              <a:solidFill>
                <a:schemeClr val="bg1"/>
              </a:solidFill>
            </a:endParaRPr>
          </a:p>
          <a:p>
            <a:pPr eaLnBrk="1" hangingPunct="1"/>
            <a:r>
              <a:rPr lang="zh-CN" altLang="en-US" sz="3600" dirty="0">
                <a:solidFill>
                  <a:schemeClr val="bg1"/>
                </a:solidFill>
              </a:rPr>
              <a:t>许多肢体。</a:t>
            </a:r>
            <a:endParaRPr lang="en-US" sz="3600" dirty="0">
              <a:solidFill>
                <a:schemeClr val="bg1"/>
              </a:solidFill>
            </a:endParaRPr>
          </a:p>
        </p:txBody>
      </p:sp>
    </p:spTree>
    <p:extLst>
      <p:ext uri="{BB962C8B-B14F-4D97-AF65-F5344CB8AC3E}">
        <p14:creationId xmlns:p14="http://schemas.microsoft.com/office/powerpoint/2010/main" val="72486200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lang="ru-RU" altLang="ja-JP" sz="3600" b="1" dirty="0">
                <a:solidFill>
                  <a:schemeClr val="bg1"/>
                </a:solidFill>
                <a:latin typeface="Arial" charset="0"/>
                <a:cs typeface="ＭＳ Ｐゴシック" charset="0"/>
              </a:rPr>
              <a:t>"</a:t>
            </a:r>
            <a:r>
              <a:rPr lang="zh-CN" altLang="en-US" sz="3600" b="1" dirty="0">
                <a:solidFill>
                  <a:schemeClr val="bg1"/>
                </a:solidFill>
                <a:latin typeface="Arial" charset="0"/>
                <a:cs typeface="ＭＳ Ｐゴシック" charset="0"/>
              </a:rPr>
              <a:t>身子原不是一个肢体，乃是许多</a:t>
            </a:r>
            <a:br>
              <a:rPr lang="en-US" altLang="zh-CN" sz="3600" b="1" dirty="0">
                <a:solidFill>
                  <a:schemeClr val="bg1"/>
                </a:solidFill>
                <a:latin typeface="Arial" charset="0"/>
                <a:cs typeface="ＭＳ Ｐゴシック" charset="0"/>
              </a:rPr>
            </a:br>
            <a:r>
              <a:rPr lang="zh-CN" altLang="en-US" sz="3600" b="1" dirty="0">
                <a:solidFill>
                  <a:schemeClr val="bg1"/>
                </a:solidFill>
                <a:latin typeface="Arial" charset="0"/>
                <a:cs typeface="ＭＳ Ｐゴシック" charset="0"/>
              </a:rPr>
              <a:t>肢体。</a:t>
            </a:r>
            <a:r>
              <a:rPr lang="ru-RU" altLang="ja-JP" sz="3600" b="1" dirty="0">
                <a:solidFill>
                  <a:schemeClr val="bg1"/>
                </a:solidFill>
                <a:latin typeface="Arial" charset="0"/>
                <a:cs typeface="ＭＳ Ｐゴシック" charset="0"/>
              </a:rPr>
              <a:t>"</a:t>
            </a:r>
            <a:r>
              <a:rPr lang="en-US" sz="3600" b="1" dirty="0">
                <a:solidFill>
                  <a:schemeClr val="bg1"/>
                </a:solidFill>
                <a:latin typeface="Arial" charset="0"/>
                <a:cs typeface="ＭＳ Ｐゴシック" charset="0"/>
              </a:rPr>
              <a:t> (12:14)</a:t>
            </a:r>
            <a:endParaRPr lang="en-US" sz="4000" dirty="0">
              <a:solidFill>
                <a:schemeClr val="bg1"/>
              </a:solidFill>
            </a:endParaRPr>
          </a:p>
        </p:txBody>
      </p:sp>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latin typeface="Arial"/>
              <a:cs typeface="Arial"/>
            </a:endParaRPr>
          </a:p>
        </p:txBody>
      </p:sp>
      <p:sp>
        <p:nvSpPr>
          <p:cNvPr id="8" name="Rectangle 1050"/>
          <p:cNvSpPr>
            <a:spLocks noChangeArrowheads="1"/>
          </p:cNvSpPr>
          <p:nvPr/>
        </p:nvSpPr>
        <p:spPr bwMode="auto">
          <a:xfrm>
            <a:off x="8028384" y="-27377"/>
            <a:ext cx="1074134" cy="46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p>
            <a:pPr algn="l" eaLnBrk="0" hangingPunct="0"/>
            <a:r>
              <a:rPr lang="en-US" dirty="0">
                <a:solidFill>
                  <a:srgbClr val="FFFFFF"/>
                </a:solidFill>
                <a:latin typeface="Arial"/>
                <a:cs typeface="Arial"/>
              </a:rPr>
              <a:t>155dd</a:t>
            </a:r>
          </a:p>
        </p:txBody>
      </p:sp>
      <p:graphicFrame>
        <p:nvGraphicFramePr>
          <p:cNvPr id="9" name="Group 1026"/>
          <p:cNvGraphicFramePr>
            <a:graphicFrameLocks noGrp="1"/>
          </p:cNvGraphicFramePr>
          <p:nvPr>
            <p:extLst>
              <p:ext uri="{D42A27DB-BD31-4B8C-83A1-F6EECF244321}">
                <p14:modId xmlns:p14="http://schemas.microsoft.com/office/powerpoint/2010/main" val="541107826"/>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dirty="0">
                          <a:ln>
                            <a:noFill/>
                          </a:ln>
                          <a:solidFill>
                            <a:schemeClr val="bg1"/>
                          </a:solidFill>
                          <a:effectLst/>
                          <a:latin typeface="Arial"/>
                          <a:ea typeface="ＭＳ Ｐゴシック" pitchFamily="34" charset="-128"/>
                          <a:cs typeface="Arial"/>
                        </a:rPr>
                        <a:t>发言</a:t>
                      </a:r>
                      <a:endParaRPr kumimoji="0" lang="en-US" sz="5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dirty="0">
                          <a:ln>
                            <a:noFill/>
                          </a:ln>
                          <a:solidFill>
                            <a:schemeClr val="bg1"/>
                          </a:solidFill>
                          <a:effectLst/>
                          <a:latin typeface="Arial"/>
                          <a:ea typeface="ＭＳ Ｐゴシック" pitchFamily="34" charset="-128"/>
                          <a:cs typeface="Arial"/>
                        </a:rPr>
                        <a:t>服侍 （行动）</a:t>
                      </a:r>
                      <a:endParaRPr kumimoji="0" lang="en-US" sz="5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教导 </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行政</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传福音</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信心</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牧师</a:t>
                      </a:r>
                      <a:r>
                        <a:rPr kumimoji="0" lang="en-US" altLang="zh-CN" sz="4400" b="1" i="0" u="none" strike="noStrike" cap="none" normalizeH="0" baseline="0" dirty="0">
                          <a:ln>
                            <a:noFill/>
                          </a:ln>
                          <a:solidFill>
                            <a:schemeClr val="bg1"/>
                          </a:solidFill>
                          <a:effectLst/>
                          <a:latin typeface="Arial"/>
                          <a:ea typeface="ＭＳ Ｐゴシック" pitchFamily="34" charset="-128"/>
                          <a:cs typeface="Arial"/>
                        </a:rPr>
                        <a:t>/</a:t>
                      </a: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教师</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给予</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鼓励</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服侍</a:t>
                      </a: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dirty="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400" b="1" i="0" u="none" strike="noStrike" cap="none" normalizeH="0" baseline="0" dirty="0">
                          <a:ln>
                            <a:noFill/>
                          </a:ln>
                          <a:solidFill>
                            <a:schemeClr val="bg1"/>
                          </a:solidFill>
                          <a:effectLst/>
                          <a:latin typeface="Arial"/>
                          <a:ea typeface="ＭＳ Ｐゴシック" pitchFamily="34" charset="-128"/>
                          <a:cs typeface="Arial"/>
                        </a:rPr>
                        <a:t>怜悯</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18561563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Ea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495836" y="1143000"/>
            <a:ext cx="2320925"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3"/>
          <p:cNvGrpSpPr>
            <a:grpSpLocks/>
          </p:cNvGrpSpPr>
          <p:nvPr/>
        </p:nvGrpSpPr>
        <p:grpSpPr bwMode="auto">
          <a:xfrm>
            <a:off x="0" y="4179888"/>
            <a:ext cx="2362200" cy="2297112"/>
            <a:chOff x="0" y="4180087"/>
            <a:chExt cx="2362200" cy="2296913"/>
          </a:xfrm>
        </p:grpSpPr>
        <p:pic>
          <p:nvPicPr>
            <p:cNvPr id="537604" name="Picture 8"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a:off x="0" y="4180087"/>
              <a:ext cx="2362200" cy="22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7605" name="Picture 11" descr="Ea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686300"/>
              <a:ext cx="50292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Oval Callout 7"/>
          <p:cNvSpPr>
            <a:spLocks noChangeArrowheads="1"/>
          </p:cNvSpPr>
          <p:nvPr/>
        </p:nvSpPr>
        <p:spPr bwMode="auto">
          <a:xfrm rot="10598995">
            <a:off x="4594225" y="4799014"/>
            <a:ext cx="4800600" cy="1538287"/>
          </a:xfrm>
          <a:prstGeom prst="wedgeEllipseCallout">
            <a:avLst>
              <a:gd name="adj1" fmla="val 28884"/>
              <a:gd name="adj2" fmla="val 189574"/>
            </a:avLst>
          </a:prstGeom>
          <a:solidFill>
            <a:schemeClr val="accent2"/>
          </a:solidFill>
          <a:ln w="9525">
            <a:solidFill>
              <a:schemeClr val="tx1"/>
            </a:solidFill>
            <a:round/>
            <a:headEnd/>
            <a:tailEnd/>
          </a:ln>
        </p:spPr>
        <p:txBody>
          <a:bodyPr rot="10800000" lIns="91269" tIns="45635" rIns="91269" bIns="45635"/>
          <a:lstStyle/>
          <a:p>
            <a:pPr algn="l" eaLnBrk="0" hangingPunct="0"/>
            <a:endParaRPr lang="en-US" b="0">
              <a:solidFill>
                <a:srgbClr val="000000"/>
              </a:solidFill>
            </a:endParaRPr>
          </a:p>
        </p:txBody>
      </p:sp>
      <p:sp>
        <p:nvSpPr>
          <p:cNvPr id="6" name="Oval Callout 5"/>
          <p:cNvSpPr>
            <a:spLocks noChangeArrowheads="1"/>
          </p:cNvSpPr>
          <p:nvPr/>
        </p:nvSpPr>
        <p:spPr bwMode="auto">
          <a:xfrm>
            <a:off x="-381000" y="1828800"/>
            <a:ext cx="4800600" cy="1447800"/>
          </a:xfrm>
          <a:prstGeom prst="wedgeEllipseCallout">
            <a:avLst>
              <a:gd name="adj1" fmla="val -9889"/>
              <a:gd name="adj2" fmla="val 161074"/>
            </a:avLst>
          </a:prstGeom>
          <a:solidFill>
            <a:srgbClr val="660066"/>
          </a:solidFill>
          <a:ln w="9525">
            <a:solidFill>
              <a:schemeClr val="tx1"/>
            </a:solidFill>
            <a:round/>
            <a:headEnd/>
            <a:tailEnd/>
          </a:ln>
        </p:spPr>
        <p:txBody>
          <a:bodyPr lIns="91269" tIns="45635" rIns="91269" bIns="45635"/>
          <a:lstStyle/>
          <a:p>
            <a:pPr algn="l" eaLnBrk="0" hangingPunct="0"/>
            <a:endParaRPr lang="en-US" b="0">
              <a:solidFill>
                <a:srgbClr val="000000"/>
              </a:solidFill>
            </a:endParaRPr>
          </a:p>
        </p:txBody>
      </p:sp>
      <p:sp>
        <p:nvSpPr>
          <p:cNvPr id="2" name="TextBox 1"/>
          <p:cNvSpPr txBox="1">
            <a:spLocks noChangeArrowheads="1"/>
          </p:cNvSpPr>
          <p:nvPr/>
        </p:nvSpPr>
        <p:spPr bwMode="auto">
          <a:xfrm>
            <a:off x="0" y="1905001"/>
            <a:ext cx="3962400" cy="1200324"/>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ru-RU" dirty="0">
                <a:solidFill>
                  <a:srgbClr val="FFFFFF"/>
                </a:solidFill>
                <a:ea typeface="ＭＳ Ｐゴシック" pitchFamily="34" charset="-128"/>
                <a:cs typeface="Arial" charset="0"/>
              </a:rPr>
              <a:t>"</a:t>
            </a:r>
            <a:r>
              <a:rPr lang="zh-CN" altLang="en-US" dirty="0">
                <a:solidFill>
                  <a:srgbClr val="FFFFFF"/>
                </a:solidFill>
                <a:ea typeface="ＭＳ Ｐゴシック" pitchFamily="34" charset="-128"/>
                <a:cs typeface="Arial" charset="0"/>
              </a:rPr>
              <a:t>我不是手，所以不属乎身子；他不能因此就不</a:t>
            </a:r>
            <a:endParaRPr lang="en-US" altLang="zh-CN" dirty="0">
              <a:solidFill>
                <a:srgbClr val="FFFFFF"/>
              </a:solidFill>
              <a:ea typeface="ＭＳ Ｐゴシック" pitchFamily="34" charset="-128"/>
              <a:cs typeface="Arial" charset="0"/>
            </a:endParaRPr>
          </a:p>
          <a:p>
            <a:pPr eaLnBrk="0" hangingPunct="0">
              <a:defRPr/>
            </a:pPr>
            <a:r>
              <a:rPr lang="zh-CN" altLang="en-US" dirty="0">
                <a:solidFill>
                  <a:srgbClr val="FFFFFF"/>
                </a:solidFill>
                <a:ea typeface="ＭＳ Ｐゴシック" pitchFamily="34" charset="-128"/>
                <a:cs typeface="Arial" charset="0"/>
              </a:rPr>
              <a:t>属乎身子。</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1"/>
            <a:ext cx="9144000" cy="1077913"/>
          </a:xfrm>
          <a:solidFill>
            <a:srgbClr val="7030A0"/>
          </a:solidFill>
        </p:spPr>
        <p:txBody>
          <a:bodyPr>
            <a:spAutoFit/>
          </a:bodyPr>
          <a:lstStyle/>
          <a:p>
            <a:r>
              <a:rPr lang="en-US" sz="3200" b="1" dirty="0">
                <a:solidFill>
                  <a:schemeClr val="bg1"/>
                </a:solidFill>
                <a:latin typeface="Arial" charset="0"/>
                <a:cs typeface="ＭＳ Ｐゴシック" charset="0"/>
              </a:rPr>
              <a:t>B. </a:t>
            </a:r>
            <a:r>
              <a:rPr lang="zh-CN" altLang="en-US" sz="3200" b="1" dirty="0">
                <a:solidFill>
                  <a:schemeClr val="bg1"/>
                </a:solidFill>
                <a:latin typeface="Arial" charset="0"/>
                <a:cs typeface="ＭＳ Ｐゴシック" charset="0"/>
              </a:rPr>
              <a:t>拥有比较不起眼的恩赐的信徒，不因该认为自己不重要。</a:t>
            </a:r>
            <a:r>
              <a:rPr lang="en-US" sz="3200" b="1" dirty="0">
                <a:solidFill>
                  <a:schemeClr val="bg1"/>
                </a:solidFill>
                <a:latin typeface="Arial" charset="0"/>
                <a:cs typeface="ＭＳ Ｐゴシック" charset="0"/>
              </a:rPr>
              <a:t> (12:15-16).</a:t>
            </a:r>
          </a:p>
        </p:txBody>
      </p:sp>
      <p:sp>
        <p:nvSpPr>
          <p:cNvPr id="4" name="TextBox 3"/>
          <p:cNvSpPr txBox="1">
            <a:spLocks noChangeArrowheads="1"/>
          </p:cNvSpPr>
          <p:nvPr/>
        </p:nvSpPr>
        <p:spPr bwMode="auto">
          <a:xfrm>
            <a:off x="4953000" y="5181628"/>
            <a:ext cx="4191000" cy="1200195"/>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ru-RU" dirty="0">
                <a:solidFill>
                  <a:srgbClr val="FFFFFF"/>
                </a:solidFill>
                <a:ea typeface="ＭＳ Ｐゴシック" pitchFamily="34" charset="-128"/>
                <a:cs typeface="Arial" charset="0"/>
              </a:rPr>
              <a:t>"</a:t>
            </a:r>
            <a:r>
              <a:rPr lang="zh-CN" altLang="en-US" dirty="0">
                <a:solidFill>
                  <a:srgbClr val="FFFFFF"/>
                </a:solidFill>
                <a:ea typeface="ＭＳ Ｐゴシック" pitchFamily="34" charset="-128"/>
                <a:cs typeface="Arial" charset="0"/>
              </a:rPr>
              <a:t>我不是眼，所以不属乎身子；他也不能因此就</a:t>
            </a:r>
            <a:endParaRPr lang="en-US" altLang="zh-CN" dirty="0">
              <a:solidFill>
                <a:srgbClr val="FFFFFF"/>
              </a:solidFill>
              <a:ea typeface="ＭＳ Ｐゴシック" pitchFamily="34" charset="-128"/>
              <a:cs typeface="Arial" charset="0"/>
            </a:endParaRPr>
          </a:p>
          <a:p>
            <a:pPr eaLnBrk="0" hangingPunct="0">
              <a:defRPr/>
            </a:pPr>
            <a:r>
              <a:rPr lang="zh-CN" altLang="en-US" dirty="0">
                <a:solidFill>
                  <a:srgbClr val="FFFFFF"/>
                </a:solidFill>
                <a:ea typeface="ＭＳ Ｐゴシック" pitchFamily="34" charset="-128"/>
                <a:cs typeface="Arial" charset="0"/>
              </a:rPr>
              <a:t>不属乎身子。</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5" name="TextBox 4"/>
          <p:cNvSpPr txBox="1">
            <a:spLocks noChangeArrowheads="1"/>
          </p:cNvSpPr>
          <p:nvPr/>
        </p:nvSpPr>
        <p:spPr bwMode="auto">
          <a:xfrm>
            <a:off x="0" y="6243638"/>
            <a:ext cx="9144000" cy="457200"/>
          </a:xfrm>
          <a:prstGeom prst="rect">
            <a:avLst/>
          </a:prstGeom>
          <a:noFill/>
          <a:ln w="9525" algn="ctr">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zh-CN" altLang="en-US" dirty="0">
                <a:solidFill>
                  <a:srgbClr val="FFFFFF"/>
                </a:solidFill>
                <a:ea typeface="ＭＳ Ｐゴシック" pitchFamily="34" charset="-128"/>
                <a:cs typeface="Arial" charset="0"/>
              </a:rPr>
              <a:t>他不会因此而废弃成为基督身体中的一部分。</a:t>
            </a:r>
          </a:p>
        </p:txBody>
      </p:sp>
      <p:sp>
        <p:nvSpPr>
          <p:cNvPr id="7" name="TextBox 6"/>
          <p:cNvSpPr txBox="1">
            <a:spLocks noChangeArrowheads="1"/>
          </p:cNvSpPr>
          <p:nvPr/>
        </p:nvSpPr>
        <p:spPr bwMode="auto">
          <a:xfrm>
            <a:off x="0" y="3729038"/>
            <a:ext cx="9144000" cy="457200"/>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zh-CN" altLang="en-US" dirty="0">
                <a:solidFill>
                  <a:srgbClr val="FFFFFF"/>
                </a:solidFill>
                <a:ea typeface="ＭＳ Ｐゴシック" pitchFamily="34" charset="-128"/>
                <a:cs typeface="Arial" charset="0"/>
              </a:rPr>
              <a:t>他不会因此而废弃成为基督身体中的一部分。</a:t>
            </a:r>
          </a:p>
        </p:txBody>
      </p:sp>
      <p:pic>
        <p:nvPicPr>
          <p:cNvPr id="10" name="Picture 9" descr="apple-iphone-in-han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4600" y="4259299"/>
            <a:ext cx="1676400" cy="198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0" y="1295400"/>
            <a:ext cx="4419600" cy="83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dirty="0">
                <a:solidFill>
                  <a:srgbClr val="FFFFFF"/>
                </a:solidFill>
                <a:latin typeface="Arial" charset="0"/>
                <a:cs typeface="ＭＳ Ｐゴシック" charset="0"/>
              </a:rPr>
              <a:t>15</a:t>
            </a:r>
            <a:r>
              <a:rPr lang="en-US" sz="2400" dirty="0">
                <a:solidFill>
                  <a:srgbClr val="FFFFFF"/>
                </a:solidFill>
                <a:latin typeface="Arial" charset="0"/>
                <a:cs typeface="ＭＳ Ｐゴシック" charset="0"/>
              </a:rPr>
              <a:t> </a:t>
            </a:r>
            <a:r>
              <a:rPr lang="zh-CN" altLang="en-US" sz="2400" dirty="0">
                <a:solidFill>
                  <a:srgbClr val="FFFFFF"/>
                </a:solidFill>
                <a:latin typeface="Arial" charset="0"/>
                <a:cs typeface="ＭＳ Ｐゴシック" charset="0"/>
              </a:rPr>
              <a:t>设 若 脚 说 </a:t>
            </a:r>
            <a:r>
              <a:rPr lang="en-US" altLang="zh-CN" sz="2400" dirty="0">
                <a:solidFill>
                  <a:srgbClr val="FFFFFF"/>
                </a:solidFill>
                <a:latin typeface="Arial" charset="0"/>
                <a:cs typeface="ＭＳ Ｐゴシック" charset="0"/>
              </a:rPr>
              <a:t>, </a:t>
            </a:r>
          </a:p>
          <a:p>
            <a:pPr algn="l"/>
            <a:endParaRPr lang="en-US" sz="2400" b="0" dirty="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4572000" y="44958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dirty="0">
                <a:solidFill>
                  <a:srgbClr val="FFFFFF"/>
                </a:solidFill>
                <a:latin typeface="Arial" charset="0"/>
                <a:cs typeface="ＭＳ Ｐゴシック" charset="0"/>
              </a:rPr>
              <a:t>16</a:t>
            </a:r>
            <a:r>
              <a:rPr lang="en-US" sz="2400" dirty="0">
                <a:solidFill>
                  <a:srgbClr val="FFFFFF"/>
                </a:solidFill>
                <a:latin typeface="Arial" charset="0"/>
                <a:cs typeface="ＭＳ Ｐゴシック" charset="0"/>
              </a:rPr>
              <a:t> </a:t>
            </a:r>
            <a:r>
              <a:rPr lang="zh-CN" altLang="en-US" sz="2400" dirty="0">
                <a:solidFill>
                  <a:srgbClr val="FFFFFF"/>
                </a:solidFill>
                <a:latin typeface="Arial" charset="0"/>
                <a:cs typeface="ＭＳ Ｐゴシック" charset="0"/>
              </a:rPr>
              <a:t>设 若 耳 说 ：</a:t>
            </a:r>
          </a:p>
        </p:txBody>
      </p:sp>
    </p:spTree>
    <p:extLst>
      <p:ext uri="{BB962C8B-B14F-4D97-AF65-F5344CB8AC3E}">
        <p14:creationId xmlns:p14="http://schemas.microsoft.com/office/powerpoint/2010/main" val="5829205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childTnLst>
                          </p:cTn>
                        </p:par>
                        <p:par>
                          <p:cTn id="15" fill="hold" nodeType="afterGroup">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nodeType="afterGroup">
                            <p:stCondLst>
                              <p:cond delay="1500"/>
                            </p:stCondLst>
                            <p:childTnLst>
                              <p:par>
                                <p:cTn id="20" presetID="1"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500"/>
                                        <p:tgtEl>
                                          <p:spTgt spid="16"/>
                                        </p:tgtEl>
                                      </p:cBhvr>
                                    </p:animEffect>
                                  </p:childTnLst>
                                </p:cTn>
                              </p:par>
                            </p:childTnLst>
                          </p:cTn>
                        </p:par>
                        <p:par>
                          <p:cTn id="35" fill="hold" nodeType="afterGroup">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par>
                          <p:cTn id="39" fill="hold" nodeType="afterGroup">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up)">
                                      <p:cBhvr>
                                        <p:cTn id="42" dur="500"/>
                                        <p:tgtEl>
                                          <p:spTgt spid="4"/>
                                        </p:tgtEl>
                                      </p:cBhvr>
                                    </p:animEffect>
                                  </p:childTnLst>
                                </p:cTn>
                              </p:par>
                            </p:childTnLst>
                          </p:cTn>
                        </p:par>
                        <p:par>
                          <p:cTn id="43" fill="hold" nodeType="afterGroup">
                            <p:stCondLst>
                              <p:cond delay="1500"/>
                            </p:stCondLst>
                            <p:childTnLst>
                              <p:par>
                                <p:cTn id="44" presetID="1" presetClass="entr" presetSubtype="0"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5" grpId="0"/>
      <p:bldP spid="7" grpId="0"/>
      <p:bldP spid="15" grpId="0"/>
      <p:bldP spid="16"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8" name="Picture 3" descr="eyegreen.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8600" y="304800"/>
            <a:ext cx="8534400" cy="1143000"/>
          </a:xfrm>
          <a:effectLst>
            <a:outerShdw blurRad="63500" dist="35921" dir="2700000" algn="ctr" rotWithShape="0">
              <a:schemeClr val="bg2"/>
            </a:outerShdw>
          </a:effectLst>
        </p:spPr>
        <p:txBody>
          <a:bodyPr anchor="t"/>
          <a:lstStyle/>
          <a:p>
            <a:pPr marL="746342" indent="-746342" algn="l">
              <a:spcBef>
                <a:spcPct val="20000"/>
              </a:spcBef>
              <a:buClr>
                <a:schemeClr val="accent1"/>
              </a:buClr>
              <a:defRPr/>
            </a:pPr>
            <a:r>
              <a:rPr lang="en-US" sz="3200" b="1" dirty="0">
                <a:ea typeface="ＭＳ Ｐゴシック" pitchFamily="34" charset="-128"/>
              </a:rPr>
              <a:t>C.	</a:t>
            </a:r>
            <a:r>
              <a:rPr lang="zh-CN" altLang="en-US" sz="3200" b="1" dirty="0">
                <a:ea typeface="ＭＳ Ｐゴシック" pitchFamily="34" charset="-128"/>
              </a:rPr>
              <a:t>在教会的多样性，使他更有效率</a:t>
            </a:r>
            <a:br>
              <a:rPr lang="zh-CN" altLang="en-US" sz="3200" b="1" dirty="0">
                <a:ea typeface="ＭＳ Ｐゴシック" pitchFamily="34" charset="-128"/>
              </a:rPr>
            </a:br>
            <a:r>
              <a:rPr lang="zh-CN" altLang="en-US" sz="3200" b="1" dirty="0">
                <a:ea typeface="ＭＳ Ｐゴシック" pitchFamily="34" charset="-128"/>
              </a:rPr>
              <a:t> </a:t>
            </a:r>
            <a:r>
              <a:rPr lang="en-US" sz="3200" b="1" dirty="0">
                <a:ea typeface="ＭＳ Ｐゴシック" pitchFamily="34" charset="-128"/>
              </a:rPr>
              <a:t>(12:17-20).</a:t>
            </a:r>
          </a:p>
        </p:txBody>
      </p:sp>
      <p:sp>
        <p:nvSpPr>
          <p:cNvPr id="5" name="Content Placeholder 2"/>
          <p:cNvSpPr txBox="1">
            <a:spLocks/>
          </p:cNvSpPr>
          <p:nvPr/>
        </p:nvSpPr>
        <p:spPr bwMode="auto">
          <a:xfrm>
            <a:off x="304800" y="2438400"/>
            <a:ext cx="8686800" cy="4343400"/>
          </a:xfrm>
          <a:prstGeom prst="rect">
            <a:avLst/>
          </a:prstGeom>
          <a:noFill/>
          <a:ln w="9525">
            <a:noFill/>
            <a:miter lim="800000"/>
            <a:headEnd/>
            <a:tailEnd/>
          </a:ln>
          <a:effectLst/>
        </p:spPr>
        <p:txBody>
          <a:bodyPr lIns="91269" tIns="45635" rIns="91269" bIns="45635"/>
          <a:lstStyle/>
          <a:p>
            <a:pPr algn="l" eaLnBrk="0" hangingPunct="0">
              <a:spcBef>
                <a:spcPct val="20000"/>
              </a:spcBef>
              <a:buClr>
                <a:srgbClr val="FF0000"/>
              </a:buClr>
              <a:defRPr/>
            </a:pPr>
            <a:r>
              <a:rPr kumimoji="1" lang="en-US" sz="3200" baseline="30000" dirty="0">
                <a:solidFill>
                  <a:srgbClr val="FFFFFF"/>
                </a:solidFill>
                <a:effectLst>
                  <a:glow rad="139700">
                    <a:srgbClr val="020101"/>
                  </a:glow>
                </a:effectLst>
                <a:latin typeface="Arial"/>
                <a:ea typeface="ＭＳ Ｐゴシック" pitchFamily="34" charset="-128"/>
                <a:cs typeface="Arial"/>
              </a:rPr>
              <a:t>17</a:t>
            </a:r>
            <a:r>
              <a:rPr kumimoji="1" lang="zh-CN" altLang="en-US" sz="3200" dirty="0">
                <a:solidFill>
                  <a:srgbClr val="FFFFFF"/>
                </a:solidFill>
                <a:effectLst>
                  <a:glow rad="139700">
                    <a:srgbClr val="020101"/>
                  </a:glow>
                </a:effectLst>
                <a:latin typeface="Arial"/>
                <a:ea typeface="ＭＳ Ｐゴシック" pitchFamily="34" charset="-128"/>
                <a:cs typeface="Arial"/>
              </a:rPr>
              <a:t>假如整个身体只是眼睛，怎样听呢？假如整个身体只是耳朵，怎样闻味呢？ </a:t>
            </a:r>
            <a:r>
              <a:rPr kumimoji="1" lang="en-US" altLang="zh-CN" sz="3200" baseline="30000" dirty="0">
                <a:solidFill>
                  <a:srgbClr val="FFFFFF"/>
                </a:solidFill>
                <a:effectLst>
                  <a:glow rad="139700">
                    <a:srgbClr val="020101"/>
                  </a:glow>
                </a:effectLst>
                <a:latin typeface="Arial"/>
                <a:ea typeface="ＭＳ Ｐゴシック" pitchFamily="34" charset="-128"/>
                <a:cs typeface="Arial"/>
              </a:rPr>
              <a:t>18</a:t>
            </a:r>
            <a:r>
              <a:rPr kumimoji="1" lang="en-US" altLang="zh-CN" sz="3200" dirty="0">
                <a:solidFill>
                  <a:srgbClr val="FFFFFF"/>
                </a:solidFill>
                <a:effectLst>
                  <a:glow rad="139700">
                    <a:srgbClr val="020101"/>
                  </a:glow>
                </a:effectLst>
                <a:latin typeface="Arial"/>
                <a:ea typeface="ＭＳ Ｐゴシック" pitchFamily="34" charset="-128"/>
                <a:cs typeface="Arial"/>
              </a:rPr>
              <a:t> </a:t>
            </a:r>
            <a:r>
              <a:rPr kumimoji="1" lang="zh-CN" altLang="en-US" sz="3200" dirty="0">
                <a:solidFill>
                  <a:srgbClr val="FFFFFF"/>
                </a:solidFill>
                <a:effectLst>
                  <a:glow rad="139700">
                    <a:srgbClr val="020101"/>
                  </a:glow>
                </a:effectLst>
                <a:latin typeface="Arial"/>
                <a:ea typeface="ＭＳ Ｐゴシック" pitchFamily="34" charset="-128"/>
                <a:cs typeface="Arial"/>
              </a:rPr>
              <a:t>但现在　神按照自己的意思，把肢体一一放在身体上。 </a:t>
            </a:r>
            <a:r>
              <a:rPr kumimoji="1" lang="en-US" altLang="zh-CN" sz="3200" baseline="30000" dirty="0">
                <a:solidFill>
                  <a:srgbClr val="FFFFFF"/>
                </a:solidFill>
                <a:effectLst>
                  <a:glow rad="139700">
                    <a:srgbClr val="020101"/>
                  </a:glow>
                </a:effectLst>
                <a:latin typeface="Arial"/>
                <a:ea typeface="ＭＳ Ｐゴシック" pitchFamily="34" charset="-128"/>
                <a:cs typeface="Arial"/>
              </a:rPr>
              <a:t>19</a:t>
            </a:r>
            <a:r>
              <a:rPr kumimoji="1" lang="en-US" altLang="zh-CN" sz="3200" dirty="0">
                <a:solidFill>
                  <a:srgbClr val="FFFFFF"/>
                </a:solidFill>
                <a:effectLst>
                  <a:glow rad="139700">
                    <a:srgbClr val="020101"/>
                  </a:glow>
                </a:effectLst>
                <a:latin typeface="Arial"/>
                <a:ea typeface="ＭＳ Ｐゴシック" pitchFamily="34" charset="-128"/>
                <a:cs typeface="Arial"/>
              </a:rPr>
              <a:t> </a:t>
            </a:r>
            <a:r>
              <a:rPr kumimoji="1" lang="zh-CN" altLang="en-US" sz="3200" dirty="0">
                <a:solidFill>
                  <a:srgbClr val="FFFFFF"/>
                </a:solidFill>
                <a:effectLst>
                  <a:glow rad="139700">
                    <a:srgbClr val="020101"/>
                  </a:glow>
                </a:effectLst>
                <a:latin typeface="Arial"/>
                <a:ea typeface="ＭＳ Ｐゴシック" pitchFamily="34" charset="-128"/>
                <a:cs typeface="Arial"/>
              </a:rPr>
              <a:t>假如所有的只是一个肢体，怎能算是身体呢？ </a:t>
            </a:r>
            <a:r>
              <a:rPr kumimoji="1" lang="en-US" altLang="zh-CN" sz="3200" baseline="30000" dirty="0">
                <a:solidFill>
                  <a:srgbClr val="FFFFFF"/>
                </a:solidFill>
                <a:effectLst>
                  <a:glow rad="139700">
                    <a:srgbClr val="020101"/>
                  </a:glow>
                </a:effectLst>
                <a:latin typeface="Arial"/>
                <a:ea typeface="ＭＳ Ｐゴシック" pitchFamily="34" charset="-128"/>
                <a:cs typeface="Arial"/>
              </a:rPr>
              <a:t>20</a:t>
            </a:r>
            <a:r>
              <a:rPr kumimoji="1" lang="en-US" altLang="zh-CN" sz="3200" dirty="0">
                <a:solidFill>
                  <a:srgbClr val="FFFFFF"/>
                </a:solidFill>
                <a:effectLst>
                  <a:glow rad="139700">
                    <a:srgbClr val="020101"/>
                  </a:glow>
                </a:effectLst>
                <a:latin typeface="Arial"/>
                <a:ea typeface="ＭＳ Ｐゴシック" pitchFamily="34" charset="-128"/>
                <a:cs typeface="Arial"/>
              </a:rPr>
              <a:t> </a:t>
            </a:r>
            <a:r>
              <a:rPr kumimoji="1" lang="zh-CN" altLang="en-US" sz="3200" dirty="0">
                <a:solidFill>
                  <a:srgbClr val="FFFFFF"/>
                </a:solidFill>
                <a:effectLst>
                  <a:glow rad="139700">
                    <a:srgbClr val="020101"/>
                  </a:glow>
                </a:effectLst>
                <a:latin typeface="Arial"/>
                <a:ea typeface="ＭＳ Ｐゴシック" pitchFamily="34" charset="-128"/>
                <a:cs typeface="Arial"/>
              </a:rPr>
              <a:t>但现在肢体虽然很多，身体却只是一个。</a:t>
            </a:r>
            <a:endParaRPr kumimoji="1" lang="en-US" sz="3200" dirty="0">
              <a:solidFill>
                <a:srgbClr val="FFFFFF"/>
              </a:solidFill>
              <a:effectLst>
                <a:glow rad="139700">
                  <a:srgbClr val="020101"/>
                </a:glow>
              </a:effectLst>
              <a:latin typeface="Arial"/>
              <a:ea typeface="ＭＳ Ｐゴシック" pitchFamily="34" charset="-128"/>
              <a:cs typeface="Arial"/>
            </a:endParaRPr>
          </a:p>
        </p:txBody>
      </p:sp>
    </p:spTree>
    <p:extLst>
      <p:ext uri="{BB962C8B-B14F-4D97-AF65-F5344CB8AC3E}">
        <p14:creationId xmlns:p14="http://schemas.microsoft.com/office/powerpoint/2010/main" val="729411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4770" name="Picture 4" descr="needoth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4940" y="908720"/>
            <a:ext cx="4119060" cy="5492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4771" name="Rectangle 2"/>
          <p:cNvSpPr>
            <a:spLocks noGrp="1" noChangeArrowheads="1"/>
          </p:cNvSpPr>
          <p:nvPr>
            <p:ph type="ctrTitle" idx="4294967295"/>
          </p:nvPr>
        </p:nvSpPr>
        <p:spPr>
          <a:xfrm>
            <a:off x="0" y="44624"/>
            <a:ext cx="9144000" cy="1447800"/>
          </a:xfrm>
        </p:spPr>
        <p:txBody>
          <a:bodyPr/>
          <a:lstStyle/>
          <a:p>
            <a:pPr eaLnBrk="1" hangingPunct="1"/>
            <a:r>
              <a:rPr lang="en-US" sz="3600" b="1" dirty="0">
                <a:solidFill>
                  <a:schemeClr val="bg1"/>
                </a:solidFill>
                <a:latin typeface="Arial" charset="0"/>
              </a:rPr>
              <a:t>III. </a:t>
            </a:r>
            <a:r>
              <a:rPr lang="zh-CN" altLang="en-US" sz="3600" b="1" dirty="0">
                <a:solidFill>
                  <a:schemeClr val="bg1"/>
                </a:solidFill>
                <a:latin typeface="Arial" charset="0"/>
              </a:rPr>
              <a:t>因当</a:t>
            </a:r>
            <a:r>
              <a:rPr lang="zh-CN" altLang="en-US" sz="3600" b="1" dirty="0">
                <a:solidFill>
                  <a:srgbClr val="FFFF00"/>
                </a:solidFill>
                <a:latin typeface="Arial" charset="0"/>
              </a:rPr>
              <a:t>谦卑</a:t>
            </a:r>
            <a:r>
              <a:rPr lang="zh-CN" altLang="en-US" sz="3600" b="1" dirty="0">
                <a:solidFill>
                  <a:schemeClr val="bg1"/>
                </a:solidFill>
                <a:latin typeface="Arial" charset="0"/>
              </a:rPr>
              <a:t>地使用属灵恩赐</a:t>
            </a:r>
            <a:r>
              <a:rPr lang="en-US" sz="3600" b="1" dirty="0">
                <a:solidFill>
                  <a:schemeClr val="bg1"/>
                </a:solidFill>
                <a:latin typeface="Arial" charset="0"/>
              </a:rPr>
              <a:t>(12:21-26).</a:t>
            </a:r>
          </a:p>
        </p:txBody>
      </p:sp>
      <p:pic>
        <p:nvPicPr>
          <p:cNvPr id="544772" name="Picture 5" descr="bod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1838361"/>
            <a:ext cx="2438400" cy="479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80072694"/>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1 cor 12 ha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5777" y="1556792"/>
            <a:ext cx="2894136" cy="2599354"/>
          </a:xfrm>
          <a:prstGeom prst="rect">
            <a:avLst/>
          </a:prstGeom>
        </p:spPr>
      </p:pic>
      <p:pic>
        <p:nvPicPr>
          <p:cNvPr id="18" name="Picture 17"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rot="-886861">
            <a:off x="1025561" y="4673600"/>
            <a:ext cx="2297113"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descr="hea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77000" y="3962400"/>
            <a:ext cx="221615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foot.png"/>
          <p:cNvPicPr>
            <a:picLocks noChangeAspect="1"/>
          </p:cNvPicPr>
          <p:nvPr/>
        </p:nvPicPr>
        <p:blipFill>
          <a:blip r:embed="rId6" cstate="screen">
            <a:lum bright="-10000"/>
            <a:extLst>
              <a:ext uri="{28A0092B-C50C-407E-A947-70E740481C1C}">
                <a14:useLocalDpi xmlns:a14="http://schemas.microsoft.com/office/drawing/2010/main"/>
              </a:ext>
            </a:extLst>
          </a:blip>
          <a:srcRect/>
          <a:stretch>
            <a:fillRect/>
          </a:stretch>
        </p:blipFill>
        <p:spPr bwMode="auto">
          <a:xfrm>
            <a:off x="0" y="4560888"/>
            <a:ext cx="2362200" cy="229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Oval Callout 7"/>
          <p:cNvSpPr>
            <a:spLocks noChangeArrowheads="1"/>
          </p:cNvSpPr>
          <p:nvPr/>
        </p:nvSpPr>
        <p:spPr bwMode="auto">
          <a:xfrm rot="10598995">
            <a:off x="2587625" y="5259388"/>
            <a:ext cx="3203575" cy="839787"/>
          </a:xfrm>
          <a:prstGeom prst="wedgeEllipseCallout">
            <a:avLst>
              <a:gd name="adj1" fmla="val -85685"/>
              <a:gd name="adj2" fmla="val -5556"/>
            </a:avLst>
          </a:prstGeom>
          <a:solidFill>
            <a:schemeClr val="accent2"/>
          </a:solidFill>
          <a:ln w="9525">
            <a:solidFill>
              <a:schemeClr val="tx1"/>
            </a:solidFill>
            <a:round/>
            <a:headEnd/>
            <a:tailEnd/>
          </a:ln>
        </p:spPr>
        <p:txBody>
          <a:bodyPr lIns="91269" tIns="45635" rIns="91269" bIns="45635"/>
          <a:lstStyle/>
          <a:p>
            <a:pPr algn="l" eaLnBrk="0" hangingPunct="0"/>
            <a:endParaRPr lang="en-US" b="0">
              <a:solidFill>
                <a:srgbClr val="000000"/>
              </a:solidFill>
            </a:endParaRPr>
          </a:p>
        </p:txBody>
      </p:sp>
      <p:sp>
        <p:nvSpPr>
          <p:cNvPr id="6" name="Oval Callout 5"/>
          <p:cNvSpPr>
            <a:spLocks noChangeArrowheads="1"/>
          </p:cNvSpPr>
          <p:nvPr/>
        </p:nvSpPr>
        <p:spPr bwMode="auto">
          <a:xfrm>
            <a:off x="2776538" y="1752600"/>
            <a:ext cx="3319462" cy="762000"/>
          </a:xfrm>
          <a:prstGeom prst="wedgeEllipseCallout">
            <a:avLst>
              <a:gd name="adj1" fmla="val 94648"/>
              <a:gd name="adj2" fmla="val -6245"/>
            </a:avLst>
          </a:prstGeom>
          <a:solidFill>
            <a:srgbClr val="660066"/>
          </a:solidFill>
          <a:ln w="9525">
            <a:solidFill>
              <a:schemeClr val="tx1"/>
            </a:solidFill>
            <a:round/>
            <a:headEnd/>
            <a:tailEnd/>
          </a:ln>
        </p:spPr>
        <p:txBody>
          <a:bodyPr lIns="91269" tIns="45635" rIns="91269" bIns="45635"/>
          <a:lstStyle/>
          <a:p>
            <a:pPr algn="l" eaLnBrk="0" hangingPunct="0"/>
            <a:endParaRPr lang="en-US" b="0">
              <a:solidFill>
                <a:srgbClr val="000000"/>
              </a:solidFill>
            </a:endParaRPr>
          </a:p>
        </p:txBody>
      </p:sp>
      <p:sp>
        <p:nvSpPr>
          <p:cNvPr id="2" name="TextBox 1"/>
          <p:cNvSpPr txBox="1">
            <a:spLocks noChangeArrowheads="1"/>
          </p:cNvSpPr>
          <p:nvPr/>
        </p:nvSpPr>
        <p:spPr bwMode="auto">
          <a:xfrm>
            <a:off x="2895601" y="1905000"/>
            <a:ext cx="2895600" cy="457200"/>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ru-RU" dirty="0">
                <a:solidFill>
                  <a:srgbClr val="FFFFFF"/>
                </a:solidFill>
                <a:ea typeface="ＭＳ Ｐゴシック" pitchFamily="34" charset="-128"/>
                <a:cs typeface="Arial" charset="0"/>
              </a:rPr>
              <a:t>"</a:t>
            </a:r>
            <a:r>
              <a:rPr lang="zh-CN" altLang="en-US" dirty="0">
                <a:solidFill>
                  <a:srgbClr val="FFFFFF"/>
                </a:solidFill>
                <a:ea typeface="ＭＳ Ｐゴシック" pitchFamily="34" charset="-128"/>
                <a:cs typeface="Arial" charset="0"/>
              </a:rPr>
              <a:t>我不需要你</a:t>
            </a:r>
            <a:r>
              <a:rPr lang="en-US" dirty="0">
                <a:solidFill>
                  <a:srgbClr val="FFFFFF"/>
                </a:solidFill>
                <a:ea typeface="ＭＳ Ｐゴシック" pitchFamily="34" charset="-128"/>
                <a:cs typeface="Arial" charset="0"/>
              </a:rPr>
              <a:t>!</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0"/>
            <a:ext cx="9144000" cy="954088"/>
          </a:xfrm>
          <a:solidFill>
            <a:schemeClr val="accent2"/>
          </a:solidFill>
        </p:spPr>
        <p:txBody>
          <a:bodyPr>
            <a:spAutoFit/>
          </a:bodyPr>
          <a:lstStyle/>
          <a:p>
            <a:pPr marL="223411"/>
            <a:r>
              <a:rPr lang="zh-CN" altLang="en-US" sz="2800" b="1" dirty="0">
                <a:solidFill>
                  <a:schemeClr val="bg1"/>
                </a:solidFill>
                <a:latin typeface="Arial" charset="0"/>
                <a:cs typeface="ＭＳ Ｐゴシック" charset="0"/>
              </a:rPr>
              <a:t>信徒不因该对其他的比较不起眼的肢体说</a:t>
            </a:r>
            <a:r>
              <a:rPr lang="en-US" altLang="zh-CN" sz="2800" b="1" dirty="0">
                <a:solidFill>
                  <a:schemeClr val="bg1"/>
                </a:solidFill>
                <a:latin typeface="Arial" charset="0"/>
                <a:cs typeface="ＭＳ Ｐゴシック" charset="0"/>
              </a:rPr>
              <a:t>, </a:t>
            </a:r>
            <a:br>
              <a:rPr lang="en-US" altLang="zh-CN" sz="2800" b="1" dirty="0">
                <a:solidFill>
                  <a:schemeClr val="bg1"/>
                </a:solidFill>
                <a:latin typeface="Arial" charset="0"/>
                <a:cs typeface="ＭＳ Ｐゴシック" charset="0"/>
              </a:rPr>
            </a:br>
            <a:r>
              <a:rPr lang="en-US" altLang="zh-CN" sz="2800" b="1" dirty="0">
                <a:solidFill>
                  <a:schemeClr val="bg1"/>
                </a:solidFill>
                <a:latin typeface="Arial" charset="0"/>
                <a:cs typeface="ＭＳ Ｐゴシック" charset="0"/>
              </a:rPr>
              <a:t>“</a:t>
            </a:r>
            <a:r>
              <a:rPr lang="zh-CN" altLang="en-US" sz="2800" b="1" dirty="0">
                <a:solidFill>
                  <a:schemeClr val="bg1"/>
                </a:solidFill>
                <a:latin typeface="Arial" charset="0"/>
                <a:cs typeface="ＭＳ Ｐゴシック" charset="0"/>
              </a:rPr>
              <a:t>我不需要你！”</a:t>
            </a:r>
            <a:r>
              <a:rPr lang="en-US" sz="2800" b="1" dirty="0">
                <a:solidFill>
                  <a:schemeClr val="bg1"/>
                </a:solidFill>
                <a:latin typeface="Arial" charset="0"/>
                <a:cs typeface="ＭＳ Ｐゴシック" charset="0"/>
              </a:rPr>
              <a:t>(12:21)</a:t>
            </a:r>
          </a:p>
        </p:txBody>
      </p:sp>
      <p:sp>
        <p:nvSpPr>
          <p:cNvPr id="4" name="TextBox 3"/>
          <p:cNvSpPr txBox="1">
            <a:spLocks noChangeArrowheads="1"/>
          </p:cNvSpPr>
          <p:nvPr/>
        </p:nvSpPr>
        <p:spPr bwMode="auto">
          <a:xfrm>
            <a:off x="2133601" y="5486400"/>
            <a:ext cx="4191000" cy="457200"/>
          </a:xfrm>
          <a:prstGeom prst="rect">
            <a:avLst/>
          </a:prstGeom>
          <a:noFill/>
          <a:ln w="9525">
            <a:noFill/>
            <a:miter lim="800000"/>
            <a:headEnd/>
            <a:tailEnd/>
          </a:ln>
          <a:effectLst>
            <a:outerShdw dist="35921" dir="2700000" algn="ctr" rotWithShape="0">
              <a:schemeClr val="tx1"/>
            </a:outerShdw>
          </a:effectLst>
        </p:spPr>
        <p:txBody>
          <a:bodyPr lIns="91269" tIns="45635" rIns="91269" bIns="45635">
            <a:spAutoFit/>
          </a:bodyPr>
          <a:lstStyle/>
          <a:p>
            <a:pPr eaLnBrk="0" hangingPunct="0">
              <a:defRPr/>
            </a:pPr>
            <a:r>
              <a:rPr lang="ru-RU" dirty="0">
                <a:solidFill>
                  <a:srgbClr val="FFFFFF"/>
                </a:solidFill>
                <a:ea typeface="ＭＳ Ｐゴシック" pitchFamily="34" charset="-128"/>
                <a:cs typeface="Arial" charset="0"/>
              </a:rPr>
              <a:t>"</a:t>
            </a:r>
            <a:r>
              <a:rPr lang="zh-CN" altLang="en-US" dirty="0">
                <a:solidFill>
                  <a:srgbClr val="FFFFFF"/>
                </a:solidFill>
                <a:ea typeface="ＭＳ Ｐゴシック" pitchFamily="34" charset="-128"/>
                <a:cs typeface="Arial" charset="0"/>
              </a:rPr>
              <a:t>我不需要你</a:t>
            </a:r>
            <a:r>
              <a:rPr lang="en-US" dirty="0">
                <a:solidFill>
                  <a:srgbClr val="FFFFFF"/>
                </a:solidFill>
                <a:ea typeface="ＭＳ Ｐゴシック" pitchFamily="34" charset="-128"/>
                <a:cs typeface="Arial" charset="0"/>
              </a:rPr>
              <a:t>!</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15" name="TextBox 14"/>
          <p:cNvSpPr txBox="1">
            <a:spLocks noChangeArrowheads="1"/>
          </p:cNvSpPr>
          <p:nvPr/>
        </p:nvSpPr>
        <p:spPr bwMode="auto">
          <a:xfrm>
            <a:off x="0" y="1295400"/>
            <a:ext cx="5334000" cy="83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ru-RU" altLang="ja-JP" sz="2400" dirty="0">
                <a:solidFill>
                  <a:srgbClr val="FFFFFF"/>
                </a:solidFill>
                <a:latin typeface="Arial" charset="0"/>
                <a:cs typeface="ＭＳ Ｐゴシック" charset="0"/>
              </a:rPr>
              <a:t>"</a:t>
            </a:r>
            <a:r>
              <a:rPr lang="zh-CN" altLang="en-US" sz="2400" dirty="0">
                <a:solidFill>
                  <a:srgbClr val="FFFFFF"/>
                </a:solidFill>
                <a:latin typeface="Arial" charset="0"/>
                <a:cs typeface="ＭＳ Ｐゴシック" charset="0"/>
              </a:rPr>
              <a:t>眼睛不因该对手说</a:t>
            </a:r>
            <a:r>
              <a:rPr lang="en-US" altLang="zh-CN" sz="2400" dirty="0">
                <a:solidFill>
                  <a:srgbClr val="FFFFFF"/>
                </a:solidFill>
                <a:latin typeface="Arial" charset="0"/>
                <a:cs typeface="ＭＳ Ｐゴシック" charset="0"/>
              </a:rPr>
              <a:t>, </a:t>
            </a:r>
          </a:p>
          <a:p>
            <a:pPr algn="l"/>
            <a:endParaRPr lang="en-US" sz="2400" b="0" dirty="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971600" y="4149082"/>
            <a:ext cx="6019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zh-CN" altLang="en-US" sz="2400" dirty="0">
                <a:solidFill>
                  <a:srgbClr val="FFFFFF"/>
                </a:solidFill>
                <a:latin typeface="Arial" charset="0"/>
                <a:cs typeface="ＭＳ Ｐゴシック" charset="0"/>
              </a:rPr>
              <a:t>而头不因该对脚说</a:t>
            </a:r>
            <a:r>
              <a:rPr lang="en-US" altLang="zh-CN" sz="2400" dirty="0">
                <a:solidFill>
                  <a:srgbClr val="FFFFFF"/>
                </a:solidFill>
                <a:latin typeface="Arial" charset="0"/>
                <a:cs typeface="ＭＳ Ｐゴシック" charset="0"/>
              </a:rPr>
              <a:t>,</a:t>
            </a:r>
          </a:p>
        </p:txBody>
      </p:sp>
    </p:spTree>
    <p:extLst>
      <p:ext uri="{BB962C8B-B14F-4D97-AF65-F5344CB8AC3E}">
        <p14:creationId xmlns:p14="http://schemas.microsoft.com/office/powerpoint/2010/main" val="8583072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up)">
                                      <p:cBhvr>
                                        <p:cTn id="10" dur="500"/>
                                        <p:tgtEl>
                                          <p:spTgt spid="15"/>
                                        </p:tgtEl>
                                      </p:cBhvr>
                                    </p:animEffect>
                                  </p:childTnLst>
                                </p:cTn>
                              </p:par>
                              <p:par>
                                <p:cTn id="11" presetID="55"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strVal val="#ppt_w*0.70"/>
                                          </p:val>
                                        </p:tav>
                                        <p:tav tm="100000">
                                          <p:val>
                                            <p:strVal val="#ppt_w"/>
                                          </p:val>
                                        </p:tav>
                                      </p:tavLst>
                                    </p:anim>
                                    <p:anim calcmode="lin" valueType="num">
                                      <p:cBhvr>
                                        <p:cTn id="14" dur="1000" fill="hold"/>
                                        <p:tgtEl>
                                          <p:spTgt spid="14"/>
                                        </p:tgtEl>
                                        <p:attrNameLst>
                                          <p:attrName>ppt_h</p:attrName>
                                        </p:attrNameLst>
                                      </p:cBhvr>
                                      <p:tavLst>
                                        <p:tav tm="0">
                                          <p:val>
                                            <p:strVal val="#ppt_h"/>
                                          </p:val>
                                        </p:tav>
                                        <p:tav tm="100000">
                                          <p:val>
                                            <p:strVal val="#ppt_h"/>
                                          </p:val>
                                        </p:tav>
                                      </p:tavLst>
                                    </p:anim>
                                    <p:animEffect transition="in" filter="fade">
                                      <p:cBhvr>
                                        <p:cTn id="15" dur="10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right)">
                                      <p:cBhvr>
                                        <p:cTn id="19" dur="500"/>
                                        <p:tgtEl>
                                          <p:spTgt spid="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6"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80">
                                          <p:stCondLst>
                                            <p:cond delay="0"/>
                                          </p:stCondLst>
                                        </p:cTn>
                                        <p:tgtEl>
                                          <p:spTgt spid="9"/>
                                        </p:tgtEl>
                                      </p:cBhvr>
                                    </p:animEffect>
                                    <p:anim calcmode="lin" valueType="num">
                                      <p:cBhvr>
                                        <p:cTn id="32"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7" dur="26">
                                          <p:stCondLst>
                                            <p:cond delay="650"/>
                                          </p:stCondLst>
                                        </p:cTn>
                                        <p:tgtEl>
                                          <p:spTgt spid="9"/>
                                        </p:tgtEl>
                                      </p:cBhvr>
                                      <p:to x="100000" y="60000"/>
                                    </p:animScale>
                                    <p:animScale>
                                      <p:cBhvr>
                                        <p:cTn id="38" dur="166" decel="50000">
                                          <p:stCondLst>
                                            <p:cond delay="676"/>
                                          </p:stCondLst>
                                        </p:cTn>
                                        <p:tgtEl>
                                          <p:spTgt spid="9"/>
                                        </p:tgtEl>
                                      </p:cBhvr>
                                      <p:to x="100000" y="100000"/>
                                    </p:animScale>
                                    <p:animScale>
                                      <p:cBhvr>
                                        <p:cTn id="39" dur="26">
                                          <p:stCondLst>
                                            <p:cond delay="1312"/>
                                          </p:stCondLst>
                                        </p:cTn>
                                        <p:tgtEl>
                                          <p:spTgt spid="9"/>
                                        </p:tgtEl>
                                      </p:cBhvr>
                                      <p:to x="100000" y="80000"/>
                                    </p:animScale>
                                    <p:animScale>
                                      <p:cBhvr>
                                        <p:cTn id="40" dur="166" decel="50000">
                                          <p:stCondLst>
                                            <p:cond delay="1338"/>
                                          </p:stCondLst>
                                        </p:cTn>
                                        <p:tgtEl>
                                          <p:spTgt spid="9"/>
                                        </p:tgtEl>
                                      </p:cBhvr>
                                      <p:to x="100000" y="100000"/>
                                    </p:animScale>
                                    <p:animScale>
                                      <p:cBhvr>
                                        <p:cTn id="41" dur="26">
                                          <p:stCondLst>
                                            <p:cond delay="1642"/>
                                          </p:stCondLst>
                                        </p:cTn>
                                        <p:tgtEl>
                                          <p:spTgt spid="9"/>
                                        </p:tgtEl>
                                      </p:cBhvr>
                                      <p:to x="100000" y="90000"/>
                                    </p:animScale>
                                    <p:animScale>
                                      <p:cBhvr>
                                        <p:cTn id="42" dur="166" decel="50000">
                                          <p:stCondLst>
                                            <p:cond delay="1668"/>
                                          </p:stCondLst>
                                        </p:cTn>
                                        <p:tgtEl>
                                          <p:spTgt spid="9"/>
                                        </p:tgtEl>
                                      </p:cBhvr>
                                      <p:to x="100000" y="100000"/>
                                    </p:animScale>
                                    <p:animScale>
                                      <p:cBhvr>
                                        <p:cTn id="43" dur="26">
                                          <p:stCondLst>
                                            <p:cond delay="1808"/>
                                          </p:stCondLst>
                                        </p:cTn>
                                        <p:tgtEl>
                                          <p:spTgt spid="9"/>
                                        </p:tgtEl>
                                      </p:cBhvr>
                                      <p:to x="100000" y="95000"/>
                                    </p:animScale>
                                    <p:animScale>
                                      <p:cBhvr>
                                        <p:cTn id="44" dur="166" decel="50000">
                                          <p:stCondLst>
                                            <p:cond delay="1834"/>
                                          </p:stCondLst>
                                        </p:cTn>
                                        <p:tgtEl>
                                          <p:spTgt spid="9"/>
                                        </p:tgtEl>
                                      </p:cBhvr>
                                      <p:to x="100000" y="100000"/>
                                    </p:animScale>
                                  </p:childTnLst>
                                </p:cTn>
                              </p:par>
                              <p:par>
                                <p:cTn id="45" presetID="26"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down)">
                                      <p:cBhvr>
                                        <p:cTn id="47" dur="580">
                                          <p:stCondLst>
                                            <p:cond delay="0"/>
                                          </p:stCondLst>
                                        </p:cTn>
                                        <p:tgtEl>
                                          <p:spTgt spid="18"/>
                                        </p:tgtEl>
                                      </p:cBhvr>
                                    </p:animEffect>
                                    <p:anim calcmode="lin" valueType="num">
                                      <p:cBhvr>
                                        <p:cTn id="4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53" dur="26">
                                          <p:stCondLst>
                                            <p:cond delay="650"/>
                                          </p:stCondLst>
                                        </p:cTn>
                                        <p:tgtEl>
                                          <p:spTgt spid="18"/>
                                        </p:tgtEl>
                                      </p:cBhvr>
                                      <p:to x="100000" y="60000"/>
                                    </p:animScale>
                                    <p:animScale>
                                      <p:cBhvr>
                                        <p:cTn id="54" dur="166" decel="50000">
                                          <p:stCondLst>
                                            <p:cond delay="676"/>
                                          </p:stCondLst>
                                        </p:cTn>
                                        <p:tgtEl>
                                          <p:spTgt spid="18"/>
                                        </p:tgtEl>
                                      </p:cBhvr>
                                      <p:to x="100000" y="100000"/>
                                    </p:animScale>
                                    <p:animScale>
                                      <p:cBhvr>
                                        <p:cTn id="55" dur="26">
                                          <p:stCondLst>
                                            <p:cond delay="1312"/>
                                          </p:stCondLst>
                                        </p:cTn>
                                        <p:tgtEl>
                                          <p:spTgt spid="18"/>
                                        </p:tgtEl>
                                      </p:cBhvr>
                                      <p:to x="100000" y="80000"/>
                                    </p:animScale>
                                    <p:animScale>
                                      <p:cBhvr>
                                        <p:cTn id="56" dur="166" decel="50000">
                                          <p:stCondLst>
                                            <p:cond delay="1338"/>
                                          </p:stCondLst>
                                        </p:cTn>
                                        <p:tgtEl>
                                          <p:spTgt spid="18"/>
                                        </p:tgtEl>
                                      </p:cBhvr>
                                      <p:to x="100000" y="100000"/>
                                    </p:animScale>
                                    <p:animScale>
                                      <p:cBhvr>
                                        <p:cTn id="57" dur="26">
                                          <p:stCondLst>
                                            <p:cond delay="1642"/>
                                          </p:stCondLst>
                                        </p:cTn>
                                        <p:tgtEl>
                                          <p:spTgt spid="18"/>
                                        </p:tgtEl>
                                      </p:cBhvr>
                                      <p:to x="100000" y="90000"/>
                                    </p:animScale>
                                    <p:animScale>
                                      <p:cBhvr>
                                        <p:cTn id="58" dur="166" decel="50000">
                                          <p:stCondLst>
                                            <p:cond delay="1668"/>
                                          </p:stCondLst>
                                        </p:cTn>
                                        <p:tgtEl>
                                          <p:spTgt spid="18"/>
                                        </p:tgtEl>
                                      </p:cBhvr>
                                      <p:to x="100000" y="100000"/>
                                    </p:animScale>
                                    <p:animScale>
                                      <p:cBhvr>
                                        <p:cTn id="59" dur="26">
                                          <p:stCondLst>
                                            <p:cond delay="1808"/>
                                          </p:stCondLst>
                                        </p:cTn>
                                        <p:tgtEl>
                                          <p:spTgt spid="18"/>
                                        </p:tgtEl>
                                      </p:cBhvr>
                                      <p:to x="100000" y="95000"/>
                                    </p:animScale>
                                    <p:animScale>
                                      <p:cBhvr>
                                        <p:cTn id="60" dur="166" decel="50000">
                                          <p:stCondLst>
                                            <p:cond delay="1834"/>
                                          </p:stCondLst>
                                        </p:cTn>
                                        <p:tgtEl>
                                          <p:spTgt spid="18"/>
                                        </p:tgtEl>
                                      </p:cBhvr>
                                      <p:to x="100000" y="100000"/>
                                    </p:animScale>
                                  </p:childTnLst>
                                </p:cTn>
                              </p:par>
                            </p:childTnLst>
                          </p:cTn>
                        </p:par>
                        <p:par>
                          <p:cTn id="61" fill="hold">
                            <p:stCondLst>
                              <p:cond delay="2000"/>
                            </p:stCondLst>
                            <p:childTnLst>
                              <p:par>
                                <p:cTn id="62" presetID="22" presetClass="entr" presetSubtype="1"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up)">
                                      <p:cBhvr>
                                        <p:cTn id="64" dur="500"/>
                                        <p:tgtEl>
                                          <p:spTgt spid="16"/>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up)">
                                      <p:cBhvr>
                                        <p:cTn id="69" dur="500"/>
                                        <p:tgtEl>
                                          <p:spTgt spid="8"/>
                                        </p:tgtEl>
                                      </p:cBhvr>
                                    </p:animEffect>
                                  </p:childTnLst>
                                </p:cTn>
                              </p:par>
                            </p:childTnLst>
                          </p:cTn>
                        </p:par>
                        <p:par>
                          <p:cTn id="70" fill="hold">
                            <p:stCondLst>
                              <p:cond delay="500"/>
                            </p:stCondLst>
                            <p:childTnLst>
                              <p:par>
                                <p:cTn id="71" presetID="22" presetClass="entr" presetSubtype="1" fill="hold" grpId="0"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wipe(up)">
                                      <p:cBhvr>
                                        <p:cTn id="7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15" grpId="0"/>
      <p:bldP spid="16"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86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baseline="30000" dirty="0">
                <a:solidFill>
                  <a:srgbClr val="000000"/>
                </a:solidFill>
                <a:latin typeface="Arial Black" charset="0"/>
                <a:cs typeface="ＭＳ Ｐゴシック" charset="0"/>
              </a:rPr>
              <a:t>22</a:t>
            </a:r>
            <a:r>
              <a:rPr kumimoji="1" lang="zh-CN" altLang="en-US" sz="4400" dirty="0">
                <a:solidFill>
                  <a:srgbClr val="000000"/>
                </a:solidFill>
                <a:latin typeface="Arial Black" charset="0"/>
                <a:cs typeface="ＭＳ Ｐゴシック" charset="0"/>
              </a:rPr>
              <a:t>不但如此，身上肢体人以为软弱的，更是不可少的。</a:t>
            </a:r>
          </a:p>
        </p:txBody>
      </p:sp>
      <p:sp>
        <p:nvSpPr>
          <p:cNvPr id="37892" name="Title 7"/>
          <p:cNvSpPr>
            <a:spLocks noGrp="1"/>
          </p:cNvSpPr>
          <p:nvPr>
            <p:ph type="title" idx="4294967295"/>
          </p:nvPr>
        </p:nvSpPr>
        <p:spPr>
          <a:xfrm>
            <a:off x="0" y="2133600"/>
            <a:ext cx="9144000" cy="1143000"/>
          </a:xfrm>
          <a:effectLst/>
        </p:spPr>
        <p:txBody>
          <a:bodyPr/>
          <a:lstStyle/>
          <a:p>
            <a:pPr>
              <a:defRPr/>
            </a:pPr>
            <a:r>
              <a:rPr lang="zh-CN" altLang="en-US" sz="4000" b="1" dirty="0">
                <a:effectLst>
                  <a:glow rad="241300">
                    <a:schemeClr val="bg2">
                      <a:alpha val="75000"/>
                    </a:schemeClr>
                  </a:glow>
                  <a:outerShdw blurRad="38100" dist="38100" dir="2700000" algn="tl">
                    <a:srgbClr val="000000">
                      <a:alpha val="43137"/>
                    </a:srgbClr>
                  </a:outerShdw>
                </a:effectLst>
              </a:rPr>
              <a:t>看似卑微的恩赐，更不能少</a:t>
            </a:r>
            <a:br>
              <a:rPr lang="en-US" altLang="zh-CN" sz="4000" b="1" dirty="0">
                <a:effectLst>
                  <a:glow rad="241300">
                    <a:schemeClr val="bg2">
                      <a:alpha val="75000"/>
                    </a:schemeClr>
                  </a:glow>
                  <a:outerShdw blurRad="38100" dist="38100" dir="2700000" algn="tl">
                    <a:srgbClr val="000000">
                      <a:alpha val="43137"/>
                    </a:srgbClr>
                  </a:outerShdw>
                </a:effectLst>
              </a:rPr>
            </a:br>
            <a:r>
              <a:rPr lang="en-US" sz="4000" b="1" dirty="0">
                <a:effectLst>
                  <a:glow rad="241300">
                    <a:schemeClr val="bg2">
                      <a:alpha val="75000"/>
                    </a:schemeClr>
                  </a:glow>
                  <a:outerShdw blurRad="38100" dist="38100" dir="2700000" algn="tl">
                    <a:srgbClr val="000000">
                      <a:alpha val="43137"/>
                    </a:srgbClr>
                  </a:outerShdw>
                </a:effectLst>
              </a:rPr>
              <a:t>(12:22)</a:t>
            </a:r>
          </a:p>
        </p:txBody>
      </p:sp>
    </p:spTree>
    <p:extLst>
      <p:ext uri="{BB962C8B-B14F-4D97-AF65-F5344CB8AC3E}">
        <p14:creationId xmlns:p14="http://schemas.microsoft.com/office/powerpoint/2010/main" val="3218887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 </a:t>
            </a:r>
            <a:r>
              <a:rPr lang="en-US" u="sng" dirty="0">
                <a:effectLst>
                  <a:outerShdw blurRad="38100" dist="38100" dir="2700000" algn="tl">
                    <a:srgbClr val="212121"/>
                  </a:outerShdw>
                </a:effectLst>
                <a:latin typeface="Arial" charset="0"/>
              </a:rPr>
              <a:t>10:6-8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64996" name="Text Box 4"/>
          <p:cNvSpPr txBox="1">
            <a:spLocks noChangeArrowheads="1"/>
          </p:cNvSpPr>
          <p:nvPr/>
        </p:nvSpPr>
        <p:spPr bwMode="auto">
          <a:xfrm>
            <a:off x="228600" y="1295400"/>
            <a:ext cx="8763000"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defRPr/>
            </a:pPr>
            <a:r>
              <a:rPr lang="zh-CN" altLang="en-US" sz="4000" dirty="0">
                <a:solidFill>
                  <a:srgbClr val="FFFFFF"/>
                </a:solidFill>
                <a:effectLst>
                  <a:glow rad="190500">
                    <a:srgbClr val="212121"/>
                  </a:glow>
                </a:effectLst>
              </a:rPr>
              <a:t>这些事都是我们的鉴戒，叫我们不要贪恋恶事，像他们那样。 </a:t>
            </a:r>
            <a:r>
              <a:rPr lang="en-US" altLang="zh-CN" sz="4000" baseline="30000" dirty="0">
                <a:solidFill>
                  <a:srgbClr val="FFFFFF"/>
                </a:solidFill>
                <a:effectLst>
                  <a:glow rad="190500">
                    <a:srgbClr val="212121"/>
                  </a:glow>
                </a:effectLst>
              </a:rPr>
              <a:t>7</a:t>
            </a:r>
            <a:r>
              <a:rPr lang="en-US" altLang="zh-CN" sz="4000" dirty="0">
                <a:solidFill>
                  <a:srgbClr val="FFFFFF"/>
                </a:solidFill>
                <a:effectLst>
                  <a:glow rad="190500">
                    <a:srgbClr val="212121"/>
                  </a:glow>
                </a:effectLst>
              </a:rPr>
              <a:t> </a:t>
            </a:r>
            <a:r>
              <a:rPr lang="zh-CN" altLang="en-US" sz="4000" dirty="0">
                <a:solidFill>
                  <a:srgbClr val="FFFFFF"/>
                </a:solidFill>
                <a:effectLst>
                  <a:glow rad="190500">
                    <a:srgbClr val="212121"/>
                  </a:glow>
                </a:effectLst>
              </a:rPr>
              <a:t>你们也不可拜偶像，像他们</a:t>
            </a:r>
            <a:r>
              <a:rPr lang="zh-CN" altLang="en-US" sz="4000" dirty="0">
                <a:solidFill>
                  <a:srgbClr val="FFFF00"/>
                </a:solidFill>
                <a:effectLst>
                  <a:glow rad="190500">
                    <a:srgbClr val="212121"/>
                  </a:glow>
                </a:effectLst>
              </a:rPr>
              <a:t>有些</a:t>
            </a:r>
            <a:r>
              <a:rPr lang="zh-CN" altLang="en-US" sz="4000" dirty="0">
                <a:solidFill>
                  <a:srgbClr val="FFFFFF"/>
                </a:solidFill>
                <a:effectLst>
                  <a:glow rad="190500">
                    <a:srgbClr val="212121"/>
                  </a:glow>
                </a:effectLst>
              </a:rPr>
              <a:t>人那样；正如经上所记：“人民坐下吃喝，起来玩乐。” </a:t>
            </a:r>
            <a:r>
              <a:rPr lang="en-US" altLang="zh-CN" sz="4000" baseline="30000" dirty="0">
                <a:solidFill>
                  <a:srgbClr val="FFFFFF"/>
                </a:solidFill>
                <a:effectLst>
                  <a:glow rad="190500">
                    <a:srgbClr val="212121"/>
                  </a:glow>
                </a:effectLst>
              </a:rPr>
              <a:t>8</a:t>
            </a:r>
            <a:r>
              <a:rPr lang="en-US" altLang="zh-CN" sz="4000" dirty="0">
                <a:solidFill>
                  <a:srgbClr val="FFFFFF"/>
                </a:solidFill>
                <a:effectLst>
                  <a:glow rad="190500">
                    <a:srgbClr val="212121"/>
                  </a:glow>
                </a:effectLst>
              </a:rPr>
              <a:t> </a:t>
            </a:r>
            <a:r>
              <a:rPr lang="zh-CN" altLang="en-US" sz="4000" dirty="0">
                <a:solidFill>
                  <a:srgbClr val="FFFFFF"/>
                </a:solidFill>
                <a:effectLst>
                  <a:glow rad="190500">
                    <a:srgbClr val="212121"/>
                  </a:glow>
                </a:effectLst>
              </a:rPr>
              <a:t>我们也不可淫乱，像他们</a:t>
            </a:r>
            <a:r>
              <a:rPr lang="zh-CN" altLang="en-US" sz="4000" dirty="0">
                <a:solidFill>
                  <a:srgbClr val="FFFF00"/>
                </a:solidFill>
                <a:effectLst>
                  <a:glow rad="190500">
                    <a:srgbClr val="212121"/>
                  </a:glow>
                </a:effectLst>
              </a:rPr>
              <a:t>有些</a:t>
            </a:r>
            <a:r>
              <a:rPr lang="zh-CN" altLang="en-US" sz="4000" dirty="0">
                <a:solidFill>
                  <a:srgbClr val="FFFFFF"/>
                </a:solidFill>
                <a:effectLst>
                  <a:glow rad="190500">
                    <a:srgbClr val="212121"/>
                  </a:glow>
                </a:effectLst>
              </a:rPr>
              <a:t>人那样，一天就死了二万三千人。</a:t>
            </a:r>
            <a:endParaRPr lang="en-US" sz="4000" dirty="0">
              <a:solidFill>
                <a:srgbClr val="FFFFFF"/>
              </a:solidFill>
              <a:effectLst>
                <a:glow rad="190500">
                  <a:srgbClr val="212121"/>
                </a:glow>
              </a:effectLst>
            </a:endParaRPr>
          </a:p>
        </p:txBody>
      </p:sp>
    </p:spTree>
    <p:extLst>
      <p:ext uri="{BB962C8B-B14F-4D97-AF65-F5344CB8AC3E}">
        <p14:creationId xmlns:p14="http://schemas.microsoft.com/office/powerpoint/2010/main" val="3364564155"/>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14"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276600"/>
            <a:ext cx="77724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baseline="30000" dirty="0">
                <a:solidFill>
                  <a:srgbClr val="000000"/>
                </a:solidFill>
                <a:latin typeface="Arial Black" charset="0"/>
                <a:cs typeface="ＭＳ Ｐゴシック" charset="0"/>
              </a:rPr>
              <a:t>22</a:t>
            </a:r>
            <a:r>
              <a:rPr kumimoji="1" lang="zh-CN" altLang="en-US" sz="4400" dirty="0">
                <a:solidFill>
                  <a:srgbClr val="000000"/>
                </a:solidFill>
                <a:latin typeface="Arial Black" charset="0"/>
                <a:cs typeface="ＭＳ Ｐゴシック" charset="0"/>
              </a:rPr>
              <a:t>不但如此，身上肢体人以为软弱的，更是不可少的。</a:t>
            </a:r>
            <a:r>
              <a:rPr kumimoji="1" lang="en-US" altLang="zh-CN" sz="4400" baseline="30000" dirty="0">
                <a:solidFill>
                  <a:srgbClr val="7030A0"/>
                </a:solidFill>
                <a:latin typeface="Arial Black" charset="0"/>
                <a:cs typeface="ＭＳ Ｐゴシック" charset="0"/>
              </a:rPr>
              <a:t>23 </a:t>
            </a:r>
            <a:r>
              <a:rPr kumimoji="1" lang="zh-CN" altLang="en-US" sz="4400" dirty="0">
                <a:solidFill>
                  <a:srgbClr val="7030A0"/>
                </a:solidFill>
                <a:latin typeface="Arial Black" charset="0"/>
                <a:cs typeface="ＭＳ Ｐゴシック" charset="0"/>
              </a:rPr>
              <a:t>身上肢体， 我们看为不体面的，越发给他加上体面</a:t>
            </a:r>
            <a:endParaRPr kumimoji="1" lang="en-US" sz="4400" b="0" dirty="0">
              <a:solidFill>
                <a:srgbClr val="7030A0"/>
              </a:solidFill>
              <a:latin typeface="Arial Black" charset="0"/>
              <a:cs typeface="ＭＳ Ｐゴシック" charset="0"/>
            </a:endParaRPr>
          </a:p>
        </p:txBody>
      </p:sp>
      <p:sp>
        <p:nvSpPr>
          <p:cNvPr id="38916" name="Title 7"/>
          <p:cNvSpPr>
            <a:spLocks noGrp="1"/>
          </p:cNvSpPr>
          <p:nvPr>
            <p:ph type="title" idx="4294967295"/>
          </p:nvPr>
        </p:nvSpPr>
        <p:spPr>
          <a:xfrm>
            <a:off x="0" y="2009775"/>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看似不体面的恩赐，更要尊荣他</a:t>
            </a:r>
            <a:br>
              <a:rPr lang="en-US" altLang="zh-CN" sz="4000" b="1" dirty="0">
                <a:effectLst>
                  <a:glow rad="241300">
                    <a:schemeClr val="bg2">
                      <a:alpha val="75000"/>
                    </a:schemeClr>
                  </a:glow>
                  <a:outerShdw blurRad="38100" dist="38100" dir="2700000" algn="tl">
                    <a:srgbClr val="000000">
                      <a:alpha val="43137"/>
                    </a:srgbClr>
                  </a:outerShdw>
                </a:effectLst>
              </a:rPr>
            </a:br>
            <a:r>
              <a:rPr lang="en-US" sz="4000" b="1" dirty="0">
                <a:effectLst>
                  <a:glow rad="241300">
                    <a:schemeClr val="bg2">
                      <a:alpha val="75000"/>
                    </a:schemeClr>
                  </a:glow>
                  <a:outerShdw blurRad="38100" dist="38100" dir="2700000" algn="tl">
                    <a:srgbClr val="000000">
                      <a:alpha val="43137"/>
                    </a:srgbClr>
                  </a:outerShdw>
                </a:effectLst>
              </a:rPr>
              <a:t>(12:23a)</a:t>
            </a:r>
          </a:p>
        </p:txBody>
      </p:sp>
    </p:spTree>
    <p:extLst>
      <p:ext uri="{BB962C8B-B14F-4D97-AF65-F5344CB8AC3E}">
        <p14:creationId xmlns:p14="http://schemas.microsoft.com/office/powerpoint/2010/main" val="25410015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62"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dirty="0">
                <a:solidFill>
                  <a:srgbClr val="000000"/>
                </a:solidFill>
                <a:latin typeface="Arial Black" charset="0"/>
                <a:cs typeface="ＭＳ Ｐゴシック" charset="0"/>
              </a:rPr>
              <a:t>…</a:t>
            </a:r>
            <a:r>
              <a:rPr kumimoji="1" lang="zh-CN" altLang="en-US" sz="4400" dirty="0">
                <a:solidFill>
                  <a:srgbClr val="000000"/>
                </a:solidFill>
                <a:latin typeface="Arial Black" charset="0"/>
                <a:cs typeface="ＭＳ Ｐゴシック" charset="0"/>
              </a:rPr>
              <a:t>不大美观的部分，就更加要使它美观。</a:t>
            </a:r>
            <a:endParaRPr kumimoji="1" lang="en-US" sz="4400" b="0" dirty="0">
              <a:solidFill>
                <a:srgbClr val="000000"/>
              </a:solidFill>
              <a:latin typeface="Arial Black" charset="0"/>
              <a:cs typeface="ＭＳ Ｐゴシック" charset="0"/>
            </a:endParaRPr>
          </a:p>
        </p:txBody>
      </p:sp>
      <p:sp>
        <p:nvSpPr>
          <p:cNvPr id="39940" name="Title 7"/>
          <p:cNvSpPr>
            <a:spLocks noGrp="1"/>
          </p:cNvSpPr>
          <p:nvPr>
            <p:ph type="title" idx="4294967295"/>
          </p:nvPr>
        </p:nvSpPr>
        <p:spPr>
          <a:xfrm>
            <a:off x="0" y="2133600"/>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恩赐看似不 俊 美 的 ， 越 发 得 着 俊 美</a:t>
            </a:r>
            <a:r>
              <a:rPr lang="en-US" sz="4000" b="1" dirty="0">
                <a:effectLst>
                  <a:glow rad="241300">
                    <a:schemeClr val="bg2">
                      <a:alpha val="75000"/>
                    </a:schemeClr>
                  </a:glow>
                  <a:outerShdw blurRad="38100" dist="38100" dir="2700000" algn="tl">
                    <a:srgbClr val="000000">
                      <a:alpha val="43137"/>
                    </a:srgbClr>
                  </a:outerShdw>
                </a:effectLst>
              </a:rPr>
              <a:t>(12:23b)</a:t>
            </a:r>
          </a:p>
        </p:txBody>
      </p:sp>
    </p:spTree>
    <p:extLst>
      <p:ext uri="{BB962C8B-B14F-4D97-AF65-F5344CB8AC3E}">
        <p14:creationId xmlns:p14="http://schemas.microsoft.com/office/powerpoint/2010/main" val="3932508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5010"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baseline="30000" dirty="0">
                <a:solidFill>
                  <a:srgbClr val="000000"/>
                </a:solidFill>
                <a:latin typeface="Arial Black" charset="0"/>
                <a:cs typeface="ＭＳ Ｐゴシック" charset="0"/>
              </a:rPr>
              <a:t>24</a:t>
            </a:r>
            <a:r>
              <a:rPr kumimoji="1" lang="zh-CN" altLang="en-US" sz="4400" dirty="0">
                <a:solidFill>
                  <a:srgbClr val="000000"/>
                </a:solidFill>
                <a:latin typeface="Arial Black" charset="0"/>
                <a:cs typeface="ＭＳ Ｐゴシック" charset="0"/>
              </a:rPr>
              <a:t>我们身体上美观的部分，就不需要这样了。</a:t>
            </a:r>
            <a:endParaRPr kumimoji="1" lang="en-US" sz="4400" b="0" dirty="0">
              <a:solidFill>
                <a:srgbClr val="000000"/>
              </a:solidFill>
              <a:latin typeface="Arial Black" charset="0"/>
              <a:cs typeface="ＭＳ Ｐゴシック" charset="0"/>
            </a:endParaRPr>
          </a:p>
        </p:txBody>
      </p:sp>
      <p:sp>
        <p:nvSpPr>
          <p:cNvPr id="40964" name="Title 7"/>
          <p:cNvSpPr>
            <a:spLocks noGrp="1"/>
          </p:cNvSpPr>
          <p:nvPr>
            <p:ph type="title" idx="4294967295"/>
          </p:nvPr>
        </p:nvSpPr>
        <p:spPr>
          <a:xfrm>
            <a:off x="0" y="2209800"/>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拥有出众的恩赐的信徒，</a:t>
            </a:r>
            <a:br>
              <a:rPr lang="zh-CN" altLang="en-US" sz="4000" b="1" dirty="0">
                <a:effectLst>
                  <a:glow rad="241300">
                    <a:schemeClr val="bg2">
                      <a:alpha val="75000"/>
                    </a:schemeClr>
                  </a:glow>
                  <a:outerShdw blurRad="38100" dist="38100" dir="2700000" algn="tl">
                    <a:srgbClr val="000000">
                      <a:alpha val="43137"/>
                    </a:srgbClr>
                  </a:outerShdw>
                </a:effectLst>
              </a:rPr>
            </a:br>
            <a:r>
              <a:rPr lang="zh-CN" altLang="en-US" sz="4000" b="1" dirty="0">
                <a:effectLst>
                  <a:glow rad="241300">
                    <a:schemeClr val="bg2">
                      <a:alpha val="75000"/>
                    </a:schemeClr>
                  </a:glow>
                  <a:outerShdw blurRad="38100" dist="38100" dir="2700000" algn="tl">
                    <a:srgbClr val="000000">
                      <a:alpha val="43137"/>
                    </a:srgbClr>
                  </a:outerShdw>
                </a:effectLst>
              </a:rPr>
              <a:t>我们无须特别肯定他</a:t>
            </a:r>
            <a:r>
              <a:rPr lang="en-US" sz="4000" b="1" dirty="0">
                <a:effectLst>
                  <a:glow rad="241300">
                    <a:schemeClr val="bg2">
                      <a:alpha val="75000"/>
                    </a:schemeClr>
                  </a:glow>
                  <a:outerShdw blurRad="38100" dist="38100" dir="2700000" algn="tl">
                    <a:srgbClr val="000000">
                      <a:alpha val="43137"/>
                    </a:srgbClr>
                  </a:outerShdw>
                </a:effectLst>
              </a:rPr>
              <a:t>(12:24a)</a:t>
            </a:r>
          </a:p>
        </p:txBody>
      </p:sp>
    </p:spTree>
    <p:extLst>
      <p:ext uri="{BB962C8B-B14F-4D97-AF65-F5344CB8AC3E}">
        <p14:creationId xmlns:p14="http://schemas.microsoft.com/office/powerpoint/2010/main" val="2203005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058"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zh-CN" altLang="en-US" sz="4800" dirty="0">
                <a:solidFill>
                  <a:srgbClr val="000000"/>
                </a:solidFill>
                <a:latin typeface="Arial Black" charset="0"/>
                <a:cs typeface="ＭＳ Ｐゴシック" charset="0"/>
              </a:rPr>
              <a:t>但　神却这样把身体组成了：格外地把体面加给比较有缺欠的肢体</a:t>
            </a:r>
            <a:endParaRPr kumimoji="1" lang="en-US" sz="4800" b="0" dirty="0">
              <a:solidFill>
                <a:srgbClr val="000000"/>
              </a:solidFill>
              <a:latin typeface="Arial Black" charset="0"/>
              <a:cs typeface="ＭＳ Ｐゴシック" charset="0"/>
            </a:endParaRPr>
          </a:p>
        </p:txBody>
      </p:sp>
      <p:sp>
        <p:nvSpPr>
          <p:cNvPr id="41988" name="Title 7"/>
          <p:cNvSpPr>
            <a:spLocks noGrp="1"/>
          </p:cNvSpPr>
          <p:nvPr>
            <p:ph type="title" idx="4294967295"/>
          </p:nvPr>
        </p:nvSpPr>
        <p:spPr>
          <a:xfrm>
            <a:off x="0" y="2209800"/>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神会加倍尊荣那些默默在幕后服侍的肢体</a:t>
            </a:r>
            <a:r>
              <a:rPr lang="en-US" sz="4000" b="1" dirty="0">
                <a:effectLst>
                  <a:glow rad="241300">
                    <a:schemeClr val="bg2">
                      <a:alpha val="75000"/>
                    </a:schemeClr>
                  </a:glow>
                  <a:outerShdw blurRad="38100" dist="38100" dir="2700000" algn="tl">
                    <a:srgbClr val="000000">
                      <a:alpha val="43137"/>
                    </a:srgbClr>
                  </a:outerShdw>
                </a:effectLst>
              </a:rPr>
              <a:t>(12:24b).</a:t>
            </a:r>
          </a:p>
        </p:txBody>
      </p:sp>
    </p:spTree>
    <p:extLst>
      <p:ext uri="{BB962C8B-B14F-4D97-AF65-F5344CB8AC3E}">
        <p14:creationId xmlns:p14="http://schemas.microsoft.com/office/powerpoint/2010/main" val="36570461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0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36"/>
            <a:ext cx="45735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67494" y="3501008"/>
            <a:ext cx="84582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4400" baseline="30000" dirty="0">
                <a:solidFill>
                  <a:srgbClr val="000000"/>
                </a:solidFill>
                <a:latin typeface="Arial Black" charset="0"/>
                <a:cs typeface="ＭＳ Ｐゴシック" charset="0"/>
              </a:rPr>
              <a:t>25</a:t>
            </a:r>
            <a:r>
              <a:rPr kumimoji="1" lang="zh-CN" altLang="en-US" sz="4400" dirty="0">
                <a:solidFill>
                  <a:srgbClr val="000000"/>
                </a:solidFill>
                <a:latin typeface="Arial Black" charset="0"/>
                <a:cs typeface="ＭＳ Ｐゴシック" charset="0"/>
              </a:rPr>
              <a:t>好使肢体能够互相照顾，免得身体上有了分裂。 </a:t>
            </a:r>
            <a:r>
              <a:rPr kumimoji="1" lang="en-US" altLang="zh-CN" sz="4400" baseline="30000" dirty="0">
                <a:solidFill>
                  <a:srgbClr val="000000"/>
                </a:solidFill>
                <a:latin typeface="Arial Black" charset="0"/>
                <a:cs typeface="ＭＳ Ｐゴシック" charset="0"/>
              </a:rPr>
              <a:t>26</a:t>
            </a:r>
            <a:r>
              <a:rPr kumimoji="1" lang="en-US" altLang="zh-CN" sz="4400" dirty="0">
                <a:solidFill>
                  <a:srgbClr val="000000"/>
                </a:solidFill>
                <a:latin typeface="Arial Black" charset="0"/>
                <a:cs typeface="ＭＳ Ｐゴシック" charset="0"/>
              </a:rPr>
              <a:t> </a:t>
            </a:r>
            <a:r>
              <a:rPr kumimoji="1" lang="zh-CN" altLang="en-US" sz="4400" dirty="0">
                <a:solidFill>
                  <a:srgbClr val="000000"/>
                </a:solidFill>
                <a:latin typeface="Arial Black" charset="0"/>
                <a:cs typeface="ＭＳ Ｐゴシック" charset="0"/>
              </a:rPr>
              <a:t>如果一个肢体受苦，所有的肢体就一同受苦；如果一个肢体得荣耀，所有的肢体就一同快乐。</a:t>
            </a:r>
            <a:endParaRPr kumimoji="1" lang="en-US" sz="4400" b="0" dirty="0">
              <a:solidFill>
                <a:srgbClr val="000000"/>
              </a:solidFill>
              <a:latin typeface="Arial Black" charset="0"/>
              <a:cs typeface="ＭＳ Ｐゴシック" charset="0"/>
            </a:endParaRPr>
          </a:p>
        </p:txBody>
      </p:sp>
      <p:sp>
        <p:nvSpPr>
          <p:cNvPr id="43012" name="Title 7"/>
          <p:cNvSpPr>
            <a:spLocks noGrp="1"/>
          </p:cNvSpPr>
          <p:nvPr>
            <p:ph type="title" idx="4294967295"/>
          </p:nvPr>
        </p:nvSpPr>
        <p:spPr>
          <a:xfrm>
            <a:off x="0" y="2209800"/>
            <a:ext cx="9144000" cy="1143000"/>
          </a:xfrm>
          <a:noFill/>
          <a:ln>
            <a:noFill/>
          </a:ln>
          <a:effectLst/>
        </p:spPr>
        <p:txBody>
          <a:bodyPr vert="horz" wrap="square" lIns="91269" tIns="45635" rIns="91269" bIns="45635" numCol="1" anchor="ctr" anchorCtr="0" compatLnSpc="1">
            <a:prstTxWarp prst="textNoShape">
              <a:avLst/>
            </a:prstTxWarp>
          </a:bodyPr>
          <a:lstStyle/>
          <a:p>
            <a:r>
              <a:rPr lang="zh-CN" altLang="en-US" sz="4000" b="1" dirty="0">
                <a:effectLst>
                  <a:glow rad="241300">
                    <a:schemeClr val="bg2">
                      <a:alpha val="75000"/>
                    </a:schemeClr>
                  </a:glow>
                  <a:outerShdw blurRad="38100" dist="38100" dir="2700000" algn="tl">
                    <a:srgbClr val="000000">
                      <a:alpha val="43137"/>
                    </a:srgbClr>
                  </a:outerShdw>
                </a:effectLst>
              </a:rPr>
              <a:t>神看重每一个肢体，我们也要彼此相顾</a:t>
            </a:r>
            <a:r>
              <a:rPr lang="en-US" sz="4000" b="1" dirty="0">
                <a:effectLst>
                  <a:glow rad="241300">
                    <a:schemeClr val="bg2">
                      <a:alpha val="75000"/>
                    </a:schemeClr>
                  </a:glow>
                  <a:outerShdw blurRad="38100" dist="38100" dir="2700000" algn="tl">
                    <a:srgbClr val="000000">
                      <a:alpha val="43137"/>
                    </a:srgbClr>
                  </a:outerShdw>
                </a:effectLst>
              </a:rPr>
              <a:t>(12:25-26).</a:t>
            </a:r>
          </a:p>
        </p:txBody>
      </p:sp>
    </p:spTree>
    <p:extLst>
      <p:ext uri="{BB962C8B-B14F-4D97-AF65-F5344CB8AC3E}">
        <p14:creationId xmlns:p14="http://schemas.microsoft.com/office/powerpoint/2010/main" val="39894020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54" name="Picture 2" descr="2corinthians4_7-tex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Rectangle 3"/>
          <p:cNvSpPr>
            <a:spLocks noGrp="1" noChangeArrowheads="1"/>
          </p:cNvSpPr>
          <p:nvPr>
            <p:ph type="title" idx="4294967295"/>
          </p:nvPr>
        </p:nvSpPr>
        <p:spPr>
          <a:xfrm>
            <a:off x="0" y="0"/>
            <a:ext cx="9144000" cy="2057400"/>
          </a:xfrm>
          <a:effectLst>
            <a:outerShdw blurRad="63500" dist="35921" dir="2700000" algn="ctr" rotWithShape="0">
              <a:schemeClr val="tx2"/>
            </a:outerShdw>
          </a:effectLst>
        </p:spPr>
        <p:txBody>
          <a:bodyPr/>
          <a:lstStyle/>
          <a:p>
            <a:pPr eaLnBrk="1" hangingPunct="1">
              <a:defRPr/>
            </a:pPr>
            <a:r>
              <a:rPr lang="en-US" sz="4000" b="1" dirty="0">
                <a:solidFill>
                  <a:schemeClr val="bg1"/>
                </a:solidFill>
                <a:latin typeface="Arial" charset="0"/>
                <a:cs typeface="+mj-cs"/>
              </a:rPr>
              <a:t>IV. </a:t>
            </a:r>
            <a:r>
              <a:rPr lang="zh-CN" altLang="en-US" sz="4000" b="1" dirty="0">
                <a:solidFill>
                  <a:schemeClr val="bg1"/>
                </a:solidFill>
                <a:latin typeface="Arial" charset="0"/>
                <a:cs typeface="+mj-cs"/>
              </a:rPr>
              <a:t>教会需要不同恩赐的配搭，使得教会</a:t>
            </a:r>
            <a:r>
              <a:rPr lang="zh-CN" altLang="en-US" sz="4000" b="1" dirty="0">
                <a:solidFill>
                  <a:srgbClr val="FFFF00"/>
                </a:solidFill>
                <a:latin typeface="Arial" charset="0"/>
                <a:cs typeface="+mj-cs"/>
              </a:rPr>
              <a:t>多元化</a:t>
            </a:r>
            <a:r>
              <a:rPr lang="zh-CN" altLang="en-US" sz="4000" b="1" dirty="0">
                <a:solidFill>
                  <a:schemeClr val="bg1"/>
                </a:solidFill>
                <a:latin typeface="Arial" charset="0"/>
                <a:cs typeface="+mj-cs"/>
              </a:rPr>
              <a:t>。</a:t>
            </a:r>
            <a:r>
              <a:rPr lang="en-US" sz="4000" b="1" dirty="0">
                <a:solidFill>
                  <a:schemeClr val="bg1"/>
                </a:solidFill>
                <a:latin typeface="Arial" charset="0"/>
                <a:cs typeface="+mj-cs"/>
              </a:rPr>
              <a:t> (12:27-31).</a:t>
            </a:r>
          </a:p>
        </p:txBody>
      </p:sp>
      <p:sp>
        <p:nvSpPr>
          <p:cNvPr id="4" name="Rectangle 3"/>
          <p:cNvSpPr>
            <a:spLocks noChangeArrowheads="1"/>
          </p:cNvSpPr>
          <p:nvPr/>
        </p:nvSpPr>
        <p:spPr bwMode="auto">
          <a:xfrm>
            <a:off x="11832" y="4696251"/>
            <a:ext cx="9144000" cy="2161751"/>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108" tIns="64556" rIns="129108" bIns="64556">
            <a:spAutoFit/>
          </a:bodyPr>
          <a:lstStyle/>
          <a:p>
            <a:pPr defTabSz="1292265"/>
            <a:r>
              <a:rPr lang="zh-CN" altLang="en-US" sz="4400" dirty="0"/>
              <a:t>我 们 有 这 宝 贝 放 在 瓦 器 里 ， 要 显 明 这 莫 大 的 能 力 是 出 於 神 ， 不 是 出 於 我 们 。</a:t>
            </a:r>
            <a:endParaRPr lang="en-US" sz="4400" dirty="0"/>
          </a:p>
        </p:txBody>
      </p:sp>
    </p:spTree>
    <p:extLst>
      <p:ext uri="{BB962C8B-B14F-4D97-AF65-F5344CB8AC3E}">
        <p14:creationId xmlns:p14="http://schemas.microsoft.com/office/powerpoint/2010/main" val="178136564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4"/>
          <p:cNvSpPr>
            <a:spLocks noChangeArrowheads="1"/>
          </p:cNvSpPr>
          <p:nvPr/>
        </p:nvSpPr>
        <p:spPr bwMode="auto">
          <a:xfrm>
            <a:off x="0" y="-228600"/>
            <a:ext cx="9525000" cy="7086600"/>
          </a:xfrm>
          <a:prstGeom prst="rect">
            <a:avLst/>
          </a:prstGeom>
          <a:solidFill>
            <a:srgbClr val="FFFFFF"/>
          </a:solidFill>
          <a:ln w="9525">
            <a:solidFill>
              <a:schemeClr val="tx1"/>
            </a:solidFill>
            <a:round/>
            <a:headEnd/>
            <a:tailEnd/>
          </a:ln>
        </p:spPr>
        <p:txBody>
          <a:bodyPr lIns="91269" tIns="45635" rIns="91269" bIns="45635"/>
          <a:lstStyle/>
          <a:p>
            <a:pPr algn="l" eaLnBrk="0" hangingPunct="0"/>
            <a:endParaRPr lang="en-US" sz="1800" b="0">
              <a:solidFill>
                <a:srgbClr val="000000"/>
              </a:solidFill>
              <a:latin typeface="Times New Roman" charset="0"/>
            </a:endParaRPr>
          </a:p>
        </p:txBody>
      </p:sp>
      <p:pic>
        <p:nvPicPr>
          <p:cNvPr id="564227" name="Picture 3" descr="animation_01.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86026" y="-99392"/>
            <a:ext cx="6657975" cy="690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978" name="Rectangle 2"/>
          <p:cNvSpPr>
            <a:spLocks noGrp="1" noChangeArrowheads="1"/>
          </p:cNvSpPr>
          <p:nvPr>
            <p:ph type="title" idx="4294967295"/>
          </p:nvPr>
        </p:nvSpPr>
        <p:spPr>
          <a:xfrm>
            <a:off x="76202" y="-76200"/>
            <a:ext cx="5287886" cy="3429000"/>
          </a:xfrm>
        </p:spPr>
        <p:txBody>
          <a:bodyPr/>
          <a:lstStyle/>
          <a:p>
            <a:r>
              <a:rPr lang="en-US" sz="4800" dirty="0">
                <a:solidFill>
                  <a:srgbClr val="FFFFFF"/>
                </a:solidFill>
                <a:effectLst>
                  <a:glow rad="177800">
                    <a:schemeClr val="tx1"/>
                  </a:glow>
                </a:effectLst>
              </a:rPr>
              <a:t>A. </a:t>
            </a:r>
            <a:r>
              <a:rPr lang="zh-CN" altLang="en-US" sz="4800" dirty="0">
                <a:solidFill>
                  <a:srgbClr val="FFFFFF"/>
                </a:solidFill>
                <a:effectLst>
                  <a:glow rad="177800">
                    <a:schemeClr val="tx1"/>
                  </a:glow>
                </a:effectLst>
              </a:rPr>
              <a:t>教会有许多不同的肢体</a:t>
            </a:r>
            <a:r>
              <a:rPr lang="en-US" sz="4800" dirty="0">
                <a:solidFill>
                  <a:srgbClr val="FFFFFF"/>
                </a:solidFill>
                <a:effectLst>
                  <a:glow rad="177800">
                    <a:schemeClr val="tx1"/>
                  </a:glow>
                </a:effectLst>
              </a:rPr>
              <a:t>(12:27).</a:t>
            </a:r>
          </a:p>
        </p:txBody>
      </p:sp>
      <p:sp>
        <p:nvSpPr>
          <p:cNvPr id="564229" name="TextBox 6"/>
          <p:cNvSpPr txBox="1">
            <a:spLocks noChangeArrowheads="1"/>
          </p:cNvSpPr>
          <p:nvPr/>
        </p:nvSpPr>
        <p:spPr bwMode="auto">
          <a:xfrm>
            <a:off x="76200" y="3352828"/>
            <a:ext cx="2514600" cy="2580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dirty="0">
                <a:solidFill>
                  <a:srgbClr val="000000"/>
                </a:solidFill>
                <a:latin typeface="Arial" charset="0"/>
                <a:cs typeface="ＭＳ Ｐゴシック" charset="0"/>
              </a:rPr>
              <a:t>"</a:t>
            </a:r>
            <a:r>
              <a:rPr lang="zh-CN" altLang="en-US" sz="3200" dirty="0">
                <a:solidFill>
                  <a:srgbClr val="000000"/>
                </a:solidFill>
                <a:latin typeface="Arial" charset="0"/>
                <a:cs typeface="ＭＳ Ｐゴシック" charset="0"/>
              </a:rPr>
              <a:t>你 们 就 是 基 督 的 身 子 ， 并 且 各 自 作 肢 体 </a:t>
            </a:r>
            <a:r>
              <a:rPr lang="ru-RU" altLang="ja-JP" sz="3200" dirty="0">
                <a:solidFill>
                  <a:srgbClr val="000000"/>
                </a:solidFill>
                <a:latin typeface="Arial" charset="0"/>
                <a:cs typeface="ＭＳ Ｐゴシック" charset="0"/>
              </a:rPr>
              <a:t>"</a:t>
            </a:r>
            <a:endParaRPr lang="en-US" sz="3200" b="0" dirty="0">
              <a:solidFill>
                <a:srgbClr val="000000"/>
              </a:solidFill>
              <a:latin typeface="Arial" charset="0"/>
              <a:cs typeface="ＭＳ Ｐゴシック" charset="0"/>
            </a:endParaRPr>
          </a:p>
        </p:txBody>
      </p:sp>
      <p:sp>
        <p:nvSpPr>
          <p:cNvPr id="6" name="TextBox 5"/>
          <p:cNvSpPr txBox="1">
            <a:spLocks noChangeArrowheads="1"/>
          </p:cNvSpPr>
          <p:nvPr/>
        </p:nvSpPr>
        <p:spPr bwMode="auto">
          <a:xfrm>
            <a:off x="3710163" y="5442472"/>
            <a:ext cx="5814837" cy="1438720"/>
          </a:xfrm>
          <a:prstGeom prst="rect">
            <a:avLst/>
          </a:prstGeom>
          <a:solidFill>
            <a:srgbClr val="660066"/>
          </a:solidFill>
          <a:ln>
            <a:noFill/>
          </a:ln>
        </p:spPr>
        <p:txBody>
          <a:bodyPr wrap="square" lIns="129177" tIns="64592" rIns="129177" bIns="64592">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zh-CN" altLang="en-US" sz="8500" dirty="0">
                <a:solidFill>
                  <a:srgbClr val="FFFF00"/>
                </a:solidFill>
                <a:latin typeface="Arial" charset="0"/>
              </a:rPr>
              <a:t>合一</a:t>
            </a:r>
            <a:endParaRPr lang="en-US" sz="8500" dirty="0">
              <a:solidFill>
                <a:srgbClr val="FFFF00"/>
              </a:solidFill>
              <a:latin typeface="Arial" charset="0"/>
            </a:endParaRPr>
          </a:p>
        </p:txBody>
      </p:sp>
    </p:spTree>
    <p:extLst>
      <p:ext uri="{BB962C8B-B14F-4D97-AF65-F5344CB8AC3E}">
        <p14:creationId xmlns:p14="http://schemas.microsoft.com/office/powerpoint/2010/main" val="1232392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6" presetClass="entr" presetSubtype="0" fill="hold" grpId="0" nodeType="withEffect">
                                  <p:stCondLst>
                                    <p:cond delay="0"/>
                                  </p:stCondLst>
                                  <p:childTnLst>
                                    <p:set>
                                      <p:cBhvr>
                                        <p:cTn id="6" dur="1" fill="hold">
                                          <p:stCondLst>
                                            <p:cond delay="0"/>
                                          </p:stCondLst>
                                        </p:cTn>
                                        <p:tgtEl>
                                          <p:spTgt spid="254978"/>
                                        </p:tgtEl>
                                        <p:attrNameLst>
                                          <p:attrName>style.visibility</p:attrName>
                                        </p:attrNameLst>
                                      </p:cBhvr>
                                      <p:to>
                                        <p:strVal val="visible"/>
                                      </p:to>
                                    </p:set>
                                    <p:anim by="(-#ppt_w*2)" calcmode="lin" valueType="num">
                                      <p:cBhvr rctx="PPT">
                                        <p:cTn id="7" dur="500" autoRev="1" fill="hold">
                                          <p:stCondLst>
                                            <p:cond delay="0"/>
                                          </p:stCondLst>
                                        </p:cTn>
                                        <p:tgtEl>
                                          <p:spTgt spid="254978"/>
                                        </p:tgtEl>
                                        <p:attrNameLst>
                                          <p:attrName>ppt_w</p:attrName>
                                        </p:attrNameLst>
                                      </p:cBhvr>
                                    </p:anim>
                                    <p:anim by="(#ppt_w*0.50)" calcmode="lin" valueType="num">
                                      <p:cBhvr>
                                        <p:cTn id="8" dur="500" decel="50000" autoRev="1" fill="hold">
                                          <p:stCondLst>
                                            <p:cond delay="0"/>
                                          </p:stCondLst>
                                        </p:cTn>
                                        <p:tgtEl>
                                          <p:spTgt spid="254978"/>
                                        </p:tgtEl>
                                        <p:attrNameLst>
                                          <p:attrName>ppt_x</p:attrName>
                                        </p:attrNameLst>
                                      </p:cBhvr>
                                    </p:anim>
                                    <p:anim from="(-#ppt_h/2)" to="(#ppt_y)" calcmode="lin" valueType="num">
                                      <p:cBhvr>
                                        <p:cTn id="9" dur="1000" fill="hold">
                                          <p:stCondLst>
                                            <p:cond delay="0"/>
                                          </p:stCondLst>
                                        </p:cTn>
                                        <p:tgtEl>
                                          <p:spTgt spid="254978"/>
                                        </p:tgtEl>
                                        <p:attrNameLst>
                                          <p:attrName>ppt_y</p:attrName>
                                        </p:attrNameLst>
                                      </p:cBhvr>
                                    </p:anim>
                                    <p:animRot by="21600000">
                                      <p:cBhvr>
                                        <p:cTn id="10" dur="1000" fill="hold">
                                          <p:stCondLst>
                                            <p:cond delay="0"/>
                                          </p:stCondLst>
                                        </p:cTn>
                                        <p:tgtEl>
                                          <p:spTgt spid="25497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own Arrow 6"/>
          <p:cNvSpPr>
            <a:spLocks noChangeArrowheads="1"/>
          </p:cNvSpPr>
          <p:nvPr/>
        </p:nvSpPr>
        <p:spPr bwMode="auto">
          <a:xfrm>
            <a:off x="3657600" y="0"/>
            <a:ext cx="5486400" cy="6400800"/>
          </a:xfrm>
          <a:prstGeom prst="downArrow">
            <a:avLst>
              <a:gd name="adj1" fmla="val 50000"/>
              <a:gd name="adj2" fmla="val 49999"/>
            </a:avLst>
          </a:prstGeom>
          <a:solidFill>
            <a:srgbClr val="7030A0"/>
          </a:solidFill>
          <a:ln w="9525">
            <a:solidFill>
              <a:schemeClr val="tx1"/>
            </a:solidFill>
            <a:round/>
            <a:headEnd/>
            <a:tailEnd/>
          </a:ln>
        </p:spPr>
        <p:txBody>
          <a:bodyPr lIns="91269" tIns="45635" rIns="91269" bIns="45635"/>
          <a:lstStyle/>
          <a:p>
            <a:pPr algn="l" eaLnBrk="0" hangingPunct="0"/>
            <a:endParaRPr lang="en-US" sz="1800" b="0">
              <a:solidFill>
                <a:srgbClr val="000000"/>
              </a:solidFill>
              <a:latin typeface="Times New Roman" charset="0"/>
            </a:endParaRPr>
          </a:p>
        </p:txBody>
      </p:sp>
      <p:sp>
        <p:nvSpPr>
          <p:cNvPr id="254978" name="Rectangle 2"/>
          <p:cNvSpPr>
            <a:spLocks noGrp="1" noChangeArrowheads="1"/>
          </p:cNvSpPr>
          <p:nvPr>
            <p:ph type="title" idx="4294967295"/>
          </p:nvPr>
        </p:nvSpPr>
        <p:spPr>
          <a:xfrm>
            <a:off x="-76200" y="228600"/>
            <a:ext cx="3962400" cy="5105400"/>
          </a:xfrm>
        </p:spPr>
        <p:txBody>
          <a:bodyPr/>
          <a:lstStyle/>
          <a:p>
            <a:r>
              <a:rPr lang="en-US" dirty="0">
                <a:effectLst>
                  <a:outerShdw blurRad="38100" dist="38100" dir="2700000" algn="tl">
                    <a:srgbClr val="000000"/>
                  </a:outerShdw>
                </a:effectLst>
              </a:rPr>
              <a:t>B. </a:t>
            </a:r>
            <a:r>
              <a:rPr lang="zh-CN" altLang="en-US" dirty="0">
                <a:effectLst>
                  <a:outerShdw blurRad="38100" dist="38100" dir="2700000" algn="tl">
                    <a:srgbClr val="000000"/>
                  </a:outerShdw>
                </a:effectLst>
              </a:rPr>
              <a:t>不同的阶层，有不同的恩赐，说明信徒各有不同恩赐。</a:t>
            </a:r>
            <a:br>
              <a:rPr lang="en-US" dirty="0">
                <a:effectLst>
                  <a:outerShdw blurRad="38100" dist="38100" dir="2700000" algn="tl">
                    <a:srgbClr val="000000"/>
                  </a:outerShdw>
                </a:effectLst>
              </a:rPr>
            </a:br>
            <a:r>
              <a:rPr lang="en-US" dirty="0">
                <a:effectLst>
                  <a:outerShdw blurRad="38100" dist="38100" dir="2700000" algn="tl">
                    <a:srgbClr val="000000"/>
                  </a:outerShdw>
                </a:effectLst>
              </a:rPr>
              <a:t>(12:28-30).</a:t>
            </a:r>
          </a:p>
        </p:txBody>
      </p:sp>
      <p:sp>
        <p:nvSpPr>
          <p:cNvPr id="6" name="Rectangle 2"/>
          <p:cNvSpPr txBox="1">
            <a:spLocks noChangeArrowheads="1"/>
          </p:cNvSpPr>
          <p:nvPr/>
        </p:nvSpPr>
        <p:spPr bwMode="auto">
          <a:xfrm>
            <a:off x="3886200" y="304801"/>
            <a:ext cx="5257800" cy="4876800"/>
          </a:xfrm>
          <a:prstGeom prst="rect">
            <a:avLst/>
          </a:prstGeom>
          <a:noFill/>
          <a:ln w="9525">
            <a:noFill/>
            <a:miter lim="800000"/>
            <a:headEnd/>
            <a:tailEnd/>
          </a:ln>
          <a:effectLst/>
        </p:spPr>
        <p:txBody>
          <a:bodyPr lIns="91269" tIns="45635" rIns="91269" bIns="45635"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zh-CN" altLang="en-US" sz="3200" dirty="0">
                <a:solidFill>
                  <a:srgbClr val="FFC545"/>
                </a:solidFill>
                <a:effectLst>
                  <a:outerShdw blurRad="38100" dist="38100" dir="2700000" algn="tl">
                    <a:srgbClr val="000000"/>
                  </a:outerShdw>
                </a:effectLst>
                <a:latin typeface="Impact" charset="0"/>
                <a:cs typeface="ＭＳ Ｐゴシック" charset="0"/>
              </a:rPr>
              <a:t>神 在 教 会 所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  设 立 的 ：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第 一 是 </a:t>
            </a:r>
            <a:r>
              <a:rPr lang="zh-CN" altLang="en-US" sz="3200" dirty="0">
                <a:solidFill>
                  <a:srgbClr val="FFFFFF"/>
                </a:solidFill>
                <a:effectLst>
                  <a:outerShdw blurRad="38100" dist="38100" dir="2700000" algn="tl">
                    <a:srgbClr val="000000"/>
                  </a:outerShdw>
                </a:effectLst>
                <a:latin typeface="Impact" charset="0"/>
                <a:cs typeface="ＭＳ Ｐゴシック" charset="0"/>
              </a:rPr>
              <a:t>使 徒</a:t>
            </a:r>
            <a:r>
              <a:rPr lang="zh-CN" altLang="en-US" sz="3200" dirty="0">
                <a:solidFill>
                  <a:srgbClr val="FFC545"/>
                </a:solidFill>
                <a:effectLst>
                  <a:outerShdw blurRad="38100" dist="38100" dir="2700000" algn="tl">
                    <a:srgbClr val="000000"/>
                  </a:outerShdw>
                </a:effectLst>
                <a:latin typeface="Impact" charset="0"/>
                <a:cs typeface="ＭＳ Ｐゴシック" charset="0"/>
              </a:rPr>
              <a:t> ，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第 二 是 </a:t>
            </a:r>
            <a:r>
              <a:rPr lang="zh-CN" altLang="en-US" sz="3200" dirty="0">
                <a:solidFill>
                  <a:srgbClr val="FFFFFF"/>
                </a:solidFill>
                <a:effectLst>
                  <a:outerShdw blurRad="38100" dist="38100" dir="2700000" algn="tl">
                    <a:srgbClr val="000000"/>
                  </a:outerShdw>
                </a:effectLst>
                <a:latin typeface="Impact" charset="0"/>
                <a:cs typeface="ＭＳ Ｐゴシック" charset="0"/>
              </a:rPr>
              <a:t>先 知</a:t>
            </a:r>
            <a:r>
              <a:rPr lang="zh-CN" altLang="en-US" sz="3200" dirty="0">
                <a:solidFill>
                  <a:srgbClr val="FFC545"/>
                </a:solidFill>
                <a:effectLst>
                  <a:outerShdw blurRad="38100" dist="38100" dir="2700000" algn="tl">
                    <a:srgbClr val="000000"/>
                  </a:outerShdw>
                </a:effectLst>
                <a:latin typeface="Impact" charset="0"/>
                <a:cs typeface="ＭＳ Ｐゴシック" charset="0"/>
              </a:rPr>
              <a:t> ，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 第 三 是 </a:t>
            </a:r>
            <a:r>
              <a:rPr lang="zh-CN" altLang="en-US" sz="3200" dirty="0">
                <a:solidFill>
                  <a:srgbClr val="FFFFFF"/>
                </a:solidFill>
                <a:effectLst>
                  <a:outerShdw blurRad="38100" dist="38100" dir="2700000" algn="tl">
                    <a:srgbClr val="000000"/>
                  </a:outerShdw>
                </a:effectLst>
                <a:latin typeface="Impact" charset="0"/>
                <a:cs typeface="ＭＳ Ｐゴシック" charset="0"/>
              </a:rPr>
              <a:t>教 师</a:t>
            </a:r>
            <a:r>
              <a:rPr lang="zh-CN" altLang="en-US" sz="3200" dirty="0">
                <a:solidFill>
                  <a:srgbClr val="FFC545"/>
                </a:solidFill>
                <a:effectLst>
                  <a:outerShdw blurRad="38100" dist="38100" dir="2700000" algn="tl">
                    <a:srgbClr val="000000"/>
                  </a:outerShdw>
                </a:effectLst>
                <a:latin typeface="Impact" charset="0"/>
                <a:cs typeface="ＭＳ Ｐゴシック" charset="0"/>
              </a:rPr>
              <a:t> ， </a:t>
            </a:r>
          </a:p>
          <a:p>
            <a:r>
              <a:rPr lang="zh-CN" altLang="en-US" sz="3200" dirty="0">
                <a:solidFill>
                  <a:srgbClr val="FFC545"/>
                </a:solidFill>
                <a:effectLst>
                  <a:outerShdw blurRad="38100" dist="38100" dir="2700000" algn="tl">
                    <a:srgbClr val="000000"/>
                  </a:outerShdw>
                </a:effectLst>
                <a:latin typeface="Impact" charset="0"/>
                <a:cs typeface="ＭＳ Ｐゴシック" charset="0"/>
              </a:rPr>
              <a:t>         其 次 是 </a:t>
            </a:r>
            <a:r>
              <a:rPr lang="zh-CN" altLang="en-US" sz="3200" dirty="0">
                <a:solidFill>
                  <a:srgbClr val="FFFFFF"/>
                </a:solidFill>
                <a:effectLst>
                  <a:outerShdw blurRad="38100" dist="38100" dir="2700000" algn="tl">
                    <a:srgbClr val="000000"/>
                  </a:outerShdw>
                </a:effectLst>
                <a:latin typeface="Impact" charset="0"/>
                <a:cs typeface="ＭＳ Ｐゴシック" charset="0"/>
              </a:rPr>
              <a:t>行 异 能 </a:t>
            </a:r>
            <a:r>
              <a:rPr lang="zh-CN" altLang="en-US" sz="3200" dirty="0">
                <a:solidFill>
                  <a:srgbClr val="FFC545"/>
                </a:solidFill>
                <a:effectLst>
                  <a:outerShdw blurRad="38100" dist="38100" dir="2700000" algn="tl">
                    <a:srgbClr val="000000"/>
                  </a:outerShdw>
                </a:effectLst>
                <a:latin typeface="Impact" charset="0"/>
                <a:cs typeface="ＭＳ Ｐゴシック" charset="0"/>
              </a:rPr>
              <a:t>的 ， 再 次 是 得 恩 赐 </a:t>
            </a:r>
            <a:r>
              <a:rPr lang="zh-CN" altLang="en-US" sz="3200" dirty="0">
                <a:solidFill>
                  <a:srgbClr val="FFFFFF"/>
                </a:solidFill>
                <a:effectLst>
                  <a:outerShdw blurRad="38100" dist="38100" dir="2700000" algn="tl">
                    <a:srgbClr val="000000"/>
                  </a:outerShdw>
                </a:effectLst>
                <a:latin typeface="Impact" charset="0"/>
                <a:cs typeface="ＭＳ Ｐゴシック" charset="0"/>
              </a:rPr>
              <a:t>医 病 </a:t>
            </a:r>
            <a:r>
              <a:rPr lang="zh-CN" altLang="en-US" sz="3200" dirty="0">
                <a:solidFill>
                  <a:srgbClr val="FFC545"/>
                </a:solidFill>
                <a:effectLst>
                  <a:outerShdw blurRad="38100" dist="38100" dir="2700000" algn="tl">
                    <a:srgbClr val="000000"/>
                  </a:outerShdw>
                </a:effectLst>
                <a:latin typeface="Impact" charset="0"/>
                <a:cs typeface="ＭＳ Ｐゴシック" charset="0"/>
              </a:rPr>
              <a:t>的 ， </a:t>
            </a:r>
            <a:r>
              <a:rPr lang="zh-CN" altLang="en-US" sz="3200" dirty="0">
                <a:solidFill>
                  <a:srgbClr val="FFFFFF"/>
                </a:solidFill>
                <a:effectLst>
                  <a:outerShdw blurRad="38100" dist="38100" dir="2700000" algn="tl">
                    <a:srgbClr val="000000"/>
                  </a:outerShdw>
                </a:effectLst>
                <a:latin typeface="Impact" charset="0"/>
                <a:cs typeface="ＭＳ Ｐゴシック" charset="0"/>
              </a:rPr>
              <a:t>帮 助 人</a:t>
            </a:r>
            <a:r>
              <a:rPr lang="zh-CN" altLang="en-US" sz="3200" dirty="0">
                <a:solidFill>
                  <a:srgbClr val="FFC545"/>
                </a:solidFill>
                <a:effectLst>
                  <a:outerShdw blurRad="38100" dist="38100" dir="2700000" algn="tl">
                    <a:srgbClr val="000000"/>
                  </a:outerShdw>
                </a:effectLst>
                <a:latin typeface="Impact" charset="0"/>
                <a:cs typeface="ＭＳ Ｐゴシック" charset="0"/>
              </a:rPr>
              <a:t> 的 ， </a:t>
            </a:r>
            <a:r>
              <a:rPr lang="zh-CN" altLang="en-US" sz="3200" dirty="0">
                <a:solidFill>
                  <a:srgbClr val="FFFFFF"/>
                </a:solidFill>
                <a:effectLst>
                  <a:outerShdw blurRad="38100" dist="38100" dir="2700000" algn="tl">
                    <a:srgbClr val="000000"/>
                  </a:outerShdw>
                </a:effectLst>
                <a:latin typeface="Impact" charset="0"/>
                <a:cs typeface="ＭＳ Ｐゴシック" charset="0"/>
              </a:rPr>
              <a:t>治 理 事 </a:t>
            </a:r>
            <a:r>
              <a:rPr lang="zh-CN" altLang="en-US" sz="3200" dirty="0">
                <a:solidFill>
                  <a:srgbClr val="FFC545"/>
                </a:solidFill>
                <a:effectLst>
                  <a:outerShdw blurRad="38100" dist="38100" dir="2700000" algn="tl">
                    <a:srgbClr val="000000"/>
                  </a:outerShdw>
                </a:effectLst>
                <a:latin typeface="Impact" charset="0"/>
                <a:cs typeface="ＭＳ Ｐゴシック" charset="0"/>
              </a:rPr>
              <a:t>的 ， </a:t>
            </a:r>
            <a:r>
              <a:rPr lang="zh-CN" altLang="en-US" sz="3200" dirty="0">
                <a:solidFill>
                  <a:srgbClr val="FFFFFF"/>
                </a:solidFill>
                <a:effectLst>
                  <a:outerShdw blurRad="38100" dist="38100" dir="2700000" algn="tl">
                    <a:srgbClr val="000000"/>
                  </a:outerShdw>
                </a:effectLst>
                <a:latin typeface="Impact" charset="0"/>
                <a:cs typeface="ＭＳ Ｐゴシック" charset="0"/>
              </a:rPr>
              <a:t>说 方 言 </a:t>
            </a:r>
            <a:r>
              <a:rPr lang="zh-CN" altLang="en-US" sz="3200" dirty="0">
                <a:solidFill>
                  <a:srgbClr val="FFC545"/>
                </a:solidFill>
                <a:effectLst>
                  <a:outerShdw blurRad="38100" dist="38100" dir="2700000" algn="tl">
                    <a:srgbClr val="000000"/>
                  </a:outerShdw>
                </a:effectLst>
                <a:latin typeface="Impact" charset="0"/>
                <a:cs typeface="ＭＳ Ｐゴシック" charset="0"/>
              </a:rPr>
              <a:t>的 。</a:t>
            </a:r>
          </a:p>
        </p:txBody>
      </p:sp>
      <p:sp>
        <p:nvSpPr>
          <p:cNvPr id="8" name="TextBox 7"/>
          <p:cNvSpPr txBox="1"/>
          <p:nvPr/>
        </p:nvSpPr>
        <p:spPr>
          <a:xfrm>
            <a:off x="0" y="5562600"/>
            <a:ext cx="9144000" cy="1371600"/>
          </a:xfrm>
          <a:prstGeom prst="rect">
            <a:avLst/>
          </a:prstGeom>
          <a:noFill/>
          <a:ln w="9525">
            <a:noFill/>
            <a:miter lim="800000"/>
            <a:headEnd/>
            <a:tailEnd/>
          </a:ln>
          <a:effectLst/>
        </p:spPr>
        <p:txBody>
          <a:bodyPr lIns="91269" tIns="45635" rIns="91269" bIns="45635" anchor="ctr"/>
          <a:lstStyle/>
          <a:p>
            <a:pPr eaLnBrk="0" hangingPunct="0">
              <a:defRPr/>
            </a:pP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使 徒</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么 ？ 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先 知</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么？ 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教 师</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么？ </a:t>
            </a:r>
            <a:endParaRPr lang="en-US" altLang="zh-CN"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endParaRPr>
          </a:p>
          <a:p>
            <a:pPr eaLnBrk="0" hangingPunct="0">
              <a:defRPr/>
            </a:pP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行 异 能 </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的么？岂 都 是 得 恩 赐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医 病</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的么？ </a:t>
            </a:r>
            <a:endParaRPr lang="en-US" altLang="zh-CN"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endParaRPr>
          </a:p>
          <a:p>
            <a:pPr eaLnBrk="0" hangingPunct="0">
              <a:defRPr/>
            </a:pP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说 方 言 </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的么？ 岂 都 是 </a:t>
            </a:r>
            <a:r>
              <a:rPr lang="zh-CN" altLang="en-US" sz="2800" dirty="0">
                <a:solidFill>
                  <a:srgbClr val="FFFFFF"/>
                </a:solidFill>
                <a:effectLst>
                  <a:outerShdw blurRad="38100" dist="38100" dir="2700000" algn="tl">
                    <a:srgbClr val="000000"/>
                  </a:outerShdw>
                </a:effectLst>
                <a:latin typeface="Impact" pitchFamily="34" charset="0"/>
                <a:ea typeface="ＭＳ Ｐゴシック" pitchFamily="34" charset="-128"/>
                <a:cs typeface="Arial" charset="0"/>
              </a:rPr>
              <a:t>翻 方 言 </a:t>
            </a:r>
            <a:r>
              <a:rPr lang="zh-CN" alt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的么？</a:t>
            </a:r>
          </a:p>
          <a:p>
            <a:pPr eaLnBrk="0" hangingPunct="0">
              <a:defRPr/>
            </a:pPr>
            <a:endParaRPr lang="en-US" sz="2800" dirty="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endParaRPr>
          </a:p>
        </p:txBody>
      </p:sp>
    </p:spTree>
    <p:extLst>
      <p:ext uri="{BB962C8B-B14F-4D97-AF65-F5344CB8AC3E}">
        <p14:creationId xmlns:p14="http://schemas.microsoft.com/office/powerpoint/2010/main" val="110184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grpId="0" nodeType="clickEffect">
                                  <p:stCondLst>
                                    <p:cond delay="0"/>
                                  </p:stCondLst>
                                  <p:iterate type="wd">
                                    <p:tmPct val="10000"/>
                                  </p:iterate>
                                  <p:childTnLst>
                                    <p:set>
                                      <p:cBhvr>
                                        <p:cTn id="6" dur="1" fill="hold">
                                          <p:stCondLst>
                                            <p:cond delay="0"/>
                                          </p:stCondLst>
                                        </p:cTn>
                                        <p:tgtEl>
                                          <p:spTgt spid="6"/>
                                        </p:tgtEl>
                                        <p:attrNameLst>
                                          <p:attrName>style.visibility</p:attrName>
                                        </p:attrNameLst>
                                      </p:cBhvr>
                                      <p:to>
                                        <p:strVal val="visible"/>
                                      </p:to>
                                    </p:set>
                                    <p:anim by="(-#ppt_w*2)" calcmode="lin" valueType="num">
                                      <p:cBhvr rctx="PPT">
                                        <p:cTn id="7" dur="500" autoRev="1" fill="hold">
                                          <p:stCondLst>
                                            <p:cond delay="0"/>
                                          </p:stCondLst>
                                        </p:cTn>
                                        <p:tgtEl>
                                          <p:spTgt spid="6"/>
                                        </p:tgtEl>
                                        <p:attrNameLst>
                                          <p:attrName>ppt_w</p:attrName>
                                        </p:attrNameLst>
                                      </p:cBhvr>
                                    </p:anim>
                                    <p:anim by="(#ppt_w*0.50)" calcmode="lin" valueType="num">
                                      <p:cBhvr>
                                        <p:cTn id="8" dur="500" decel="50000" autoRev="1" fill="hold">
                                          <p:stCondLst>
                                            <p:cond delay="0"/>
                                          </p:stCondLst>
                                        </p:cTn>
                                        <p:tgtEl>
                                          <p:spTgt spid="6"/>
                                        </p:tgtEl>
                                        <p:attrNameLst>
                                          <p:attrName>ppt_x</p:attrName>
                                        </p:attrNameLst>
                                      </p:cBhvr>
                                    </p:anim>
                                    <p:anim from="(-#ppt_h/2)" to="(#ppt_y)" calcmode="lin" valueType="num">
                                      <p:cBhvr>
                                        <p:cTn id="9" dur="1000" fill="hold">
                                          <p:stCondLst>
                                            <p:cond delay="0"/>
                                          </p:stCondLst>
                                        </p:cTn>
                                        <p:tgtEl>
                                          <p:spTgt spid="6"/>
                                        </p:tgtEl>
                                        <p:attrNameLst>
                                          <p:attrName>ppt_y</p:attrName>
                                        </p:attrNameLst>
                                      </p:cBhvr>
                                    </p:anim>
                                    <p:animRot by="21600000">
                                      <p:cBhvr>
                                        <p:cTn id="10" dur="1000" fill="hold">
                                          <p:stCondLst>
                                            <p:cond delay="0"/>
                                          </p:stCondLst>
                                        </p:cTn>
                                        <p:tgtEl>
                                          <p:spTgt spid="6"/>
                                        </p:tgtEl>
                                        <p:attrNameLst>
                                          <p:attrName>r</p:attrName>
                                        </p:attrNameLst>
                                      </p:cBhvr>
                                    </p:animRo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auto">
          <a:xfrm>
            <a:off x="35496" y="2016969"/>
            <a:ext cx="5071864" cy="47244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spcBef>
                <a:spcPct val="20000"/>
              </a:spcBef>
              <a:buClr>
                <a:srgbClr val="FFC545"/>
              </a:buClr>
            </a:pPr>
            <a:r>
              <a:rPr lang="zh-CN" altLang="en-US" sz="3200" u="sng" dirty="0">
                <a:solidFill>
                  <a:srgbClr val="000000"/>
                </a:solidFill>
                <a:latin typeface="Arial" charset="0"/>
                <a:cs typeface="ＭＳ Ｐゴシック" charset="0"/>
              </a:rPr>
              <a:t>林前</a:t>
            </a:r>
            <a:r>
              <a:rPr lang="en-US" altLang="zh-CN" sz="3200" u="sng" dirty="0">
                <a:solidFill>
                  <a:srgbClr val="000000"/>
                </a:solidFill>
                <a:latin typeface="Arial" charset="0"/>
                <a:cs typeface="ＭＳ Ｐゴシック" charset="0"/>
              </a:rPr>
              <a:t>12:31 </a:t>
            </a:r>
            <a:r>
              <a:rPr lang="zh-CN" altLang="en-US" sz="3200" dirty="0">
                <a:solidFill>
                  <a:srgbClr val="000000"/>
                </a:solidFill>
                <a:latin typeface="Arial" charset="0"/>
                <a:cs typeface="ＭＳ Ｐゴシック" charset="0"/>
              </a:rPr>
              <a:t>林前</a:t>
            </a:r>
            <a:r>
              <a:rPr lang="en-US" altLang="zh-CN" sz="3200" dirty="0">
                <a:solidFill>
                  <a:srgbClr val="000000"/>
                </a:solidFill>
                <a:latin typeface="Arial" charset="0"/>
                <a:cs typeface="ＭＳ Ｐゴシック" charset="0"/>
              </a:rPr>
              <a:t>12:31 “</a:t>
            </a:r>
            <a:r>
              <a:rPr lang="zh-CN" altLang="en-US" sz="3200" dirty="0">
                <a:solidFill>
                  <a:srgbClr val="000000"/>
                </a:solidFill>
                <a:latin typeface="Arial" charset="0"/>
                <a:cs typeface="ＭＳ Ｐゴシック" charset="0"/>
              </a:rPr>
              <a:t>切 切 的 求 那 更 大 的 恩 赐”</a:t>
            </a:r>
          </a:p>
          <a:p>
            <a:pPr algn="l">
              <a:spcBef>
                <a:spcPct val="20000"/>
              </a:spcBef>
              <a:buClr>
                <a:srgbClr val="FFC545"/>
              </a:buClr>
            </a:pPr>
            <a:endParaRPr lang="zh-CN" altLang="en-US" sz="3200" dirty="0">
              <a:solidFill>
                <a:srgbClr val="000000"/>
              </a:solidFill>
              <a:latin typeface="Arial" charset="0"/>
              <a:cs typeface="ＭＳ Ｐゴシック" charset="0"/>
            </a:endParaRPr>
          </a:p>
          <a:p>
            <a:pPr algn="l">
              <a:spcBef>
                <a:spcPct val="20000"/>
              </a:spcBef>
              <a:buClr>
                <a:srgbClr val="FFC545"/>
              </a:buClr>
            </a:pPr>
            <a:r>
              <a:rPr lang="zh-CN" altLang="en-US" sz="3200" dirty="0">
                <a:solidFill>
                  <a:srgbClr val="000000"/>
                </a:solidFill>
                <a:latin typeface="Arial" charset="0"/>
                <a:cs typeface="ＭＳ Ｐゴシック" charset="0"/>
              </a:rPr>
              <a:t>“每个人切 切 的 求 ” </a:t>
            </a:r>
            <a:r>
              <a:rPr lang="en-US" altLang="zh-CN" sz="3200" dirty="0">
                <a:solidFill>
                  <a:srgbClr val="000000"/>
                </a:solidFill>
                <a:latin typeface="Arial" charset="0"/>
                <a:cs typeface="ＭＳ Ｐゴシック" charset="0"/>
              </a:rPr>
              <a:t>= “</a:t>
            </a:r>
            <a:r>
              <a:rPr lang="zh-CN" altLang="en-US" sz="3200" dirty="0">
                <a:solidFill>
                  <a:srgbClr val="000000"/>
                </a:solidFill>
                <a:latin typeface="Arial" charset="0"/>
                <a:cs typeface="ＭＳ Ｐゴシック" charset="0"/>
              </a:rPr>
              <a:t>每个人” </a:t>
            </a:r>
          </a:p>
          <a:p>
            <a:pPr algn="l">
              <a:spcBef>
                <a:spcPct val="20000"/>
              </a:spcBef>
              <a:buClr>
                <a:srgbClr val="FFC545"/>
              </a:buClr>
            </a:pPr>
            <a:endParaRPr lang="zh-CN" altLang="en-US" sz="3200" dirty="0">
              <a:solidFill>
                <a:srgbClr val="000000"/>
              </a:solidFill>
              <a:latin typeface="Arial" charset="0"/>
              <a:cs typeface="ＭＳ Ｐゴシック" charset="0"/>
            </a:endParaRPr>
          </a:p>
          <a:p>
            <a:pPr algn="l">
              <a:spcBef>
                <a:spcPct val="20000"/>
              </a:spcBef>
              <a:buClr>
                <a:srgbClr val="FFC545"/>
              </a:buClr>
            </a:pPr>
            <a:r>
              <a:rPr lang="zh-CN" altLang="en-US" sz="3200" dirty="0">
                <a:solidFill>
                  <a:srgbClr val="000000"/>
                </a:solidFill>
                <a:latin typeface="Arial" charset="0"/>
                <a:cs typeface="ＭＳ Ｐゴシック" charset="0"/>
              </a:rPr>
              <a:t>“更 大 的 恩 赐” </a:t>
            </a:r>
            <a:r>
              <a:rPr lang="en-US" altLang="zh-CN" sz="3200" dirty="0">
                <a:solidFill>
                  <a:srgbClr val="000000"/>
                </a:solidFill>
                <a:latin typeface="Arial" charset="0"/>
                <a:cs typeface="ＭＳ Ｐゴシック" charset="0"/>
              </a:rPr>
              <a:t>= 28 </a:t>
            </a:r>
            <a:r>
              <a:rPr lang="zh-CN" altLang="en-US" sz="3200" dirty="0">
                <a:solidFill>
                  <a:srgbClr val="000000"/>
                </a:solidFill>
                <a:latin typeface="Arial" charset="0"/>
                <a:cs typeface="ＭＳ Ｐゴシック" charset="0"/>
              </a:rPr>
              <a:t>节</a:t>
            </a:r>
          </a:p>
        </p:txBody>
      </p:sp>
      <p:pic>
        <p:nvPicPr>
          <p:cNvPr id="568323" name="Picture 7" descr="CUD00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28902" y="1628800"/>
            <a:ext cx="4551598" cy="4108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6" name="Rectangle 2"/>
          <p:cNvSpPr>
            <a:spLocks noGrp="1" noChangeArrowheads="1"/>
          </p:cNvSpPr>
          <p:nvPr>
            <p:ph type="title" idx="4294967295"/>
          </p:nvPr>
        </p:nvSpPr>
        <p:spPr>
          <a:xfrm>
            <a:off x="0" y="381001"/>
            <a:ext cx="9144000" cy="1066800"/>
          </a:xfrm>
        </p:spPr>
        <p:txBody>
          <a:bodyPr/>
          <a:lstStyle/>
          <a:p>
            <a:r>
              <a:rPr lang="en-US" dirty="0">
                <a:effectLst>
                  <a:outerShdw blurRad="38100" dist="38100" dir="2700000" algn="tl">
                    <a:srgbClr val="000000"/>
                  </a:outerShdw>
                </a:effectLst>
              </a:rPr>
              <a:t>C. </a:t>
            </a:r>
            <a:r>
              <a:rPr lang="zh-CN" altLang="en-US" dirty="0">
                <a:effectLst>
                  <a:outerShdw blurRad="38100" dist="38100" dir="2700000" algn="tl">
                    <a:srgbClr val="000000"/>
                  </a:outerShdw>
                </a:effectLst>
              </a:rPr>
              <a:t>渴慕恩赐的目的是要来</a:t>
            </a:r>
            <a:br>
              <a:rPr lang="zh-CN" altLang="en-US" dirty="0">
                <a:effectLst>
                  <a:outerShdw blurRad="38100" dist="38100" dir="2700000" algn="tl">
                    <a:srgbClr val="000000"/>
                  </a:outerShdw>
                </a:effectLst>
              </a:rPr>
            </a:br>
            <a:r>
              <a:rPr lang="zh-CN" altLang="en-US" dirty="0">
                <a:effectLst>
                  <a:outerShdw blurRad="38100" dist="38100" dir="2700000" algn="tl">
                    <a:srgbClr val="000000"/>
                  </a:outerShdw>
                </a:effectLst>
              </a:rPr>
              <a:t>造就教会</a:t>
            </a:r>
            <a:r>
              <a:rPr lang="en-US" dirty="0">
                <a:effectLst>
                  <a:outerShdw blurRad="38100" dist="38100" dir="2700000" algn="tl">
                    <a:srgbClr val="000000"/>
                  </a:outerShdw>
                </a:effectLst>
              </a:rPr>
              <a:t>(12:31).</a:t>
            </a:r>
          </a:p>
        </p:txBody>
      </p:sp>
      <p:pic>
        <p:nvPicPr>
          <p:cNvPr id="568325" name="Picture 6" descr="CART0400"/>
          <p:cNvPicPr>
            <a:picLocks noGrp="1" noChangeAspect="1" noChangeArrowheads="1"/>
          </p:cNvPicPr>
          <p:nvPr>
            <p:ph sz="half" idx="4294967295"/>
          </p:nvPr>
        </p:nvPicPr>
        <p:blipFill>
          <a:blip r:embed="rId4">
            <a:extLst>
              <a:ext uri="{28A0092B-C50C-407E-A947-70E740481C1C}">
                <a14:useLocalDpi xmlns:a14="http://schemas.microsoft.com/office/drawing/2010/main"/>
              </a:ext>
            </a:extLst>
          </a:blip>
          <a:srcRect/>
          <a:stretch>
            <a:fillRect/>
          </a:stretch>
        </p:blipFill>
        <p:spPr>
          <a:xfrm>
            <a:off x="5510214" y="1960886"/>
            <a:ext cx="2084387" cy="3433763"/>
          </a:xfrm>
          <a:noFill/>
        </p:spPr>
      </p:pic>
    </p:spTree>
    <p:extLst>
      <p:ext uri="{BB962C8B-B14F-4D97-AF65-F5344CB8AC3E}">
        <p14:creationId xmlns:p14="http://schemas.microsoft.com/office/powerpoint/2010/main" val="2216161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wipe(down)">
                                      <p:cBhvr>
                                        <p:cTn id="7" dur="580">
                                          <p:stCondLst>
                                            <p:cond delay="0"/>
                                          </p:stCondLst>
                                        </p:cTn>
                                        <p:tgtEl>
                                          <p:spTgt spid="6">
                                            <p:bg/>
                                          </p:spTgt>
                                        </p:tgtEl>
                                      </p:cBhvr>
                                    </p:animEffect>
                                    <p:anim calcmode="lin" valueType="num">
                                      <p:cBhvr>
                                        <p:cTn id="8" dur="1822" tmFilter="0,0; 0.14,0.36; 0.43,0.73; 0.71,0.91; 1.0,1.0">
                                          <p:stCondLst>
                                            <p:cond delay="0"/>
                                          </p:stCondLst>
                                        </p:cTn>
                                        <p:tgtEl>
                                          <p:spTgt spid="6">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bg/>
                                          </p:spTgt>
                                        </p:tgtEl>
                                      </p:cBhvr>
                                      <p:to x="100000" y="60000"/>
                                    </p:animScale>
                                    <p:animScale>
                                      <p:cBhvr>
                                        <p:cTn id="14" dur="166" decel="50000">
                                          <p:stCondLst>
                                            <p:cond delay="676"/>
                                          </p:stCondLst>
                                        </p:cTn>
                                        <p:tgtEl>
                                          <p:spTgt spid="6">
                                            <p:bg/>
                                          </p:spTgt>
                                        </p:tgtEl>
                                      </p:cBhvr>
                                      <p:to x="100000" y="100000"/>
                                    </p:animScale>
                                    <p:animScale>
                                      <p:cBhvr>
                                        <p:cTn id="15" dur="26">
                                          <p:stCondLst>
                                            <p:cond delay="1312"/>
                                          </p:stCondLst>
                                        </p:cTn>
                                        <p:tgtEl>
                                          <p:spTgt spid="6">
                                            <p:bg/>
                                          </p:spTgt>
                                        </p:tgtEl>
                                      </p:cBhvr>
                                      <p:to x="100000" y="80000"/>
                                    </p:animScale>
                                    <p:animScale>
                                      <p:cBhvr>
                                        <p:cTn id="16" dur="166" decel="50000">
                                          <p:stCondLst>
                                            <p:cond delay="1338"/>
                                          </p:stCondLst>
                                        </p:cTn>
                                        <p:tgtEl>
                                          <p:spTgt spid="6">
                                            <p:bg/>
                                          </p:spTgt>
                                        </p:tgtEl>
                                      </p:cBhvr>
                                      <p:to x="100000" y="100000"/>
                                    </p:animScale>
                                    <p:animScale>
                                      <p:cBhvr>
                                        <p:cTn id="17" dur="26">
                                          <p:stCondLst>
                                            <p:cond delay="1642"/>
                                          </p:stCondLst>
                                        </p:cTn>
                                        <p:tgtEl>
                                          <p:spTgt spid="6">
                                            <p:bg/>
                                          </p:spTgt>
                                        </p:tgtEl>
                                      </p:cBhvr>
                                      <p:to x="100000" y="90000"/>
                                    </p:animScale>
                                    <p:animScale>
                                      <p:cBhvr>
                                        <p:cTn id="18" dur="166" decel="50000">
                                          <p:stCondLst>
                                            <p:cond delay="1668"/>
                                          </p:stCondLst>
                                        </p:cTn>
                                        <p:tgtEl>
                                          <p:spTgt spid="6">
                                            <p:bg/>
                                          </p:spTgt>
                                        </p:tgtEl>
                                      </p:cBhvr>
                                      <p:to x="100000" y="100000"/>
                                    </p:animScale>
                                    <p:animScale>
                                      <p:cBhvr>
                                        <p:cTn id="19" dur="26">
                                          <p:stCondLst>
                                            <p:cond delay="1808"/>
                                          </p:stCondLst>
                                        </p:cTn>
                                        <p:tgtEl>
                                          <p:spTgt spid="6">
                                            <p:bg/>
                                          </p:spTgt>
                                        </p:tgtEl>
                                      </p:cBhvr>
                                      <p:to x="100000" y="95000"/>
                                    </p:animScale>
                                    <p:animScale>
                                      <p:cBhvr>
                                        <p:cTn id="20" dur="166" decel="50000">
                                          <p:stCondLst>
                                            <p:cond delay="1834"/>
                                          </p:stCondLst>
                                        </p:cTn>
                                        <p:tgtEl>
                                          <p:spTgt spid="6">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wipe(down)">
                                      <p:cBhvr>
                                        <p:cTn id="23" dur="580">
                                          <p:stCondLst>
                                            <p:cond delay="0"/>
                                          </p:stCondLst>
                                        </p:cTn>
                                        <p:tgtEl>
                                          <p:spTgt spid="6">
                                            <p:txEl>
                                              <p:pRg st="0" end="0"/>
                                            </p:txEl>
                                          </p:spTgt>
                                        </p:tgtEl>
                                      </p:cBhvr>
                                    </p:animEffect>
                                    <p:anim calcmode="lin" valueType="num">
                                      <p:cBhvr>
                                        <p:cTn id="24" dur="1822" tmFilter="0,0; 0.14,0.36; 0.43,0.73; 0.71,0.91; 1.0,1.0">
                                          <p:stCondLst>
                                            <p:cond delay="0"/>
                                          </p:stCondLst>
                                        </p:cTn>
                                        <p:tgtEl>
                                          <p:spTgt spid="6">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xEl>
                                              <p:pRg st="0" end="0"/>
                                            </p:txEl>
                                          </p:spTgt>
                                        </p:tgtEl>
                                      </p:cBhvr>
                                      <p:to x="100000" y="60000"/>
                                    </p:animScale>
                                    <p:animScale>
                                      <p:cBhvr>
                                        <p:cTn id="30" dur="166" decel="50000">
                                          <p:stCondLst>
                                            <p:cond delay="676"/>
                                          </p:stCondLst>
                                        </p:cTn>
                                        <p:tgtEl>
                                          <p:spTgt spid="6">
                                            <p:txEl>
                                              <p:pRg st="0" end="0"/>
                                            </p:txEl>
                                          </p:spTgt>
                                        </p:tgtEl>
                                      </p:cBhvr>
                                      <p:to x="100000" y="100000"/>
                                    </p:animScale>
                                    <p:animScale>
                                      <p:cBhvr>
                                        <p:cTn id="31" dur="26">
                                          <p:stCondLst>
                                            <p:cond delay="1312"/>
                                          </p:stCondLst>
                                        </p:cTn>
                                        <p:tgtEl>
                                          <p:spTgt spid="6">
                                            <p:txEl>
                                              <p:pRg st="0" end="0"/>
                                            </p:txEl>
                                          </p:spTgt>
                                        </p:tgtEl>
                                      </p:cBhvr>
                                      <p:to x="100000" y="80000"/>
                                    </p:animScale>
                                    <p:animScale>
                                      <p:cBhvr>
                                        <p:cTn id="32" dur="166" decel="50000">
                                          <p:stCondLst>
                                            <p:cond delay="1338"/>
                                          </p:stCondLst>
                                        </p:cTn>
                                        <p:tgtEl>
                                          <p:spTgt spid="6">
                                            <p:txEl>
                                              <p:pRg st="0" end="0"/>
                                            </p:txEl>
                                          </p:spTgt>
                                        </p:tgtEl>
                                      </p:cBhvr>
                                      <p:to x="100000" y="100000"/>
                                    </p:animScale>
                                    <p:animScale>
                                      <p:cBhvr>
                                        <p:cTn id="33" dur="26">
                                          <p:stCondLst>
                                            <p:cond delay="1642"/>
                                          </p:stCondLst>
                                        </p:cTn>
                                        <p:tgtEl>
                                          <p:spTgt spid="6">
                                            <p:txEl>
                                              <p:pRg st="0" end="0"/>
                                            </p:txEl>
                                          </p:spTgt>
                                        </p:tgtEl>
                                      </p:cBhvr>
                                      <p:to x="100000" y="90000"/>
                                    </p:animScale>
                                    <p:animScale>
                                      <p:cBhvr>
                                        <p:cTn id="34" dur="166" decel="50000">
                                          <p:stCondLst>
                                            <p:cond delay="1668"/>
                                          </p:stCondLst>
                                        </p:cTn>
                                        <p:tgtEl>
                                          <p:spTgt spid="6">
                                            <p:txEl>
                                              <p:pRg st="0" end="0"/>
                                            </p:txEl>
                                          </p:spTgt>
                                        </p:tgtEl>
                                      </p:cBhvr>
                                      <p:to x="100000" y="100000"/>
                                    </p:animScale>
                                    <p:animScale>
                                      <p:cBhvr>
                                        <p:cTn id="35" dur="26">
                                          <p:stCondLst>
                                            <p:cond delay="1808"/>
                                          </p:stCondLst>
                                        </p:cTn>
                                        <p:tgtEl>
                                          <p:spTgt spid="6">
                                            <p:txEl>
                                              <p:pRg st="0" end="0"/>
                                            </p:txEl>
                                          </p:spTgt>
                                        </p:tgtEl>
                                      </p:cBhvr>
                                      <p:to x="100000" y="95000"/>
                                    </p:animScale>
                                    <p:animScale>
                                      <p:cBhvr>
                                        <p:cTn id="36" dur="166" decel="50000">
                                          <p:stCondLst>
                                            <p:cond delay="1834"/>
                                          </p:stCondLst>
                                        </p:cTn>
                                        <p:tgtEl>
                                          <p:spTgt spid="6">
                                            <p:txEl>
                                              <p:pRg st="0" end="0"/>
                                            </p:txEl>
                                          </p:spTgt>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6">
                                            <p:txEl>
                                              <p:pRg st="2" end="2"/>
                                            </p:txEl>
                                          </p:spTgt>
                                        </p:tgtEl>
                                        <p:attrNameLst>
                                          <p:attrName>style.visibility</p:attrName>
                                        </p:attrNameLst>
                                      </p:cBhvr>
                                      <p:to>
                                        <p:strVal val="visible"/>
                                      </p:to>
                                    </p:set>
                                    <p:animEffect transition="in" filter="wipe(down)">
                                      <p:cBhvr>
                                        <p:cTn id="39" dur="580">
                                          <p:stCondLst>
                                            <p:cond delay="0"/>
                                          </p:stCondLst>
                                        </p:cTn>
                                        <p:tgtEl>
                                          <p:spTgt spid="6">
                                            <p:txEl>
                                              <p:pRg st="2" end="2"/>
                                            </p:txEl>
                                          </p:spTgt>
                                        </p:tgtEl>
                                      </p:cBhvr>
                                    </p:animEffect>
                                    <p:anim calcmode="lin" valueType="num">
                                      <p:cBhvr>
                                        <p:cTn id="40" dur="1822" tmFilter="0,0; 0.14,0.36; 0.43,0.73; 0.71,0.91; 1.0,1.0">
                                          <p:stCondLst>
                                            <p:cond delay="0"/>
                                          </p:stCondLst>
                                        </p:cTn>
                                        <p:tgtEl>
                                          <p:spTgt spid="6">
                                            <p:txEl>
                                              <p:pRg st="2" end="2"/>
                                            </p:txEl>
                                          </p:spTgt>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6">
                                            <p:txEl>
                                              <p:pRg st="2" end="2"/>
                                            </p:txEl>
                                          </p:spTgt>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6">
                                            <p:txEl>
                                              <p:pRg st="2" end="2"/>
                                            </p:txEl>
                                          </p:spTgt>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6">
                                            <p:txEl>
                                              <p:pRg st="2" end="2"/>
                                            </p:txEl>
                                          </p:spTgt>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6">
                                            <p:txEl>
                                              <p:pRg st="2" end="2"/>
                                            </p:txEl>
                                          </p:spTgt>
                                        </p:tgtEl>
                                        <p:attrNameLst>
                                          <p:attrName>ppt_y</p:attrName>
                                        </p:attrNameLst>
                                      </p:cBhvr>
                                      <p:tavLst>
                                        <p:tav tm="0" fmla="#ppt_y-sin(pi*$)/81">
                                          <p:val>
                                            <p:fltVal val="0"/>
                                          </p:val>
                                        </p:tav>
                                        <p:tav tm="100000">
                                          <p:val>
                                            <p:fltVal val="1"/>
                                          </p:val>
                                        </p:tav>
                                      </p:tavLst>
                                    </p:anim>
                                    <p:animScale>
                                      <p:cBhvr>
                                        <p:cTn id="45" dur="26">
                                          <p:stCondLst>
                                            <p:cond delay="650"/>
                                          </p:stCondLst>
                                        </p:cTn>
                                        <p:tgtEl>
                                          <p:spTgt spid="6">
                                            <p:txEl>
                                              <p:pRg st="2" end="2"/>
                                            </p:txEl>
                                          </p:spTgt>
                                        </p:tgtEl>
                                      </p:cBhvr>
                                      <p:to x="100000" y="60000"/>
                                    </p:animScale>
                                    <p:animScale>
                                      <p:cBhvr>
                                        <p:cTn id="46" dur="166" decel="50000">
                                          <p:stCondLst>
                                            <p:cond delay="676"/>
                                          </p:stCondLst>
                                        </p:cTn>
                                        <p:tgtEl>
                                          <p:spTgt spid="6">
                                            <p:txEl>
                                              <p:pRg st="2" end="2"/>
                                            </p:txEl>
                                          </p:spTgt>
                                        </p:tgtEl>
                                      </p:cBhvr>
                                      <p:to x="100000" y="100000"/>
                                    </p:animScale>
                                    <p:animScale>
                                      <p:cBhvr>
                                        <p:cTn id="47" dur="26">
                                          <p:stCondLst>
                                            <p:cond delay="1312"/>
                                          </p:stCondLst>
                                        </p:cTn>
                                        <p:tgtEl>
                                          <p:spTgt spid="6">
                                            <p:txEl>
                                              <p:pRg st="2" end="2"/>
                                            </p:txEl>
                                          </p:spTgt>
                                        </p:tgtEl>
                                      </p:cBhvr>
                                      <p:to x="100000" y="80000"/>
                                    </p:animScale>
                                    <p:animScale>
                                      <p:cBhvr>
                                        <p:cTn id="48" dur="166" decel="50000">
                                          <p:stCondLst>
                                            <p:cond delay="1338"/>
                                          </p:stCondLst>
                                        </p:cTn>
                                        <p:tgtEl>
                                          <p:spTgt spid="6">
                                            <p:txEl>
                                              <p:pRg st="2" end="2"/>
                                            </p:txEl>
                                          </p:spTgt>
                                        </p:tgtEl>
                                      </p:cBhvr>
                                      <p:to x="100000" y="100000"/>
                                    </p:animScale>
                                    <p:animScale>
                                      <p:cBhvr>
                                        <p:cTn id="49" dur="26">
                                          <p:stCondLst>
                                            <p:cond delay="1642"/>
                                          </p:stCondLst>
                                        </p:cTn>
                                        <p:tgtEl>
                                          <p:spTgt spid="6">
                                            <p:txEl>
                                              <p:pRg st="2" end="2"/>
                                            </p:txEl>
                                          </p:spTgt>
                                        </p:tgtEl>
                                      </p:cBhvr>
                                      <p:to x="100000" y="90000"/>
                                    </p:animScale>
                                    <p:animScale>
                                      <p:cBhvr>
                                        <p:cTn id="50" dur="166" decel="50000">
                                          <p:stCondLst>
                                            <p:cond delay="1668"/>
                                          </p:stCondLst>
                                        </p:cTn>
                                        <p:tgtEl>
                                          <p:spTgt spid="6">
                                            <p:txEl>
                                              <p:pRg st="2" end="2"/>
                                            </p:txEl>
                                          </p:spTgt>
                                        </p:tgtEl>
                                      </p:cBhvr>
                                      <p:to x="100000" y="100000"/>
                                    </p:animScale>
                                    <p:animScale>
                                      <p:cBhvr>
                                        <p:cTn id="51" dur="26">
                                          <p:stCondLst>
                                            <p:cond delay="1808"/>
                                          </p:stCondLst>
                                        </p:cTn>
                                        <p:tgtEl>
                                          <p:spTgt spid="6">
                                            <p:txEl>
                                              <p:pRg st="2" end="2"/>
                                            </p:txEl>
                                          </p:spTgt>
                                        </p:tgtEl>
                                      </p:cBhvr>
                                      <p:to x="100000" y="95000"/>
                                    </p:animScale>
                                    <p:animScale>
                                      <p:cBhvr>
                                        <p:cTn id="52" dur="166" decel="50000">
                                          <p:stCondLst>
                                            <p:cond delay="1834"/>
                                          </p:stCondLst>
                                        </p:cTn>
                                        <p:tgtEl>
                                          <p:spTgt spid="6">
                                            <p:txEl>
                                              <p:pRg st="2" end="2"/>
                                            </p:txEl>
                                          </p:spTgt>
                                        </p:tgtEl>
                                      </p:cBhvr>
                                      <p:to x="100000" y="100000"/>
                                    </p:animScale>
                                  </p:childTnLst>
                                </p:cTn>
                              </p:par>
                              <p:par>
                                <p:cTn id="53" presetID="26" presetClass="entr" presetSubtype="0" fill="hold" grpId="0" nodeType="withEffect">
                                  <p:stCondLst>
                                    <p:cond delay="0"/>
                                  </p:stCondLst>
                                  <p:childTnLst>
                                    <p:set>
                                      <p:cBhvr>
                                        <p:cTn id="54" dur="1" fill="hold">
                                          <p:stCondLst>
                                            <p:cond delay="0"/>
                                          </p:stCondLst>
                                        </p:cTn>
                                        <p:tgtEl>
                                          <p:spTgt spid="6">
                                            <p:txEl>
                                              <p:pRg st="4" end="4"/>
                                            </p:txEl>
                                          </p:spTgt>
                                        </p:tgtEl>
                                        <p:attrNameLst>
                                          <p:attrName>style.visibility</p:attrName>
                                        </p:attrNameLst>
                                      </p:cBhvr>
                                      <p:to>
                                        <p:strVal val="visible"/>
                                      </p:to>
                                    </p:set>
                                    <p:animEffect transition="in" filter="wipe(down)">
                                      <p:cBhvr>
                                        <p:cTn id="55" dur="580">
                                          <p:stCondLst>
                                            <p:cond delay="0"/>
                                          </p:stCondLst>
                                        </p:cTn>
                                        <p:tgtEl>
                                          <p:spTgt spid="6">
                                            <p:txEl>
                                              <p:pRg st="4" end="4"/>
                                            </p:txEl>
                                          </p:spTgt>
                                        </p:tgtEl>
                                      </p:cBhvr>
                                    </p:animEffect>
                                    <p:anim calcmode="lin" valueType="num">
                                      <p:cBhvr>
                                        <p:cTn id="56" dur="1822" tmFilter="0,0; 0.14,0.36; 0.43,0.73; 0.71,0.91; 1.0,1.0">
                                          <p:stCondLst>
                                            <p:cond delay="0"/>
                                          </p:stCondLst>
                                        </p:cTn>
                                        <p:tgtEl>
                                          <p:spTgt spid="6">
                                            <p:txEl>
                                              <p:pRg st="4" end="4"/>
                                            </p:txEl>
                                          </p:spTgt>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6">
                                            <p:txEl>
                                              <p:pRg st="4" end="4"/>
                                            </p:txEl>
                                          </p:spTgt>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6">
                                            <p:txEl>
                                              <p:pRg st="4" end="4"/>
                                            </p:txEl>
                                          </p:spTgt>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6">
                                            <p:txEl>
                                              <p:pRg st="4" end="4"/>
                                            </p:txEl>
                                          </p:spTgt>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6">
                                            <p:txEl>
                                              <p:pRg st="4" end="4"/>
                                            </p:txEl>
                                          </p:spTgt>
                                        </p:tgtEl>
                                        <p:attrNameLst>
                                          <p:attrName>ppt_y</p:attrName>
                                        </p:attrNameLst>
                                      </p:cBhvr>
                                      <p:tavLst>
                                        <p:tav tm="0" fmla="#ppt_y-sin(pi*$)/81">
                                          <p:val>
                                            <p:fltVal val="0"/>
                                          </p:val>
                                        </p:tav>
                                        <p:tav tm="100000">
                                          <p:val>
                                            <p:fltVal val="1"/>
                                          </p:val>
                                        </p:tav>
                                      </p:tavLst>
                                    </p:anim>
                                    <p:animScale>
                                      <p:cBhvr>
                                        <p:cTn id="61" dur="26">
                                          <p:stCondLst>
                                            <p:cond delay="650"/>
                                          </p:stCondLst>
                                        </p:cTn>
                                        <p:tgtEl>
                                          <p:spTgt spid="6">
                                            <p:txEl>
                                              <p:pRg st="4" end="4"/>
                                            </p:txEl>
                                          </p:spTgt>
                                        </p:tgtEl>
                                      </p:cBhvr>
                                      <p:to x="100000" y="60000"/>
                                    </p:animScale>
                                    <p:animScale>
                                      <p:cBhvr>
                                        <p:cTn id="62" dur="166" decel="50000">
                                          <p:stCondLst>
                                            <p:cond delay="676"/>
                                          </p:stCondLst>
                                        </p:cTn>
                                        <p:tgtEl>
                                          <p:spTgt spid="6">
                                            <p:txEl>
                                              <p:pRg st="4" end="4"/>
                                            </p:txEl>
                                          </p:spTgt>
                                        </p:tgtEl>
                                      </p:cBhvr>
                                      <p:to x="100000" y="100000"/>
                                    </p:animScale>
                                    <p:animScale>
                                      <p:cBhvr>
                                        <p:cTn id="63" dur="26">
                                          <p:stCondLst>
                                            <p:cond delay="1312"/>
                                          </p:stCondLst>
                                        </p:cTn>
                                        <p:tgtEl>
                                          <p:spTgt spid="6">
                                            <p:txEl>
                                              <p:pRg st="4" end="4"/>
                                            </p:txEl>
                                          </p:spTgt>
                                        </p:tgtEl>
                                      </p:cBhvr>
                                      <p:to x="100000" y="80000"/>
                                    </p:animScale>
                                    <p:animScale>
                                      <p:cBhvr>
                                        <p:cTn id="64" dur="166" decel="50000">
                                          <p:stCondLst>
                                            <p:cond delay="1338"/>
                                          </p:stCondLst>
                                        </p:cTn>
                                        <p:tgtEl>
                                          <p:spTgt spid="6">
                                            <p:txEl>
                                              <p:pRg st="4" end="4"/>
                                            </p:txEl>
                                          </p:spTgt>
                                        </p:tgtEl>
                                      </p:cBhvr>
                                      <p:to x="100000" y="100000"/>
                                    </p:animScale>
                                    <p:animScale>
                                      <p:cBhvr>
                                        <p:cTn id="65" dur="26">
                                          <p:stCondLst>
                                            <p:cond delay="1642"/>
                                          </p:stCondLst>
                                        </p:cTn>
                                        <p:tgtEl>
                                          <p:spTgt spid="6">
                                            <p:txEl>
                                              <p:pRg st="4" end="4"/>
                                            </p:txEl>
                                          </p:spTgt>
                                        </p:tgtEl>
                                      </p:cBhvr>
                                      <p:to x="100000" y="90000"/>
                                    </p:animScale>
                                    <p:animScale>
                                      <p:cBhvr>
                                        <p:cTn id="66" dur="166" decel="50000">
                                          <p:stCondLst>
                                            <p:cond delay="1668"/>
                                          </p:stCondLst>
                                        </p:cTn>
                                        <p:tgtEl>
                                          <p:spTgt spid="6">
                                            <p:txEl>
                                              <p:pRg st="4" end="4"/>
                                            </p:txEl>
                                          </p:spTgt>
                                        </p:tgtEl>
                                      </p:cBhvr>
                                      <p:to x="100000" y="100000"/>
                                    </p:animScale>
                                    <p:animScale>
                                      <p:cBhvr>
                                        <p:cTn id="67" dur="26">
                                          <p:stCondLst>
                                            <p:cond delay="1808"/>
                                          </p:stCondLst>
                                        </p:cTn>
                                        <p:tgtEl>
                                          <p:spTgt spid="6">
                                            <p:txEl>
                                              <p:pRg st="4" end="4"/>
                                            </p:txEl>
                                          </p:spTgt>
                                        </p:tgtEl>
                                      </p:cBhvr>
                                      <p:to x="100000" y="95000"/>
                                    </p:animScale>
                                    <p:animScale>
                                      <p:cBhvr>
                                        <p:cTn id="68" dur="166" decel="50000">
                                          <p:stCondLst>
                                            <p:cond delay="1834"/>
                                          </p:stCondLst>
                                        </p:cTn>
                                        <p:tgtEl>
                                          <p:spTgt spid="6">
                                            <p:txEl>
                                              <p:pRg st="4" end="4"/>
                                            </p:txEl>
                                          </p:spTgt>
                                        </p:tgtEl>
                                      </p:cBhvr>
                                      <p:to x="100000" y="100000"/>
                                    </p:animScale>
                                  </p:childTnLst>
                                </p:cTn>
                              </p:par>
                            </p:childTnLst>
                          </p:cTn>
                        </p:par>
                      </p:childTnLst>
                    </p:cTn>
                  </p:par>
                  <p:par>
                    <p:cTn id="69" fill="hold" nodeType="clickPar">
                      <p:stCondLst>
                        <p:cond delay="indefinite"/>
                      </p:stCondLst>
                      <p:childTnLst>
                        <p:par>
                          <p:cTn id="70" fill="hold" nodeType="withGroup">
                            <p:stCondLst>
                              <p:cond delay="0"/>
                            </p:stCondLst>
                            <p:childTnLst>
                              <p:par>
                                <p:cTn id="71" presetID="5" presetClass="entr" presetSubtype="10" fill="hold" grpId="0" nodeType="clickEffect">
                                  <p:stCondLst>
                                    <p:cond delay="0"/>
                                  </p:stCondLst>
                                  <p:childTnLst>
                                    <p:set>
                                      <p:cBhvr>
                                        <p:cTn id="72" dur="1" fill="hold">
                                          <p:stCondLst>
                                            <p:cond delay="0"/>
                                          </p:stCondLst>
                                        </p:cTn>
                                        <p:tgtEl>
                                          <p:spTgt spid="21506"/>
                                        </p:tgtEl>
                                        <p:attrNameLst>
                                          <p:attrName>style.visibility</p:attrName>
                                        </p:attrNameLst>
                                      </p:cBhvr>
                                      <p:to>
                                        <p:strVal val="visible"/>
                                      </p:to>
                                    </p:set>
                                    <p:animEffect transition="in" filter="checkerboard(across)">
                                      <p:cBhvr>
                                        <p:cTn id="73"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P spid="21506"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5" descr="needother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152400" y="228600"/>
            <a:ext cx="2362200" cy="6248400"/>
          </a:xfrm>
        </p:spPr>
        <p:txBody>
          <a:bodyPr/>
          <a:lstStyle/>
          <a:p>
            <a:pPr eaLnBrk="1" hangingPunct="1">
              <a:defRPr/>
            </a:pPr>
            <a:r>
              <a:rPr lang="zh-CN" altLang="en-US" dirty="0">
                <a:solidFill>
                  <a:schemeClr val="accent5"/>
                </a:solidFill>
                <a:latin typeface="Arial Unicode MS" pitchFamily="34" charset="-128"/>
                <a:ea typeface="Arial Unicode MS" pitchFamily="34" charset="-128"/>
                <a:cs typeface="Arial Unicode MS" pitchFamily="34" charset="-128"/>
              </a:rPr>
              <a:t>四种原因为何我们彼此需要</a:t>
            </a:r>
            <a:endParaRPr lang="en-US" dirty="0">
              <a:solidFill>
                <a:schemeClr val="accent5"/>
              </a:solidFill>
              <a:latin typeface="Arial Unicode MS" pitchFamily="34" charset="-128"/>
              <a:ea typeface="Arial Unicode MS" pitchFamily="34" charset="-128"/>
              <a:cs typeface="Arial Unicode MS" pitchFamily="34" charset="-128"/>
            </a:endParaRPr>
          </a:p>
        </p:txBody>
      </p:sp>
      <p:sp>
        <p:nvSpPr>
          <p:cNvPr id="4" name="Rectangle 3"/>
          <p:cNvSpPr txBox="1">
            <a:spLocks noChangeArrowheads="1"/>
          </p:cNvSpPr>
          <p:nvPr/>
        </p:nvSpPr>
        <p:spPr bwMode="auto">
          <a:xfrm>
            <a:off x="3962400" y="-76199"/>
            <a:ext cx="5181600"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lstStyle>
            <a:lvl1pPr marL="742950" indent="-742950"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buFont typeface="Times New Roman" charset="0"/>
              <a:buAutoNum type="arabicPeriod"/>
              <a:defRPr/>
            </a:pPr>
            <a:r>
              <a:rPr lang="zh-CN" altLang="en-US" sz="2800" dirty="0">
                <a:latin typeface="Arial Rounded MT Bold" charset="0"/>
              </a:rPr>
              <a:t>教会需要所有不同的恩赐来</a:t>
            </a:r>
            <a:r>
              <a:rPr lang="zh-CN" altLang="en-US" sz="2800" dirty="0">
                <a:solidFill>
                  <a:srgbClr val="0070C0"/>
                </a:solidFill>
                <a:latin typeface="Arial Rounded MT Bold" charset="0"/>
              </a:rPr>
              <a:t>成型</a:t>
            </a:r>
            <a:r>
              <a:rPr lang="zh-CN" altLang="en-US" sz="2800" dirty="0">
                <a:latin typeface="Arial Rounded MT Bold" charset="0"/>
              </a:rPr>
              <a:t> </a:t>
            </a:r>
            <a:r>
              <a:rPr lang="en-US" altLang="zh-CN" sz="2800" dirty="0">
                <a:latin typeface="Arial Rounded MT Bold" charset="0"/>
              </a:rPr>
              <a:t>(</a:t>
            </a:r>
            <a:r>
              <a:rPr lang="en-US" altLang="zh-CN" sz="2800" dirty="0">
                <a:latin typeface="Arial" charset="0"/>
              </a:rPr>
              <a:t>12-13</a:t>
            </a:r>
            <a:r>
              <a:rPr lang="zh-CN" altLang="en-US" sz="2800" dirty="0">
                <a:latin typeface="Arial" charset="0"/>
              </a:rPr>
              <a:t>节</a:t>
            </a:r>
            <a:r>
              <a:rPr lang="en-US" altLang="zh-CN" sz="2800" dirty="0">
                <a:latin typeface="Arial" charset="0"/>
              </a:rPr>
              <a:t>).</a:t>
            </a:r>
          </a:p>
          <a:p>
            <a:pPr>
              <a:buFont typeface="Times New Roman" charset="0"/>
              <a:buAutoNum type="arabicPeriod"/>
              <a:defRPr/>
            </a:pPr>
            <a:endParaRPr lang="en-US" altLang="zh-CN" sz="2800" dirty="0">
              <a:solidFill>
                <a:srgbClr val="000000"/>
              </a:solidFill>
              <a:latin typeface="Arial" charset="0"/>
            </a:endParaRPr>
          </a:p>
          <a:p>
            <a:pPr>
              <a:buFont typeface="Times New Roman" charset="0"/>
              <a:buAutoNum type="arabicPeriod"/>
              <a:defRPr/>
            </a:pPr>
            <a:r>
              <a:rPr lang="zh-CN" altLang="en-US" sz="2800" dirty="0">
                <a:effectLst>
                  <a:outerShdw blurRad="38100" dist="38100" dir="2700000" algn="tl">
                    <a:srgbClr val="FFFFFF"/>
                  </a:outerShdw>
                </a:effectLst>
                <a:latin typeface="Arial" charset="0"/>
              </a:rPr>
              <a:t>我们需要运用恩赐，使教会能够</a:t>
            </a:r>
            <a:r>
              <a:rPr lang="zh-CN" altLang="en-US" sz="2800" dirty="0">
                <a:solidFill>
                  <a:srgbClr val="0070C0"/>
                </a:solidFill>
                <a:effectLst>
                  <a:outerShdw blurRad="38100" dist="38100" dir="2700000" algn="tl">
                    <a:srgbClr val="FFFFFF"/>
                  </a:outerShdw>
                </a:effectLst>
                <a:latin typeface="Arial" charset="0"/>
              </a:rPr>
              <a:t>运作 </a:t>
            </a:r>
            <a:r>
              <a:rPr lang="en-US" altLang="zh-CN" sz="2800" dirty="0">
                <a:effectLst>
                  <a:outerShdw blurRad="38100" dist="38100" dir="2700000" algn="tl">
                    <a:srgbClr val="FFFFFF"/>
                  </a:outerShdw>
                </a:effectLst>
                <a:latin typeface="Arial" charset="0"/>
              </a:rPr>
              <a:t>(14-20</a:t>
            </a:r>
            <a:r>
              <a:rPr lang="zh-CN" altLang="en-US" sz="2800" dirty="0">
                <a:effectLst>
                  <a:outerShdw blurRad="38100" dist="38100" dir="2700000" algn="tl">
                    <a:srgbClr val="FFFFFF"/>
                  </a:outerShdw>
                </a:effectLst>
                <a:latin typeface="Arial" charset="0"/>
              </a:rPr>
              <a:t>节</a:t>
            </a:r>
            <a:r>
              <a:rPr lang="en-US" altLang="zh-CN" sz="2800" dirty="0">
                <a:effectLst>
                  <a:outerShdw blurRad="38100" dist="38100" dir="2700000" algn="tl">
                    <a:srgbClr val="FFFFFF"/>
                  </a:outerShdw>
                </a:effectLst>
                <a:latin typeface="Arial" charset="0"/>
              </a:rPr>
              <a:t>)</a:t>
            </a:r>
          </a:p>
          <a:p>
            <a:pPr>
              <a:defRPr/>
            </a:pPr>
            <a:endParaRPr lang="en-US" altLang="zh-CN" sz="2800" dirty="0">
              <a:latin typeface="Arial" charset="0"/>
            </a:endParaRPr>
          </a:p>
          <a:p>
            <a:pPr>
              <a:defRPr/>
            </a:pPr>
            <a:r>
              <a:rPr lang="en-US" altLang="zh-CN" sz="2800" dirty="0">
                <a:solidFill>
                  <a:schemeClr val="tx2"/>
                </a:solidFill>
                <a:latin typeface="Arial" charset="0"/>
              </a:rPr>
              <a:t>3.</a:t>
            </a:r>
            <a:r>
              <a:rPr lang="zh-CN" altLang="en-US" sz="2800" dirty="0">
                <a:latin typeface="Arial" charset="0"/>
              </a:rPr>
              <a:t>因当</a:t>
            </a:r>
            <a:r>
              <a:rPr lang="zh-CN" altLang="en-US" sz="2800" dirty="0">
                <a:solidFill>
                  <a:srgbClr val="0070C0"/>
                </a:solidFill>
                <a:latin typeface="Arial" charset="0"/>
              </a:rPr>
              <a:t>谦卑</a:t>
            </a:r>
            <a:r>
              <a:rPr lang="zh-CN" altLang="en-US" sz="2800" dirty="0">
                <a:latin typeface="Arial" charset="0"/>
              </a:rPr>
              <a:t>地使用属灵恩赐</a:t>
            </a:r>
            <a:r>
              <a:rPr lang="en-US" altLang="zh-CN" sz="2800" dirty="0">
                <a:latin typeface="Arial" charset="0"/>
              </a:rPr>
              <a:t> </a:t>
            </a:r>
            <a:br>
              <a:rPr lang="en-US" altLang="zh-CN" sz="2800" dirty="0">
                <a:latin typeface="Arial" charset="0"/>
              </a:rPr>
            </a:br>
            <a:r>
              <a:rPr lang="en-US" altLang="zh-CN" sz="2800" dirty="0">
                <a:solidFill>
                  <a:srgbClr val="000000"/>
                </a:solidFill>
                <a:latin typeface="Arial" charset="0"/>
              </a:rPr>
              <a:t>(21-26</a:t>
            </a:r>
            <a:r>
              <a:rPr lang="zh-CN" altLang="en-US" sz="2800" dirty="0">
                <a:solidFill>
                  <a:srgbClr val="000000"/>
                </a:solidFill>
                <a:latin typeface="Arial" charset="0"/>
              </a:rPr>
              <a:t>节</a:t>
            </a:r>
            <a:r>
              <a:rPr lang="en-US" altLang="zh-CN" sz="2800" dirty="0">
                <a:solidFill>
                  <a:srgbClr val="000000"/>
                </a:solidFill>
                <a:latin typeface="Arial" charset="0"/>
              </a:rPr>
              <a:t>)</a:t>
            </a:r>
          </a:p>
          <a:p>
            <a:pPr>
              <a:buFont typeface="Times New Roman" charset="0"/>
              <a:buAutoNum type="arabicPeriod"/>
              <a:defRPr/>
            </a:pPr>
            <a:endParaRPr lang="en-US" altLang="zh-CN" sz="2800" dirty="0">
              <a:solidFill>
                <a:srgbClr val="000000"/>
              </a:solidFill>
              <a:latin typeface="Arial" charset="0"/>
            </a:endParaRPr>
          </a:p>
          <a:p>
            <a:pPr>
              <a:defRPr/>
            </a:pPr>
            <a:r>
              <a:rPr lang="en-US" altLang="zh-CN" sz="2800" dirty="0">
                <a:solidFill>
                  <a:srgbClr val="000000"/>
                </a:solidFill>
                <a:latin typeface="Arial" charset="0"/>
              </a:rPr>
              <a:t>4.</a:t>
            </a:r>
            <a:r>
              <a:rPr lang="zh-CN" altLang="en-US" sz="2800" dirty="0">
                <a:latin typeface="Arial" charset="0"/>
              </a:rPr>
              <a:t>教会需要不同恩赐的配搭，使得教会</a:t>
            </a:r>
            <a:r>
              <a:rPr lang="zh-CN" altLang="en-US" sz="2800" dirty="0">
                <a:solidFill>
                  <a:srgbClr val="0070C0"/>
                </a:solidFill>
                <a:latin typeface="Arial" charset="0"/>
              </a:rPr>
              <a:t>多元化</a:t>
            </a:r>
            <a:r>
              <a:rPr lang="en-US" altLang="zh-CN" sz="2800" dirty="0">
                <a:solidFill>
                  <a:srgbClr val="0070C0"/>
                </a:solidFill>
                <a:latin typeface="Arial" charset="0"/>
              </a:rPr>
              <a:t> </a:t>
            </a:r>
            <a:r>
              <a:rPr lang="en-US" altLang="zh-CN" sz="2800" dirty="0">
                <a:solidFill>
                  <a:srgbClr val="000000"/>
                </a:solidFill>
                <a:latin typeface="Arial" charset="0"/>
              </a:rPr>
              <a:t>(27-31</a:t>
            </a:r>
            <a:r>
              <a:rPr lang="zh-CN" altLang="en-US" sz="2800" dirty="0">
                <a:solidFill>
                  <a:srgbClr val="000000"/>
                </a:solidFill>
                <a:latin typeface="Arial" charset="0"/>
              </a:rPr>
              <a:t>节</a:t>
            </a:r>
            <a:r>
              <a:rPr lang="en-US" altLang="zh-CN" sz="2800" dirty="0">
                <a:solidFill>
                  <a:srgbClr val="000000"/>
                </a:solidFill>
                <a:latin typeface="Arial" charset="0"/>
              </a:rPr>
              <a:t>)</a:t>
            </a:r>
          </a:p>
        </p:txBody>
      </p:sp>
    </p:spTree>
    <p:extLst>
      <p:ext uri="{BB962C8B-B14F-4D97-AF65-F5344CB8AC3E}">
        <p14:creationId xmlns:p14="http://schemas.microsoft.com/office/powerpoint/2010/main" val="31275467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checkerboard(across)">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checkerboard(across)">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checkerboard(across)">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 10:9-11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67044" name="Text Box 4"/>
          <p:cNvSpPr txBox="1">
            <a:spLocks noChangeArrowheads="1"/>
          </p:cNvSpPr>
          <p:nvPr/>
        </p:nvSpPr>
        <p:spPr bwMode="auto">
          <a:xfrm>
            <a:off x="228600" y="1295418"/>
            <a:ext cx="7079704" cy="39701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3600" baseline="30000" dirty="0">
                <a:solidFill>
                  <a:srgbClr val="FFFFFF"/>
                </a:solidFill>
                <a:effectLst>
                  <a:glow rad="190500">
                    <a:srgbClr val="212121"/>
                  </a:glow>
                </a:effectLst>
              </a:rPr>
              <a:t>9</a:t>
            </a:r>
            <a:r>
              <a:rPr lang="zh-CN" altLang="en-US" sz="3600" dirty="0">
                <a:solidFill>
                  <a:srgbClr val="FFFFFF"/>
                </a:solidFill>
                <a:effectLst>
                  <a:glow rad="190500">
                    <a:srgbClr val="212121"/>
                  </a:glow>
                </a:effectLst>
              </a:rPr>
              <a:t>我们也不可试探主，像他们</a:t>
            </a:r>
            <a:r>
              <a:rPr lang="zh-CN" altLang="en-US" sz="3600" dirty="0">
                <a:solidFill>
                  <a:srgbClr val="FFFF00"/>
                </a:solidFill>
                <a:effectLst>
                  <a:glow rad="190500">
                    <a:srgbClr val="212121"/>
                  </a:glow>
                </a:effectLst>
              </a:rPr>
              <a:t>有些</a:t>
            </a:r>
            <a:r>
              <a:rPr lang="zh-CN" altLang="en-US" sz="3600" dirty="0">
                <a:solidFill>
                  <a:srgbClr val="FFFFFF"/>
                </a:solidFill>
                <a:effectLst>
                  <a:glow rad="190500">
                    <a:srgbClr val="212121"/>
                  </a:glow>
                </a:effectLst>
              </a:rPr>
              <a:t>人那样，结果就被蛇咬死了。</a:t>
            </a:r>
            <a:r>
              <a:rPr lang="zh-CN" altLang="en-US" sz="3600" baseline="30000" dirty="0">
                <a:solidFill>
                  <a:srgbClr val="FFFFFF"/>
                </a:solidFill>
                <a:effectLst>
                  <a:glow rad="190500">
                    <a:srgbClr val="212121"/>
                  </a:glow>
                </a:effectLst>
              </a:rPr>
              <a:t> </a:t>
            </a:r>
            <a:r>
              <a:rPr lang="en-US" altLang="zh-CN" sz="3600" baseline="30000" dirty="0">
                <a:solidFill>
                  <a:srgbClr val="FFFFFF"/>
                </a:solidFill>
                <a:effectLst>
                  <a:glow rad="190500">
                    <a:srgbClr val="212121"/>
                  </a:glow>
                </a:effectLst>
              </a:rPr>
              <a:t>10 </a:t>
            </a:r>
            <a:r>
              <a:rPr lang="zh-CN" altLang="en-US" sz="3600" dirty="0">
                <a:solidFill>
                  <a:srgbClr val="FFFFFF"/>
                </a:solidFill>
                <a:effectLst>
                  <a:glow rad="190500">
                    <a:srgbClr val="212121"/>
                  </a:glow>
                </a:effectLst>
              </a:rPr>
              <a:t>你们也不可发怨言，像他们</a:t>
            </a:r>
            <a:r>
              <a:rPr lang="zh-CN" altLang="en-US" sz="3600" dirty="0">
                <a:solidFill>
                  <a:srgbClr val="FFFF00"/>
                </a:solidFill>
                <a:effectLst>
                  <a:glow rad="190500">
                    <a:srgbClr val="212121"/>
                  </a:glow>
                </a:effectLst>
              </a:rPr>
              <a:t>有些</a:t>
            </a:r>
            <a:r>
              <a:rPr lang="zh-CN" altLang="en-US" sz="3600" dirty="0">
                <a:solidFill>
                  <a:srgbClr val="FFFFFF"/>
                </a:solidFill>
                <a:effectLst>
                  <a:glow rad="190500">
                    <a:srgbClr val="212121"/>
                  </a:glow>
                </a:effectLst>
              </a:rPr>
              <a:t>人那样，就被那毁灭者所灭。 </a:t>
            </a:r>
            <a:r>
              <a:rPr lang="en-US" altLang="zh-CN" sz="3600" baseline="30000" dirty="0">
                <a:solidFill>
                  <a:srgbClr val="FFFFFF"/>
                </a:solidFill>
                <a:effectLst>
                  <a:glow rad="190500">
                    <a:srgbClr val="212121"/>
                  </a:glow>
                </a:effectLst>
              </a:rPr>
              <a:t>11</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这些事发生在他们身上，作为鉴戒，并且记下来，为了要警戒我们这些末世的人。 </a:t>
            </a:r>
            <a:endParaRPr lang="en-US" sz="3600" dirty="0">
              <a:solidFill>
                <a:srgbClr val="FFFFFF"/>
              </a:solidFill>
              <a:effectLst>
                <a:glow rad="190500">
                  <a:srgbClr val="212121"/>
                </a:glow>
              </a:effectLst>
            </a:endParaRPr>
          </a:p>
        </p:txBody>
      </p:sp>
    </p:spTree>
    <p:extLst>
      <p:ext uri="{BB962C8B-B14F-4D97-AF65-F5344CB8AC3E}">
        <p14:creationId xmlns:p14="http://schemas.microsoft.com/office/powerpoint/2010/main" val="337370471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8" name="Picture 3" descr="needothers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685800" y="152401"/>
            <a:ext cx="7772400" cy="838200"/>
          </a:xfrm>
          <a:effectLst/>
        </p:spPr>
        <p:txBody>
          <a:bodyPr/>
          <a:lstStyle/>
          <a:p>
            <a:pPr eaLnBrk="1" hangingPunct="1"/>
            <a:r>
              <a:rPr lang="zh-CN" altLang="en-US" b="1" dirty="0">
                <a:solidFill>
                  <a:srgbClr val="FFFFFF"/>
                </a:solidFill>
                <a:effectLst>
                  <a:outerShdw blurRad="50800" dist="88900" dir="2700000" algn="tl" rotWithShape="0">
                    <a:srgbClr val="000000">
                      <a:alpha val="78000"/>
                    </a:srgbClr>
                  </a:outerShdw>
                </a:effectLst>
                <a:latin typeface="Arial Rounded MT Bold" charset="0"/>
              </a:rPr>
              <a:t>林前</a:t>
            </a:r>
            <a:r>
              <a:rPr lang="en-US" b="1" dirty="0">
                <a:solidFill>
                  <a:srgbClr val="FFFFFF"/>
                </a:solidFill>
                <a:effectLst>
                  <a:outerShdw blurRad="50800" dist="88900" dir="2700000" algn="tl" rotWithShape="0">
                    <a:srgbClr val="000000">
                      <a:alpha val="78000"/>
                    </a:srgbClr>
                  </a:outerShdw>
                </a:effectLst>
                <a:latin typeface="Arial Rounded MT Bold" charset="0"/>
              </a:rPr>
              <a:t>12</a:t>
            </a:r>
            <a:r>
              <a:rPr lang="zh-CN" altLang="en-US" b="1" dirty="0">
                <a:solidFill>
                  <a:srgbClr val="FFFFFF"/>
                </a:solidFill>
                <a:effectLst>
                  <a:outerShdw blurRad="50800" dist="88900" dir="2700000" algn="tl" rotWithShape="0">
                    <a:srgbClr val="000000">
                      <a:alpha val="78000"/>
                    </a:srgbClr>
                  </a:outerShdw>
                </a:effectLst>
                <a:latin typeface="Arial Rounded MT Bold" charset="0"/>
              </a:rPr>
              <a:t>的中心思想</a:t>
            </a:r>
            <a:endParaRPr lang="en-US" b="1" dirty="0">
              <a:solidFill>
                <a:srgbClr val="FFFFFF"/>
              </a:solidFill>
              <a:effectLst>
                <a:outerShdw blurRad="50800" dist="88900" dir="2700000" algn="tl" rotWithShape="0">
                  <a:srgbClr val="000000">
                    <a:alpha val="78000"/>
                  </a:srgbClr>
                </a:outerShdw>
              </a:effectLst>
              <a:latin typeface="Arial Rounded MT Bold" charset="0"/>
            </a:endParaRPr>
          </a:p>
        </p:txBody>
      </p:sp>
      <p:sp>
        <p:nvSpPr>
          <p:cNvPr id="5" name="Rectangle 3"/>
          <p:cNvSpPr txBox="1">
            <a:spLocks noChangeArrowheads="1"/>
          </p:cNvSpPr>
          <p:nvPr/>
        </p:nvSpPr>
        <p:spPr bwMode="auto">
          <a:xfrm>
            <a:off x="0" y="4648201"/>
            <a:ext cx="9144000" cy="1905000"/>
          </a:xfrm>
          <a:prstGeom prst="rect">
            <a:avLst/>
          </a:prstGeom>
          <a:noFill/>
          <a:ln w="9525">
            <a:noFill/>
            <a:miter lim="800000"/>
            <a:headEnd/>
            <a:tailEnd/>
          </a:ln>
          <a:effectLst/>
        </p:spPr>
        <p:txBody>
          <a:bodyPr lIns="91269" tIns="45635" rIns="91269" bIns="45635"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r>
              <a:rPr lang="zh-CN" alt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为什么在教会里，我们</a:t>
            </a:r>
            <a:r>
              <a:rPr lang="zh-CN" altLang="en-US" sz="4400" dirty="0">
                <a:solidFill>
                  <a:srgbClr val="FFFF00"/>
                </a:solidFill>
                <a:effectLst>
                  <a:outerShdw blurRad="50800" dist="88900" dir="2700000" algn="tl" rotWithShape="0">
                    <a:srgbClr val="000000">
                      <a:alpha val="78000"/>
                    </a:srgbClr>
                  </a:outerShdw>
                </a:effectLst>
                <a:latin typeface="Arial Rounded MT Bold" charset="0"/>
                <a:cs typeface="ＭＳ Ｐゴシック" charset="0"/>
              </a:rPr>
              <a:t>彼此需要</a:t>
            </a:r>
            <a:r>
              <a:rPr lang="zh-CN" alt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呢</a:t>
            </a:r>
            <a:r>
              <a:rPr lang="en-US" altLang="zh-CN"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  </a:t>
            </a:r>
            <a:br>
              <a:rPr lang="en-US" altLang="zh-CN"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br>
            <a:r>
              <a:rPr lang="zh-CN" alt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你只是肢体中的一份子</a:t>
            </a:r>
            <a:r>
              <a:rPr lang="en-US" altLang="zh-CN"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a:t>
            </a:r>
          </a:p>
        </p:txBody>
      </p:sp>
    </p:spTree>
    <p:extLst>
      <p:ext uri="{BB962C8B-B14F-4D97-AF65-F5344CB8AC3E}">
        <p14:creationId xmlns:p14="http://schemas.microsoft.com/office/powerpoint/2010/main" val="489302375"/>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13</a:t>
            </a:r>
          </a:p>
        </p:txBody>
      </p:sp>
    </p:spTree>
    <p:extLst>
      <p:ext uri="{BB962C8B-B14F-4D97-AF65-F5344CB8AC3E}">
        <p14:creationId xmlns:p14="http://schemas.microsoft.com/office/powerpoint/2010/main" val="106967378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p:txBody>
          <a:bodyPr/>
          <a:lstStyle/>
          <a:p>
            <a:r>
              <a:rPr lang="zh-CN" altLang="en-US" b="1" u="sng" dirty="0"/>
              <a:t>林前</a:t>
            </a:r>
            <a:r>
              <a:rPr lang="en-US" b="1" u="sng" dirty="0"/>
              <a:t>13</a:t>
            </a:r>
            <a:r>
              <a:rPr lang="zh-CN" altLang="en-US" b="1" u="sng" dirty="0"/>
              <a:t>的中心思想</a:t>
            </a:r>
            <a:endParaRPr lang="en-US" b="1" dirty="0"/>
          </a:p>
        </p:txBody>
      </p:sp>
      <p:sp>
        <p:nvSpPr>
          <p:cNvPr id="556035" name="Rectangle 3"/>
          <p:cNvSpPr>
            <a:spLocks noChangeArrowheads="1"/>
          </p:cNvSpPr>
          <p:nvPr/>
        </p:nvSpPr>
        <p:spPr bwMode="auto">
          <a:xfrm>
            <a:off x="685800" y="2133601"/>
            <a:ext cx="7772400" cy="1219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spcBef>
                <a:spcPct val="20000"/>
              </a:spcBef>
            </a:pPr>
            <a:r>
              <a:rPr lang="zh-CN" altLang="en-US" sz="3600" dirty="0">
                <a:solidFill>
                  <a:srgbClr val="000000"/>
                </a:solidFill>
              </a:rPr>
              <a:t>圣经关于恩赐的关键的就是</a:t>
            </a:r>
            <a:r>
              <a:rPr lang="zh-CN" altLang="en-US" sz="7200" dirty="0">
                <a:solidFill>
                  <a:srgbClr val="FF0000"/>
                </a:solidFill>
              </a:rPr>
              <a:t>爱</a:t>
            </a:r>
            <a:r>
              <a:rPr lang="zh-CN" altLang="en-US" sz="3600" dirty="0">
                <a:solidFill>
                  <a:srgbClr val="000000"/>
                </a:solidFill>
              </a:rPr>
              <a:t>。</a:t>
            </a:r>
            <a:endParaRPr lang="en-US" sz="3600" dirty="0">
              <a:solidFill>
                <a:srgbClr val="000000"/>
              </a:solidFill>
            </a:endParaRPr>
          </a:p>
        </p:txBody>
      </p:sp>
      <p:sp>
        <p:nvSpPr>
          <p:cNvPr id="556036" name="Rectangle 4"/>
          <p:cNvSpPr>
            <a:spLocks noChangeArrowheads="1"/>
          </p:cNvSpPr>
          <p:nvPr/>
        </p:nvSpPr>
        <p:spPr bwMode="auto">
          <a:xfrm>
            <a:off x="990601" y="3657600"/>
            <a:ext cx="6934200" cy="1828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spcBef>
                <a:spcPct val="20000"/>
              </a:spcBef>
            </a:pPr>
            <a:r>
              <a:rPr lang="zh-CN" altLang="en-US" sz="3600" dirty="0">
                <a:solidFill>
                  <a:srgbClr val="000000"/>
                </a:solidFill>
              </a:rPr>
              <a:t>但是</a:t>
            </a:r>
            <a:r>
              <a:rPr lang="zh-CN" altLang="en-US" sz="8000" dirty="0">
                <a:solidFill>
                  <a:srgbClr val="000000"/>
                </a:solidFill>
              </a:rPr>
              <a:t>为什么</a:t>
            </a:r>
            <a:r>
              <a:rPr lang="zh-CN" altLang="en-US" sz="3600" dirty="0">
                <a:solidFill>
                  <a:srgbClr val="000000"/>
                </a:solidFill>
              </a:rPr>
              <a:t>我们需要以</a:t>
            </a:r>
            <a:r>
              <a:rPr lang="zh-CN" altLang="en-US" sz="3600" dirty="0">
                <a:solidFill>
                  <a:srgbClr val="FF0000"/>
                </a:solidFill>
              </a:rPr>
              <a:t>爱</a:t>
            </a:r>
            <a:r>
              <a:rPr lang="zh-CN" altLang="en-US" sz="3600" dirty="0">
                <a:solidFill>
                  <a:srgbClr val="000000"/>
                </a:solidFill>
              </a:rPr>
              <a:t>来使用恩赐</a:t>
            </a:r>
            <a:r>
              <a:rPr lang="en-US" altLang="zh-CN" sz="3600" dirty="0">
                <a:solidFill>
                  <a:srgbClr val="000000"/>
                </a:solidFill>
              </a:rPr>
              <a:t>?</a:t>
            </a:r>
          </a:p>
        </p:txBody>
      </p:sp>
    </p:spTree>
    <p:extLst>
      <p:ext uri="{BB962C8B-B14F-4D97-AF65-F5344CB8AC3E}">
        <p14:creationId xmlns:p14="http://schemas.microsoft.com/office/powerpoint/2010/main" val="897929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56036">
                                            <p:txEl>
                                              <p:pRg st="0" end="0"/>
                                            </p:txEl>
                                          </p:spTgt>
                                        </p:tgtEl>
                                        <p:attrNameLst>
                                          <p:attrName>style.visibility</p:attrName>
                                        </p:attrNameLst>
                                      </p:cBhvr>
                                      <p:to>
                                        <p:strVal val="visible"/>
                                      </p:to>
                                    </p:set>
                                    <p:animEffect transition="in" filter="wipe(left)">
                                      <p:cBhvr>
                                        <p:cTn id="7" dur="500"/>
                                        <p:tgtEl>
                                          <p:spTgt spid="5560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6036" grpId="0" build="p" autoUpdateAnimBg="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0308" name="Picture 4" descr="churchwindow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10306" name="Rectangle 2"/>
          <p:cNvSpPr>
            <a:spLocks noGrp="1" noChangeArrowheads="1"/>
          </p:cNvSpPr>
          <p:nvPr>
            <p:ph type="ctrTitle"/>
          </p:nvPr>
        </p:nvSpPr>
        <p:spPr>
          <a:xfrm>
            <a:off x="0" y="609600"/>
            <a:ext cx="9144000" cy="1371600"/>
          </a:xfrm>
          <a:effectLst>
            <a:outerShdw blurRad="63500" dist="35921" dir="2700000" algn="ctr" rotWithShape="0">
              <a:srgbClr val="000000">
                <a:alpha val="74998"/>
              </a:srgbClr>
            </a:outerShdw>
          </a:effectLst>
        </p:spPr>
        <p:txBody>
          <a:bodyPr/>
          <a:lstStyle/>
          <a:p>
            <a:r>
              <a:rPr lang="en-US" b="1" dirty="0">
                <a:solidFill>
                  <a:schemeClr val="bg1"/>
                </a:solidFill>
              </a:rPr>
              <a:t>I. </a:t>
            </a:r>
            <a:r>
              <a:rPr lang="zh-CN" altLang="en-US" b="1" dirty="0">
                <a:solidFill>
                  <a:schemeClr val="bg1"/>
                </a:solidFill>
              </a:rPr>
              <a:t>爱</a:t>
            </a:r>
            <a:r>
              <a:rPr lang="zh-CN" altLang="en-US" sz="7200" b="1" dirty="0">
                <a:solidFill>
                  <a:srgbClr val="FFFF00"/>
                </a:solidFill>
              </a:rPr>
              <a:t>超越</a:t>
            </a:r>
            <a:r>
              <a:rPr lang="zh-CN" altLang="en-US" b="1" dirty="0">
                <a:solidFill>
                  <a:schemeClr val="bg1"/>
                </a:solidFill>
              </a:rPr>
              <a:t>恩赐</a:t>
            </a:r>
            <a:r>
              <a:rPr lang="en-US" b="1" dirty="0">
                <a:solidFill>
                  <a:schemeClr val="bg1"/>
                </a:solidFill>
              </a:rPr>
              <a:t>(13:1-3).</a:t>
            </a:r>
            <a:endParaRPr lang="en-US" b="1" dirty="0"/>
          </a:p>
        </p:txBody>
      </p:sp>
    </p:spTree>
    <p:extLst>
      <p:ext uri="{BB962C8B-B14F-4D97-AF65-F5344CB8AC3E}">
        <p14:creationId xmlns:p14="http://schemas.microsoft.com/office/powerpoint/2010/main" val="744040153"/>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90" name="Picture 10" descr="babel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60482" name="Rectangle 2"/>
          <p:cNvSpPr>
            <a:spLocks noGrp="1" noChangeArrowheads="1"/>
          </p:cNvSpPr>
          <p:nvPr>
            <p:ph type="ctrTitle"/>
          </p:nvPr>
        </p:nvSpPr>
        <p:spPr>
          <a:xfrm>
            <a:off x="2133600" y="533400"/>
            <a:ext cx="4572000" cy="3200400"/>
          </a:xfrm>
          <a:effectLst>
            <a:outerShdw blurRad="63500" dist="35921" dir="2700000" algn="ctr" rotWithShape="0">
              <a:srgbClr val="000000">
                <a:alpha val="74998"/>
              </a:srgbClr>
            </a:outerShdw>
          </a:effectLst>
        </p:spPr>
        <p:txBody>
          <a:bodyPr/>
          <a:lstStyle/>
          <a:p>
            <a:r>
              <a:rPr lang="zh-CN" altLang="en-US" dirty="0">
                <a:solidFill>
                  <a:schemeClr val="bg1"/>
                </a:solidFill>
              </a:rPr>
              <a:t>若</a:t>
            </a:r>
            <a:r>
              <a:rPr lang="zh-CN" altLang="en-US" dirty="0">
                <a:solidFill>
                  <a:srgbClr val="FFFF00"/>
                </a:solidFill>
              </a:rPr>
              <a:t>使用方言</a:t>
            </a:r>
            <a:r>
              <a:rPr lang="zh-CN" altLang="en-US" dirty="0">
                <a:solidFill>
                  <a:schemeClr val="bg1"/>
                </a:solidFill>
              </a:rPr>
              <a:t>到淋漓尽致，却没有爱，就算不得什么</a:t>
            </a:r>
            <a:r>
              <a:rPr lang="en-US" dirty="0">
                <a:solidFill>
                  <a:schemeClr val="bg1"/>
                </a:solidFill>
              </a:rPr>
              <a:t>(13:1).</a:t>
            </a:r>
          </a:p>
        </p:txBody>
      </p:sp>
      <p:sp>
        <p:nvSpPr>
          <p:cNvPr id="660491" name="Rectangle 11"/>
          <p:cNvSpPr>
            <a:spLocks noChangeArrowheads="1"/>
          </p:cNvSpPr>
          <p:nvPr/>
        </p:nvSpPr>
        <p:spPr bwMode="auto">
          <a:xfrm>
            <a:off x="1905001" y="3886200"/>
            <a:ext cx="5105400" cy="2971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spcBef>
                <a:spcPct val="20000"/>
              </a:spcBef>
            </a:pPr>
            <a:r>
              <a:rPr lang="ru-RU" altLang="ja-JP" sz="4400" dirty="0">
                <a:solidFill>
                  <a:srgbClr val="FFFFFF"/>
                </a:solidFill>
              </a:rPr>
              <a:t>"</a:t>
            </a:r>
            <a:r>
              <a:rPr lang="zh-CN" altLang="en-US" sz="4400" dirty="0">
                <a:solidFill>
                  <a:srgbClr val="FFFFFF"/>
                </a:solidFill>
              </a:rPr>
              <a:t>我若能说世人和天使的方言，却没有爱，我就成了鸣的锣、响的钹一样。</a:t>
            </a:r>
            <a:r>
              <a:rPr lang="ru-RU" altLang="ja-JP" sz="4400" dirty="0">
                <a:solidFill>
                  <a:srgbClr val="FFFFFF"/>
                </a:solidFill>
              </a:rPr>
              <a:t>"</a:t>
            </a:r>
            <a:r>
              <a:rPr lang="en-US" sz="4400" dirty="0">
                <a:solidFill>
                  <a:srgbClr val="FFFFFF"/>
                </a:solidFill>
              </a:rPr>
              <a:t> </a:t>
            </a:r>
          </a:p>
        </p:txBody>
      </p:sp>
    </p:spTree>
    <p:extLst>
      <p:ext uri="{BB962C8B-B14F-4D97-AF65-F5344CB8AC3E}">
        <p14:creationId xmlns:p14="http://schemas.microsoft.com/office/powerpoint/2010/main" val="427337967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p:cNvSpPr>
            <a:spLocks noGrp="1" noChangeArrowheads="1"/>
          </p:cNvSpPr>
          <p:nvPr>
            <p:ph type="ctrTitle"/>
          </p:nvPr>
        </p:nvSpPr>
        <p:spPr>
          <a:xfrm>
            <a:off x="685800" y="533400"/>
            <a:ext cx="7772400" cy="1143000"/>
          </a:xfrm>
        </p:spPr>
        <p:txBody>
          <a:bodyPr/>
          <a:lstStyle/>
          <a:p>
            <a:r>
              <a:rPr lang="en-US"/>
              <a:t>Reversing Babel</a:t>
            </a:r>
          </a:p>
        </p:txBody>
      </p:sp>
      <p:sp>
        <p:nvSpPr>
          <p:cNvPr id="670723" name="Rectangle 3"/>
          <p:cNvSpPr>
            <a:spLocks noGrp="1" noChangeArrowheads="1"/>
          </p:cNvSpPr>
          <p:nvPr>
            <p:ph type="subTitle" idx="1"/>
          </p:nvPr>
        </p:nvSpPr>
        <p:spPr/>
        <p:txBody>
          <a:bodyPr/>
          <a:lstStyle/>
          <a:p>
            <a:endParaRPr lang="en-US"/>
          </a:p>
        </p:txBody>
      </p:sp>
      <p:pic>
        <p:nvPicPr>
          <p:cNvPr id="670724" name="Picture 4" descr="newsle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a:spLocks noChangeArrowheads="1"/>
          </p:cNvSpPr>
          <p:nvPr/>
        </p:nvSpPr>
        <p:spPr bwMode="auto">
          <a:xfrm>
            <a:off x="35530" y="908728"/>
            <a:ext cx="9108503" cy="123857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089" tIns="64550" rIns="129089" bIns="64550">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7200" i="1" dirty="0">
                <a:solidFill>
                  <a:schemeClr val="bg1"/>
                </a:solidFill>
                <a:latin typeface="Times"/>
                <a:cs typeface="Times"/>
              </a:rPr>
              <a:t>反转的巴别塔</a:t>
            </a:r>
          </a:p>
        </p:txBody>
      </p:sp>
    </p:spTree>
    <p:extLst>
      <p:ext uri="{BB962C8B-B14F-4D97-AF65-F5344CB8AC3E}">
        <p14:creationId xmlns:p14="http://schemas.microsoft.com/office/powerpoint/2010/main" val="1273771645"/>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1748" name="Picture 4" descr="ProphecyFlierSm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 y="-54936"/>
            <a:ext cx="9709720" cy="6940331"/>
          </a:xfrm>
          <a:prstGeom prst="rect">
            <a:avLst/>
          </a:prstGeom>
          <a:noFill/>
          <a:extLst>
            <a:ext uri="{909E8E84-426E-40DD-AFC4-6F175D3DCCD1}">
              <a14:hiddenFill xmlns:a14="http://schemas.microsoft.com/office/drawing/2010/main">
                <a:solidFill>
                  <a:srgbClr val="FFFFFF"/>
                </a:solidFill>
              </a14:hiddenFill>
            </a:ext>
          </a:extLst>
        </p:spPr>
      </p:pic>
      <p:sp>
        <p:nvSpPr>
          <p:cNvPr id="671746" name="Rectangle 2"/>
          <p:cNvSpPr>
            <a:spLocks noGrp="1" noChangeArrowheads="1"/>
          </p:cNvSpPr>
          <p:nvPr>
            <p:ph type="title"/>
          </p:nvPr>
        </p:nvSpPr>
        <p:spPr>
          <a:xfrm>
            <a:off x="0" y="1844824"/>
            <a:ext cx="9079160" cy="1371600"/>
          </a:xfrm>
          <a:effectLst/>
        </p:spPr>
        <p:txBody>
          <a:bodyPr/>
          <a:lstStyle/>
          <a:p>
            <a:r>
              <a:rPr lang="zh-CN" altLang="en-US" b="1" dirty="0">
                <a:solidFill>
                  <a:schemeClr val="bg1"/>
                </a:solidFill>
                <a:effectLst>
                  <a:glow rad="241300">
                    <a:schemeClr val="tx1">
                      <a:alpha val="85000"/>
                    </a:schemeClr>
                  </a:glow>
                </a:effectLst>
              </a:rPr>
              <a:t>若 有 先 知 讲 道 之 能，却没有爱就不得什么。</a:t>
            </a:r>
            <a:r>
              <a:rPr lang="en-US" b="1" dirty="0">
                <a:solidFill>
                  <a:schemeClr val="bg1"/>
                </a:solidFill>
                <a:effectLst>
                  <a:glow rad="241300">
                    <a:schemeClr val="tx1">
                      <a:alpha val="85000"/>
                    </a:schemeClr>
                  </a:glow>
                </a:effectLst>
              </a:rPr>
              <a:t>(13:2a)</a:t>
            </a:r>
            <a:endParaRPr lang="en-US" b="1" dirty="0">
              <a:effectLst>
                <a:glow rad="241300">
                  <a:schemeClr val="tx1">
                    <a:alpha val="85000"/>
                  </a:schemeClr>
                </a:glow>
              </a:effectLst>
            </a:endParaRPr>
          </a:p>
        </p:txBody>
      </p:sp>
      <p:sp>
        <p:nvSpPr>
          <p:cNvPr id="671749" name="Rectangle 5"/>
          <p:cNvSpPr>
            <a:spLocks noChangeArrowheads="1"/>
          </p:cNvSpPr>
          <p:nvPr/>
        </p:nvSpPr>
        <p:spPr bwMode="auto">
          <a:xfrm>
            <a:off x="1835697" y="4653136"/>
            <a:ext cx="66991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4000" i="1" dirty="0">
                <a:solidFill>
                  <a:srgbClr val="FFFFFF"/>
                </a:solidFill>
                <a:effectLst>
                  <a:glow rad="241300">
                    <a:schemeClr val="tx1">
                      <a:alpha val="85000"/>
                    </a:schemeClr>
                  </a:glow>
                </a:effectLst>
              </a:rPr>
              <a:t>"</a:t>
            </a:r>
            <a:r>
              <a:rPr lang="zh-CN" altLang="en-US" sz="4000" i="1" dirty="0">
                <a:solidFill>
                  <a:srgbClr val="FFFFFF"/>
                </a:solidFill>
                <a:effectLst>
                  <a:glow rad="241300">
                    <a:schemeClr val="tx1">
                      <a:alpha val="85000"/>
                    </a:schemeClr>
                  </a:glow>
                </a:effectLst>
              </a:rPr>
              <a:t>若 有 先 知 讲 道 之 能</a:t>
            </a:r>
            <a:r>
              <a:rPr lang="en-US" altLang="zh-CN" sz="4000" i="1" dirty="0">
                <a:solidFill>
                  <a:srgbClr val="FFFFFF"/>
                </a:solidFill>
                <a:effectLst>
                  <a:glow rad="241300">
                    <a:schemeClr val="tx1">
                      <a:alpha val="85000"/>
                    </a:schemeClr>
                  </a:glow>
                </a:effectLst>
              </a:rPr>
              <a:t>…</a:t>
            </a:r>
            <a:r>
              <a:rPr lang="ru-RU" altLang="ja-JP" sz="4000" i="1" dirty="0">
                <a:solidFill>
                  <a:srgbClr val="FFFFFF"/>
                </a:solidFill>
                <a:effectLst>
                  <a:glow rad="241300">
                    <a:schemeClr val="tx1">
                      <a:alpha val="85000"/>
                    </a:schemeClr>
                  </a:glow>
                </a:effectLst>
              </a:rPr>
              <a:t>"</a:t>
            </a:r>
            <a:endParaRPr lang="en-US" sz="4000" i="1" dirty="0">
              <a:solidFill>
                <a:srgbClr val="FFFFFF"/>
              </a:solidFill>
              <a:effectLst>
                <a:glow rad="241300">
                  <a:schemeClr val="tx1">
                    <a:alpha val="85000"/>
                  </a:schemeClr>
                </a:glow>
              </a:effectLst>
            </a:endParaRPr>
          </a:p>
        </p:txBody>
      </p:sp>
      <p:sp>
        <p:nvSpPr>
          <p:cNvPr id="8" name="TextBox 4"/>
          <p:cNvSpPr txBox="1">
            <a:spLocks noChangeArrowheads="1"/>
          </p:cNvSpPr>
          <p:nvPr/>
        </p:nvSpPr>
        <p:spPr bwMode="auto">
          <a:xfrm>
            <a:off x="-25152" y="62392"/>
            <a:ext cx="9661140" cy="1885014"/>
          </a:xfrm>
          <a:prstGeom prst="rect">
            <a:avLst/>
          </a:prstGeom>
          <a:gradFill flip="none" rotWithShape="1">
            <a:gsLst>
              <a:gs pos="0">
                <a:srgbClr val="000000"/>
              </a:gs>
              <a:gs pos="100000">
                <a:schemeClr val="tx1"/>
              </a:gs>
              <a:gs pos="52000">
                <a:srgbClr val="800000"/>
              </a:gs>
            </a:gsLst>
            <a:path path="rect">
              <a:fillToRect l="50000" t="50000" r="50000" b="50000"/>
            </a:path>
            <a:tileRect/>
          </a:gradFill>
          <a:ln>
            <a:noFill/>
          </a:ln>
        </p:spPr>
        <p:txBody>
          <a:bodyPr wrap="square" lIns="129366" tIns="64684" rIns="129366" bIns="64684">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297975" eaLnBrk="1" fontAlgn="auto" hangingPunct="1">
              <a:spcBef>
                <a:spcPts val="0"/>
              </a:spcBef>
              <a:spcAft>
                <a:spcPts val="0"/>
              </a:spcAft>
            </a:pPr>
            <a:r>
              <a:rPr lang="zh-CN" altLang="en-US" sz="11400" b="0" kern="0" dirty="0">
                <a:effectLst>
                  <a:glow rad="101600">
                    <a:srgbClr val="FFFF00">
                      <a:alpha val="62000"/>
                    </a:srgbClr>
                  </a:glow>
                </a:effectLst>
                <a:latin typeface="Times"/>
                <a:ea typeface="宋体" charset="0"/>
                <a:cs typeface="Times"/>
              </a:rPr>
              <a:t>预言</a:t>
            </a:r>
          </a:p>
        </p:txBody>
      </p:sp>
    </p:spTree>
    <p:extLst>
      <p:ext uri="{BB962C8B-B14F-4D97-AF65-F5344CB8AC3E}">
        <p14:creationId xmlns:p14="http://schemas.microsoft.com/office/powerpoint/2010/main" val="3136475120"/>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2772" name="Picture 4" descr="wisdomroad"/>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7384"/>
            <a:ext cx="9144000" cy="6904038"/>
          </a:xfrm>
          <a:prstGeom prst="rect">
            <a:avLst/>
          </a:prstGeom>
          <a:noFill/>
          <a:extLst>
            <a:ext uri="{909E8E84-426E-40DD-AFC4-6F175D3DCCD1}">
              <a14:hiddenFill xmlns:a14="http://schemas.microsoft.com/office/drawing/2010/main">
                <a:solidFill>
                  <a:srgbClr val="FFFFFF"/>
                </a:solidFill>
              </a14:hiddenFill>
            </a:ext>
          </a:extLst>
        </p:spPr>
      </p:pic>
      <p:sp>
        <p:nvSpPr>
          <p:cNvPr id="672770" name="Rectangle 2"/>
          <p:cNvSpPr>
            <a:spLocks noGrp="1" noChangeArrowheads="1"/>
          </p:cNvSpPr>
          <p:nvPr>
            <p:ph type="title"/>
          </p:nvPr>
        </p:nvSpPr>
        <p:spPr>
          <a:xfrm>
            <a:off x="0" y="304801"/>
            <a:ext cx="8839200" cy="3276600"/>
          </a:xfrm>
          <a:effectLst>
            <a:outerShdw blurRad="63500" dist="35921" dir="2700000" algn="ctr" rotWithShape="0">
              <a:schemeClr val="tx1">
                <a:alpha val="74998"/>
              </a:schemeClr>
            </a:outerShdw>
          </a:effectLst>
        </p:spPr>
        <p:txBody>
          <a:bodyPr/>
          <a:lstStyle/>
          <a:p>
            <a:r>
              <a:rPr lang="zh-CN" altLang="en-US" sz="4000" b="1" dirty="0">
                <a:solidFill>
                  <a:schemeClr val="bg1"/>
                </a:solidFill>
              </a:rPr>
              <a:t>也明白各样的奥秘，各样的知识；并且有全备的信，叫我能够移山，却没有爱，我就算不得甚么。</a:t>
            </a:r>
            <a:r>
              <a:rPr lang="en-US" sz="4000" b="1" dirty="0">
                <a:solidFill>
                  <a:schemeClr val="bg1"/>
                </a:solidFill>
              </a:rPr>
              <a:t>(13:2b)</a:t>
            </a:r>
          </a:p>
        </p:txBody>
      </p:sp>
      <p:sp>
        <p:nvSpPr>
          <p:cNvPr id="672773" name="Rectangle 5"/>
          <p:cNvSpPr>
            <a:spLocks noChangeArrowheads="1"/>
          </p:cNvSpPr>
          <p:nvPr/>
        </p:nvSpPr>
        <p:spPr bwMode="auto">
          <a:xfrm>
            <a:off x="3352800" y="4267200"/>
            <a:ext cx="5791200"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pPr algn="r"/>
            <a:r>
              <a:rPr lang="ru-RU" altLang="ja-JP" sz="4000" b="0" i="1" dirty="0">
                <a:solidFill>
                  <a:srgbClr val="FFFFFF"/>
                </a:solidFill>
              </a:rPr>
              <a:t>"</a:t>
            </a:r>
            <a:r>
              <a:rPr lang="en-US" sz="4000" b="0" i="1" dirty="0">
                <a:solidFill>
                  <a:srgbClr val="FFFFFF"/>
                </a:solidFill>
              </a:rPr>
              <a:t>…</a:t>
            </a:r>
            <a:r>
              <a:rPr lang="zh-CN" altLang="en-US" sz="4000" b="0" i="1" dirty="0">
                <a:solidFill>
                  <a:srgbClr val="FFFFFF"/>
                </a:solidFill>
              </a:rPr>
              <a:t>也明白各样的奥秘</a:t>
            </a:r>
            <a:r>
              <a:rPr lang="en-US" sz="4000" b="0" i="1" dirty="0">
                <a:solidFill>
                  <a:srgbClr val="FFFFFF"/>
                </a:solidFill>
              </a:rPr>
              <a:t>…</a:t>
            </a:r>
            <a:r>
              <a:rPr lang="ru-RU" altLang="ja-JP" sz="4000" b="0" i="1" dirty="0">
                <a:solidFill>
                  <a:srgbClr val="FFFFFF"/>
                </a:solidFill>
              </a:rPr>
              <a:t>"</a:t>
            </a:r>
            <a:endParaRPr lang="en-US" sz="4000" b="0" i="1" dirty="0">
              <a:solidFill>
                <a:srgbClr val="FFFFFF"/>
              </a:solidFill>
            </a:endParaRPr>
          </a:p>
        </p:txBody>
      </p:sp>
    </p:spTree>
    <p:extLst>
      <p:ext uri="{BB962C8B-B14F-4D97-AF65-F5344CB8AC3E}">
        <p14:creationId xmlns:p14="http://schemas.microsoft.com/office/powerpoint/2010/main" val="2504067452"/>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6" name="Picture 4" descr="wisdomthink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73795" name="Rectangle 3"/>
          <p:cNvSpPr>
            <a:spLocks noGrp="1" noChangeArrowheads="1"/>
          </p:cNvSpPr>
          <p:nvPr>
            <p:ph type="title"/>
          </p:nvPr>
        </p:nvSpPr>
        <p:spPr>
          <a:xfrm>
            <a:off x="228600" y="152400"/>
            <a:ext cx="8305800" cy="2133600"/>
          </a:xfrm>
          <a:effectLst>
            <a:outerShdw blurRad="63500" dist="35921" dir="2700000" algn="ctr" rotWithShape="0">
              <a:schemeClr val="bg1">
                <a:alpha val="74998"/>
              </a:schemeClr>
            </a:outerShdw>
          </a:effectLst>
        </p:spPr>
        <p:txBody>
          <a:bodyPr/>
          <a:lstStyle/>
          <a:p>
            <a:r>
              <a:rPr lang="zh-CN" altLang="en-US" sz="4000" b="1" dirty="0">
                <a:solidFill>
                  <a:schemeClr val="tx1"/>
                </a:solidFill>
              </a:rPr>
              <a:t>我若有先知讲道的恩赐，也明白各样的奥秘，各样的</a:t>
            </a:r>
            <a:r>
              <a:rPr lang="zh-CN" altLang="en-US" sz="4000" b="1" dirty="0">
                <a:solidFill>
                  <a:srgbClr val="000080"/>
                </a:solidFill>
              </a:rPr>
              <a:t>知识</a:t>
            </a:r>
            <a:r>
              <a:rPr lang="zh-CN" altLang="en-US" sz="4000" b="1" dirty="0">
                <a:solidFill>
                  <a:schemeClr val="tx1"/>
                </a:solidFill>
              </a:rPr>
              <a:t>；并且有全备的信，叫我能够移山，却没有爱，我就算不得甚么。</a:t>
            </a:r>
            <a:r>
              <a:rPr lang="en-US" sz="4000" b="1" dirty="0">
                <a:solidFill>
                  <a:srgbClr val="000000"/>
                </a:solidFill>
              </a:rPr>
              <a:t>(13:2c)</a:t>
            </a:r>
            <a:endParaRPr lang="en-US" sz="4000" b="1" dirty="0">
              <a:solidFill>
                <a:schemeClr val="tx1"/>
              </a:solidFill>
              <a:latin typeface="Times" charset="0"/>
            </a:endParaRPr>
          </a:p>
        </p:txBody>
      </p:sp>
      <p:sp>
        <p:nvSpPr>
          <p:cNvPr id="673797" name="Rectangle 5"/>
          <p:cNvSpPr>
            <a:spLocks noChangeArrowheads="1"/>
          </p:cNvSpPr>
          <p:nvPr/>
        </p:nvSpPr>
        <p:spPr bwMode="auto">
          <a:xfrm>
            <a:off x="899593" y="4941168"/>
            <a:ext cx="4752528"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pPr algn="l"/>
            <a:r>
              <a:rPr lang="ru-RU" altLang="ja-JP" sz="4000" b="0" i="1" dirty="0">
                <a:solidFill>
                  <a:srgbClr val="000000"/>
                </a:solidFill>
              </a:rPr>
              <a:t>"</a:t>
            </a:r>
            <a:r>
              <a:rPr lang="en-US" sz="4000" b="0" i="1" dirty="0">
                <a:solidFill>
                  <a:srgbClr val="000000"/>
                </a:solidFill>
              </a:rPr>
              <a:t>…</a:t>
            </a:r>
            <a:r>
              <a:rPr lang="zh-CN" altLang="en-US" sz="4000" b="0" i="1" dirty="0">
                <a:solidFill>
                  <a:srgbClr val="000000"/>
                </a:solidFill>
              </a:rPr>
              <a:t>各样的知识</a:t>
            </a:r>
            <a:r>
              <a:rPr lang="en-US" sz="4000" b="0" i="1" dirty="0">
                <a:solidFill>
                  <a:srgbClr val="000000"/>
                </a:solidFill>
              </a:rPr>
              <a:t>…</a:t>
            </a:r>
            <a:r>
              <a:rPr lang="ru-RU" altLang="ja-JP" sz="4000" b="0" i="1" dirty="0">
                <a:solidFill>
                  <a:srgbClr val="000000"/>
                </a:solidFill>
              </a:rPr>
              <a:t>"</a:t>
            </a:r>
            <a:endParaRPr lang="en-US" sz="4000" b="0" i="1" dirty="0">
              <a:solidFill>
                <a:srgbClr val="000000"/>
              </a:solidFill>
            </a:endParaRPr>
          </a:p>
        </p:txBody>
      </p:sp>
    </p:spTree>
    <p:extLst>
      <p:ext uri="{BB962C8B-B14F-4D97-AF65-F5344CB8AC3E}">
        <p14:creationId xmlns:p14="http://schemas.microsoft.com/office/powerpoint/2010/main" val="286327573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21" name="Picture 5" descr="faithtomoveCheyenneMount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74818" name="Rectangle 2"/>
          <p:cNvSpPr>
            <a:spLocks noGrp="1" noChangeArrowheads="1"/>
          </p:cNvSpPr>
          <p:nvPr>
            <p:ph type="title"/>
          </p:nvPr>
        </p:nvSpPr>
        <p:spPr>
          <a:xfrm>
            <a:off x="33" y="762000"/>
            <a:ext cx="9143999" cy="2057400"/>
          </a:xfrm>
          <a:noFill/>
          <a:ln>
            <a:noFill/>
          </a:ln>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vert="horz" wrap="square" lIns="91269" tIns="45635" rIns="91269" bIns="45635" numCol="1" anchor="ctr" anchorCtr="0" compatLnSpc="1">
            <a:prstTxWarp prst="textNoShape">
              <a:avLst/>
            </a:prstTxWarp>
          </a:bodyPr>
          <a:lstStyle/>
          <a:p>
            <a:r>
              <a:rPr lang="zh-CN" altLang="en-US" b="1" dirty="0">
                <a:solidFill>
                  <a:schemeClr val="bg1"/>
                </a:solidFill>
                <a:effectLst>
                  <a:glow rad="241300">
                    <a:schemeClr val="tx1">
                      <a:alpha val="85000"/>
                    </a:schemeClr>
                  </a:glow>
                </a:effectLst>
              </a:rPr>
              <a:t>并且有全备的信，叫我能够移山，却没有爱，我就算不得甚么。</a:t>
            </a:r>
            <a:r>
              <a:rPr lang="en-US" b="1" dirty="0">
                <a:solidFill>
                  <a:schemeClr val="bg1"/>
                </a:solidFill>
                <a:effectLst>
                  <a:glow rad="241300">
                    <a:schemeClr val="tx1">
                      <a:alpha val="85000"/>
                    </a:schemeClr>
                  </a:glow>
                </a:effectLst>
              </a:rPr>
              <a:t>(13:2d).</a:t>
            </a:r>
          </a:p>
        </p:txBody>
      </p:sp>
      <p:sp>
        <p:nvSpPr>
          <p:cNvPr id="674820" name="Rectangle 4"/>
          <p:cNvSpPr>
            <a:spLocks noChangeArrowheads="1"/>
          </p:cNvSpPr>
          <p:nvPr/>
        </p:nvSpPr>
        <p:spPr bwMode="auto">
          <a:xfrm>
            <a:off x="467545" y="2852936"/>
            <a:ext cx="8424936" cy="3581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269" tIns="45635" rIns="91269" bIns="45635" numCol="1" anchor="ctr" anchorCtr="0" compatLnSpc="1">
            <a:prstTxWarp prst="textNoShape">
              <a:avLst/>
            </a:prstTxWarp>
          </a:bodyPr>
          <a:lstStyle/>
          <a:p>
            <a:pPr algn="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a:t>
            </a:r>
            <a:r>
              <a:rPr lang="zh-CN" altLang="en-US" sz="3600" i="1" dirty="0">
                <a:solidFill>
                  <a:schemeClr val="bg1"/>
                </a:solidFill>
                <a:effectLst>
                  <a:glow rad="241300">
                    <a:schemeClr val="tx1">
                      <a:alpha val="85000"/>
                    </a:schemeClr>
                  </a:glow>
                </a:effectLst>
                <a:latin typeface="+mj-lt"/>
                <a:ea typeface="+mj-ea"/>
                <a:cs typeface="+mj-cs"/>
              </a:rPr>
              <a:t>并且有全备的信，叫我能够移山，却没有爱，我就算不得甚么。</a:t>
            </a:r>
            <a:r>
              <a:rPr lang="en-US" sz="3600" i="1" dirty="0">
                <a:solidFill>
                  <a:schemeClr val="bg1"/>
                </a:solidFill>
                <a:effectLst>
                  <a:glow rad="241300">
                    <a:schemeClr val="tx1">
                      <a:alpha val="85000"/>
                    </a:schemeClr>
                  </a:glow>
                </a:effectLst>
                <a:latin typeface="+mj-lt"/>
                <a:ea typeface="+mj-ea"/>
                <a:cs typeface="+mj-cs"/>
              </a:rPr>
              <a:t>…</a:t>
            </a: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 (</a:t>
            </a:r>
            <a:r>
              <a:rPr lang="en-US" altLang="zh-CN" sz="3600" i="1" dirty="0">
                <a:solidFill>
                  <a:schemeClr val="bg1"/>
                </a:solidFill>
                <a:effectLst>
                  <a:glow rad="241300">
                    <a:schemeClr val="tx1">
                      <a:alpha val="85000"/>
                    </a:schemeClr>
                  </a:glow>
                </a:effectLst>
                <a:latin typeface="+mj-lt"/>
                <a:ea typeface="+mj-ea"/>
                <a:cs typeface="+mj-cs"/>
              </a:rPr>
              <a:t>CNV</a:t>
            </a:r>
            <a:r>
              <a:rPr lang="en-US" sz="3600" i="1" dirty="0">
                <a:solidFill>
                  <a:schemeClr val="bg1"/>
                </a:solidFill>
                <a:effectLst>
                  <a:glow rad="241300">
                    <a:schemeClr val="tx1">
                      <a:alpha val="85000"/>
                    </a:schemeClr>
                  </a:glow>
                </a:effectLst>
                <a:latin typeface="+mj-lt"/>
                <a:ea typeface="+mj-ea"/>
                <a:cs typeface="+mj-cs"/>
              </a:rPr>
              <a:t>)</a:t>
            </a:r>
          </a:p>
        </p:txBody>
      </p:sp>
    </p:spTree>
    <p:extLst>
      <p:ext uri="{BB962C8B-B14F-4D97-AF65-F5344CB8AC3E}">
        <p14:creationId xmlns:p14="http://schemas.microsoft.com/office/powerpoint/2010/main" val="363635235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8962" name="Picture 2" descr="OMSSO011"/>
          <p:cNvPicPr>
            <a:picLocks noChangeAspect="1" noChangeArrowheads="1"/>
          </p:cNvPicPr>
          <p:nvPr/>
        </p:nvPicPr>
        <p:blipFill>
          <a:blip r:embed="rId4">
            <a:lum bright="12000"/>
            <a:extLst>
              <a:ext uri="{28A0092B-C50C-407E-A947-70E740481C1C}">
                <a14:useLocalDpi xmlns:a14="http://schemas.microsoft.com/office/drawing/2010/main"/>
              </a:ext>
            </a:extLst>
          </a:blip>
          <a:srcRect/>
          <a:stretch>
            <a:fillRect/>
          </a:stretch>
        </p:blipFill>
        <p:spPr bwMode="auto">
          <a:xfrm>
            <a:off x="31" y="0"/>
            <a:ext cx="55657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9091" name="Text Box 3"/>
          <p:cNvSpPr txBox="1">
            <a:spLocks noChangeArrowheads="1"/>
          </p:cNvSpPr>
          <p:nvPr/>
        </p:nvSpPr>
        <p:spPr bwMode="auto">
          <a:xfrm>
            <a:off x="899593" y="5373216"/>
            <a:ext cx="7939608" cy="1228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93" tIns="45647" rIns="91293" bIns="45647" anchor="ctr">
            <a:normAutofit fontScale="97500"/>
          </a:bodyPr>
          <a:lstStyle>
            <a:lvl1pPr>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algn="r" eaLnBrk="0" hangingPunct="0">
              <a:defRPr/>
            </a:pPr>
            <a:r>
              <a:rPr lang="zh-CN" altLang="en-US" sz="3600" i="1" dirty="0">
                <a:solidFill>
                  <a:srgbClr val="FFFFFF"/>
                </a:solidFill>
                <a:effectLst>
                  <a:glow rad="317500">
                    <a:srgbClr val="000000">
                      <a:alpha val="90000"/>
                    </a:srgbClr>
                  </a:glow>
                </a:effectLst>
              </a:rPr>
              <a:t>可拉</a:t>
            </a:r>
            <a:r>
              <a:rPr lang="en-US" altLang="zh-CN" sz="3600" i="1" dirty="0">
                <a:solidFill>
                  <a:srgbClr val="FFFFFF"/>
                </a:solidFill>
                <a:effectLst>
                  <a:glow rad="317500">
                    <a:srgbClr val="000000">
                      <a:alpha val="90000"/>
                    </a:srgbClr>
                  </a:glow>
                </a:effectLst>
              </a:rPr>
              <a:t>,</a:t>
            </a:r>
            <a:r>
              <a:rPr lang="zh-CN" altLang="en-US" sz="3600" i="1" dirty="0">
                <a:solidFill>
                  <a:srgbClr val="FFFFFF"/>
                </a:solidFill>
                <a:effectLst>
                  <a:glow rad="317500">
                    <a:srgbClr val="000000">
                      <a:alpha val="90000"/>
                    </a:srgbClr>
                  </a:glow>
                </a:effectLst>
              </a:rPr>
              <a:t>大坍和亚比兰              </a:t>
            </a:r>
            <a:endParaRPr lang="en-US" altLang="zh-CN" sz="3600" i="1" dirty="0">
              <a:solidFill>
                <a:srgbClr val="FFFFFF"/>
              </a:solidFill>
              <a:effectLst>
                <a:glow rad="317500">
                  <a:srgbClr val="000000">
                    <a:alpha val="90000"/>
                  </a:srgbClr>
                </a:glow>
              </a:effectLst>
            </a:endParaRPr>
          </a:p>
          <a:p>
            <a:pPr algn="r" eaLnBrk="0" hangingPunct="0">
              <a:defRPr/>
            </a:pPr>
            <a:r>
              <a:rPr lang="zh-CN" altLang="en-US" sz="3600" i="1" dirty="0">
                <a:solidFill>
                  <a:srgbClr val="FFFFFF"/>
                </a:solidFill>
                <a:effectLst>
                  <a:glow rad="317500">
                    <a:srgbClr val="000000">
                      <a:alpha val="90000"/>
                    </a:srgbClr>
                  </a:glow>
                </a:effectLst>
              </a:rPr>
              <a:t>民数记 </a:t>
            </a:r>
            <a:r>
              <a:rPr lang="en-US" sz="3600" i="1" dirty="0">
                <a:solidFill>
                  <a:srgbClr val="FFFFFF"/>
                </a:solidFill>
                <a:effectLst>
                  <a:glow rad="317500">
                    <a:srgbClr val="000000">
                      <a:alpha val="90000"/>
                    </a:srgbClr>
                  </a:glow>
                </a:effectLst>
                <a:ea typeface="ＭＳ Ｐゴシック"/>
              </a:rPr>
              <a:t> 16</a:t>
            </a:r>
          </a:p>
        </p:txBody>
      </p:sp>
      <p:sp>
        <p:nvSpPr>
          <p:cNvPr id="1369092" name="Rectangle 4"/>
          <p:cNvSpPr>
            <a:spLocks noGrp="1" noChangeArrowheads="1"/>
          </p:cNvSpPr>
          <p:nvPr>
            <p:ph type="title" idx="4294967295"/>
          </p:nvPr>
        </p:nvSpPr>
        <p:spPr>
          <a:xfrm>
            <a:off x="5334000" y="0"/>
            <a:ext cx="3810000" cy="1981200"/>
          </a:xfrm>
        </p:spPr>
        <p:txBody>
          <a:bodyPr>
            <a:normAutofit fontScale="97500"/>
          </a:bodyPr>
          <a:lstStyle/>
          <a:p>
            <a:pPr>
              <a:defRPr/>
            </a:pPr>
            <a:r>
              <a:rPr lang="zh-CN" altLang="en-US" sz="4800" b="1" kern="1200" dirty="0">
                <a:solidFill>
                  <a:schemeClr val="bg1"/>
                </a:solidFill>
                <a:effectLst>
                  <a:glow rad="317500">
                    <a:schemeClr val="tx2">
                      <a:alpha val="90000"/>
                    </a:schemeClr>
                  </a:glow>
                </a:effectLst>
              </a:rPr>
              <a:t>可拉的叛乱</a:t>
            </a:r>
            <a:endParaRPr lang="en-US" sz="4800" b="1"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2296801951"/>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4" name="Picture 4"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a:solidFill>
                  <a:srgbClr val="FFFFFF"/>
                </a:solidFill>
              </a14:hiddenFill>
            </a:ext>
          </a:extLst>
        </p:spPr>
      </p:pic>
      <p:sp>
        <p:nvSpPr>
          <p:cNvPr id="624646" name="Rectangle 6"/>
          <p:cNvSpPr>
            <a:spLocks noChangeArrowheads="1"/>
          </p:cNvSpPr>
          <p:nvPr/>
        </p:nvSpPr>
        <p:spPr bwMode="auto">
          <a:xfrm>
            <a:off x="-46856" y="5867400"/>
            <a:ext cx="9227368"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2800" dirty="0">
                <a:solidFill>
                  <a:srgbClr val="000000"/>
                </a:solidFill>
                <a:latin typeface="Arial"/>
              </a:rPr>
              <a:t>"</a:t>
            </a:r>
            <a:r>
              <a:rPr lang="zh-CN" altLang="en-US" sz="2800" dirty="0">
                <a:solidFill>
                  <a:srgbClr val="000000"/>
                </a:solidFill>
                <a:latin typeface="Papyrus" charset="0"/>
              </a:rPr>
              <a:t>殉道者的鲜血是教会的种子</a:t>
            </a:r>
            <a:r>
              <a:rPr lang="ru-RU" altLang="ja-JP" sz="2800" dirty="0">
                <a:solidFill>
                  <a:srgbClr val="000000"/>
                </a:solidFill>
                <a:latin typeface="Arial"/>
              </a:rPr>
              <a:t>"</a:t>
            </a:r>
            <a:r>
              <a:rPr lang="en-US" sz="2800" b="0" dirty="0">
                <a:solidFill>
                  <a:srgbClr val="000000"/>
                </a:solidFill>
                <a:latin typeface="Papyrus" charset="0"/>
              </a:rPr>
              <a:t> </a:t>
            </a:r>
            <a:br>
              <a:rPr lang="en-US" sz="2800" b="0" dirty="0">
                <a:solidFill>
                  <a:srgbClr val="000000"/>
                </a:solidFill>
                <a:latin typeface="Papyrus" charset="0"/>
              </a:rPr>
            </a:br>
            <a:r>
              <a:rPr lang="en-US" sz="3600" dirty="0">
                <a:solidFill>
                  <a:srgbClr val="000000"/>
                </a:solidFill>
                <a:latin typeface="Papyrus" charset="0"/>
              </a:rPr>
              <a:t>-Tertullian-</a:t>
            </a:r>
            <a:r>
              <a:rPr lang="en-US" sz="3200" dirty="0">
                <a:solidFill>
                  <a:srgbClr val="000000"/>
                </a:solidFill>
              </a:rPr>
              <a:t> </a:t>
            </a:r>
          </a:p>
        </p:txBody>
      </p:sp>
      <p:sp>
        <p:nvSpPr>
          <p:cNvPr id="624648" name="Rectangle 8"/>
          <p:cNvSpPr>
            <a:spLocks noGrp="1" noChangeArrowheads="1"/>
          </p:cNvSpPr>
          <p:nvPr>
            <p:ph type="ctrTitle"/>
          </p:nvPr>
        </p:nvSpPr>
        <p:spPr>
          <a:xfrm>
            <a:off x="609601" y="228600"/>
            <a:ext cx="7924800" cy="2209800"/>
          </a:xfrm>
        </p:spPr>
        <p:txBody>
          <a:bodyPr/>
          <a:lstStyle/>
          <a:p>
            <a:r>
              <a:rPr lang="zh-CN" altLang="en-US" sz="17000" b="1" dirty="0">
                <a:latin typeface="Papyrus" charset="0"/>
              </a:rPr>
              <a:t>给予</a:t>
            </a:r>
            <a:endParaRPr lang="en-US" sz="27500" b="1" dirty="0">
              <a:latin typeface="Papyrus" charset="0"/>
            </a:endParaRPr>
          </a:p>
        </p:txBody>
      </p:sp>
      <p:sp>
        <p:nvSpPr>
          <p:cNvPr id="624651" name="Rectangle 11"/>
          <p:cNvSpPr>
            <a:spLocks noChangeArrowheads="1"/>
          </p:cNvSpPr>
          <p:nvPr/>
        </p:nvSpPr>
        <p:spPr bwMode="auto">
          <a:xfrm>
            <a:off x="2286000" y="3243064"/>
            <a:ext cx="5029200"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t>
            </a:r>
            <a:r>
              <a:rPr lang="zh-CN" altLang="en-US" sz="4000" b="0" i="1" dirty="0">
                <a:solidFill>
                  <a:srgbClr val="000000"/>
                </a:solidFill>
              </a:rPr>
              <a:t>又舍己身被人焚烧，却没有爱，对我仍然毫无益处。</a:t>
            </a:r>
            <a:r>
              <a:rPr lang="en-US" sz="4000" b="0" i="1" dirty="0">
                <a:solidFill>
                  <a:srgbClr val="000000"/>
                </a:solidFill>
              </a:rPr>
              <a:t>…</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a:t>
            </a:r>
            <a:r>
              <a:rPr lang="en-US" altLang="zh-CN" sz="3200" b="0" i="1" dirty="0">
                <a:solidFill>
                  <a:srgbClr val="000000"/>
                </a:solidFill>
              </a:rPr>
              <a:t>CNV</a:t>
            </a:r>
            <a:r>
              <a:rPr lang="en-US" sz="3200" b="0" i="1" dirty="0">
                <a:solidFill>
                  <a:srgbClr val="000000"/>
                </a:solidFill>
              </a:rPr>
              <a:t>)</a:t>
            </a:r>
            <a:endParaRPr lang="en-US" sz="4000" b="0" i="1" dirty="0">
              <a:solidFill>
                <a:srgbClr val="000000"/>
              </a:solidFill>
            </a:endParaRPr>
          </a:p>
        </p:txBody>
      </p:sp>
    </p:spTree>
    <p:extLst>
      <p:ext uri="{BB962C8B-B14F-4D97-AF65-F5344CB8AC3E}">
        <p14:creationId xmlns:p14="http://schemas.microsoft.com/office/powerpoint/2010/main" val="54761986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5234" name="Picture 2"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a:solidFill>
                  <a:srgbClr val="FFFFFF"/>
                </a:solidFill>
              </a14:hiddenFill>
            </a:ext>
          </a:extLst>
        </p:spPr>
      </p:pic>
      <p:sp>
        <p:nvSpPr>
          <p:cNvPr id="735235" name="Rectangle 3"/>
          <p:cNvSpPr>
            <a:spLocks noChangeArrowheads="1"/>
          </p:cNvSpPr>
          <p:nvPr/>
        </p:nvSpPr>
        <p:spPr bwMode="auto">
          <a:xfrm>
            <a:off x="914400" y="5867400"/>
            <a:ext cx="77724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2000" dirty="0">
                <a:solidFill>
                  <a:srgbClr val="000000"/>
                </a:solidFill>
                <a:latin typeface="Arial"/>
              </a:rPr>
              <a:t>"</a:t>
            </a:r>
            <a:r>
              <a:rPr lang="zh-CN" altLang="en-US" sz="2000" dirty="0">
                <a:solidFill>
                  <a:srgbClr val="000000"/>
                </a:solidFill>
                <a:latin typeface="Papyrus" charset="0"/>
              </a:rPr>
              <a:t>殉道者的鲜血是教会的种子</a:t>
            </a:r>
            <a:r>
              <a:rPr lang="ru-RU" altLang="ja-JP" sz="2000" dirty="0">
                <a:solidFill>
                  <a:srgbClr val="000000"/>
                </a:solidFill>
                <a:latin typeface="Arial"/>
              </a:rPr>
              <a:t>"</a:t>
            </a:r>
            <a:r>
              <a:rPr lang="en-US" sz="2000" b="0" dirty="0">
                <a:solidFill>
                  <a:srgbClr val="000000"/>
                </a:solidFill>
                <a:latin typeface="Papyrus" charset="0"/>
              </a:rPr>
              <a:t> </a:t>
            </a:r>
            <a:br>
              <a:rPr lang="en-US" sz="2000" b="0" dirty="0">
                <a:solidFill>
                  <a:srgbClr val="000000"/>
                </a:solidFill>
                <a:latin typeface="Papyrus" charset="0"/>
              </a:rPr>
            </a:br>
            <a:br>
              <a:rPr lang="en-US" sz="2000" b="0" dirty="0">
                <a:solidFill>
                  <a:srgbClr val="000000"/>
                </a:solidFill>
                <a:latin typeface="Papyrus" charset="0"/>
              </a:rPr>
            </a:br>
            <a:r>
              <a:rPr lang="en-US" sz="1600" dirty="0">
                <a:solidFill>
                  <a:srgbClr val="000000"/>
                </a:solidFill>
                <a:latin typeface="Papyrus" charset="0"/>
              </a:rPr>
              <a:t>-Tertullian-</a:t>
            </a:r>
            <a:r>
              <a:rPr lang="en-US" sz="1400" dirty="0">
                <a:solidFill>
                  <a:srgbClr val="000000"/>
                </a:solidFill>
              </a:rPr>
              <a:t> </a:t>
            </a:r>
          </a:p>
        </p:txBody>
      </p:sp>
      <p:sp>
        <p:nvSpPr>
          <p:cNvPr id="735236" name="Rectangle 4"/>
          <p:cNvSpPr>
            <a:spLocks noGrp="1" noChangeArrowheads="1"/>
          </p:cNvSpPr>
          <p:nvPr>
            <p:ph type="ctrTitle"/>
          </p:nvPr>
        </p:nvSpPr>
        <p:spPr>
          <a:xfrm>
            <a:off x="609601" y="228600"/>
            <a:ext cx="7924800" cy="2209800"/>
          </a:xfrm>
        </p:spPr>
        <p:txBody>
          <a:bodyPr/>
          <a:lstStyle/>
          <a:p>
            <a:r>
              <a:rPr lang="zh-CN" altLang="en-US" sz="19100" b="1" dirty="0">
                <a:latin typeface="Papyrus" charset="0"/>
              </a:rPr>
              <a:t>印度</a:t>
            </a:r>
            <a:endParaRPr lang="en-US" sz="19100" b="1" dirty="0">
              <a:latin typeface="Papyrus" charset="0"/>
            </a:endParaRPr>
          </a:p>
        </p:txBody>
      </p:sp>
      <p:sp>
        <p:nvSpPr>
          <p:cNvPr id="735237" name="Rectangle 5"/>
          <p:cNvSpPr>
            <a:spLocks noChangeArrowheads="1"/>
          </p:cNvSpPr>
          <p:nvPr/>
        </p:nvSpPr>
        <p:spPr bwMode="auto">
          <a:xfrm>
            <a:off x="2286000" y="3171056"/>
            <a:ext cx="5029200" cy="241818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t>
            </a:r>
            <a:r>
              <a:rPr lang="zh-CN" altLang="en-US" sz="4000" b="0" i="1" dirty="0">
                <a:solidFill>
                  <a:srgbClr val="000000"/>
                </a:solidFill>
              </a:rPr>
              <a:t>又舍己身被人焚烧，却没有爱，对我仍然毫无益处。</a:t>
            </a:r>
            <a:r>
              <a:rPr lang="en-US" sz="4000" b="0" i="1" dirty="0">
                <a:solidFill>
                  <a:srgbClr val="000000"/>
                </a:solidFill>
              </a:rPr>
              <a:t>…</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a:t>
            </a:r>
            <a:r>
              <a:rPr lang="en-US" altLang="zh-CN" sz="3200" b="0" i="1" dirty="0">
                <a:solidFill>
                  <a:srgbClr val="000000"/>
                </a:solidFill>
              </a:rPr>
              <a:t>CNV</a:t>
            </a:r>
            <a:r>
              <a:rPr lang="en-US" sz="3200" b="0" i="1" dirty="0">
                <a:solidFill>
                  <a:srgbClr val="000000"/>
                </a:solidFill>
              </a:rPr>
              <a:t>)</a:t>
            </a:r>
            <a:endParaRPr lang="en-US" sz="4000" b="0" i="1" dirty="0">
              <a:solidFill>
                <a:srgbClr val="000000"/>
              </a:solidFill>
            </a:endParaRPr>
          </a:p>
        </p:txBody>
      </p:sp>
    </p:spTree>
    <p:extLst>
      <p:ext uri="{BB962C8B-B14F-4D97-AF65-F5344CB8AC3E}">
        <p14:creationId xmlns:p14="http://schemas.microsoft.com/office/powerpoint/2010/main" val="388428246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4834" name="Rectangle 2"/>
          <p:cNvSpPr>
            <a:spLocks noGrp="1" noChangeArrowheads="1"/>
          </p:cNvSpPr>
          <p:nvPr>
            <p:ph type="title" idx="4294967295"/>
          </p:nvPr>
        </p:nvSpPr>
        <p:spPr/>
        <p:txBody>
          <a:bodyPr lIns="90966" tIns="45484" rIns="90966" bIns="45484"/>
          <a:lstStyle/>
          <a:p>
            <a:pPr defTabSz="639100" eaLnBrk="1" hangingPunct="1"/>
            <a:r>
              <a:rPr lang="en-US" altLang="zh-CN" dirty="0">
                <a:latin typeface="Calibri" charset="0"/>
                <a:cs typeface="宋体" charset="0"/>
              </a:rPr>
              <a:t>Destroyed</a:t>
            </a:r>
            <a:r>
              <a:rPr lang="en-US" altLang="zh-CN" baseline="0" dirty="0">
                <a:latin typeface="Calibri" charset="0"/>
                <a:cs typeface="宋体" charset="0"/>
              </a:rPr>
              <a:t> Church</a:t>
            </a:r>
            <a:endParaRPr lang="en-US" altLang="zh-CN" dirty="0">
              <a:latin typeface="Calibri" charset="0"/>
              <a:cs typeface="宋体" charset="0"/>
            </a:endParaRPr>
          </a:p>
        </p:txBody>
      </p:sp>
      <p:sp>
        <p:nvSpPr>
          <p:cNvPr id="1784835" name="Rectangle 3"/>
          <p:cNvSpPr>
            <a:spLocks noGrp="1" noChangeArrowheads="1"/>
          </p:cNvSpPr>
          <p:nvPr>
            <p:ph type="body" idx="4294967295"/>
          </p:nvPr>
        </p:nvSpPr>
        <p:spPr/>
        <p:txBody>
          <a:bodyPr lIns="90966" tIns="45484" rIns="90966" bIns="45484"/>
          <a:lstStyle/>
          <a:p>
            <a:pPr marL="238985" indent="-238985" defTabSz="639100" eaLnBrk="1" hangingPunct="1"/>
            <a:endParaRPr lang="en-US" altLang="zh-CN">
              <a:latin typeface="Calibri" charset="0"/>
              <a:cs typeface="宋体" charset="0"/>
            </a:endParaRPr>
          </a:p>
        </p:txBody>
      </p:sp>
      <p:pic>
        <p:nvPicPr>
          <p:cNvPr id="1784836" name="Picture 4"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4323"/>
            <a:ext cx="9179387" cy="6905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40160487"/>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6882" name="Rectangle 2"/>
          <p:cNvSpPr>
            <a:spLocks noGrp="1" noChangeArrowheads="1"/>
          </p:cNvSpPr>
          <p:nvPr>
            <p:ph type="title" idx="4294967295"/>
          </p:nvPr>
        </p:nvSpPr>
        <p:spPr/>
        <p:txBody>
          <a:bodyPr lIns="90966" tIns="45484" rIns="90966" bIns="45484"/>
          <a:lstStyle/>
          <a:p>
            <a:pPr defTabSz="639100" eaLnBrk="1" hangingPunct="1"/>
            <a:r>
              <a:rPr lang="en-US" altLang="zh-CN" dirty="0">
                <a:latin typeface="Calibri" charset="0"/>
                <a:cs typeface="宋体" charset="0"/>
              </a:rPr>
              <a:t>Burned Christian Girl</a:t>
            </a:r>
          </a:p>
        </p:txBody>
      </p:sp>
      <p:pic>
        <p:nvPicPr>
          <p:cNvPr id="1786884" name="Picture 4" descr="image0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7766" y="1"/>
            <a:ext cx="8677896"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139458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8930" name="Rectangle 2"/>
          <p:cNvSpPr>
            <a:spLocks noGrp="1" noChangeArrowheads="1"/>
          </p:cNvSpPr>
          <p:nvPr>
            <p:ph type="title" idx="4294967295"/>
          </p:nvPr>
        </p:nvSpPr>
        <p:spPr>
          <a:xfrm>
            <a:off x="1" y="274588"/>
            <a:ext cx="8228707" cy="1143000"/>
          </a:xfrm>
        </p:spPr>
        <p:txBody>
          <a:bodyPr lIns="90966" tIns="45484" rIns="90966" bIns="45484"/>
          <a:lstStyle/>
          <a:p>
            <a:pPr defTabSz="639100" eaLnBrk="1" hangingPunct="1"/>
            <a:r>
              <a:rPr lang="en-US" altLang="zh-CN" dirty="0">
                <a:latin typeface="Calibri" charset="0"/>
                <a:cs typeface="宋体" charset="0"/>
              </a:rPr>
              <a:t>Burned Church</a:t>
            </a:r>
          </a:p>
        </p:txBody>
      </p:sp>
      <p:pic>
        <p:nvPicPr>
          <p:cNvPr id="1788932" name="Picture 4" descr="image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19028" y="-13882"/>
            <a:ext cx="8505946" cy="6947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796208"/>
      </p:ext>
    </p:extLst>
  </p:cSld>
  <p:clrMapOvr>
    <a:overrideClrMapping bg1="lt1" tx1="dk1" bg2="lt2" tx2="dk2" accent1="accent1" accent2="accent2" accent3="accent3" accent4="accent4" accent5="accent5" accent6="accent6" hlink="hlink" folHlink="folHlink"/>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0978" name="Rectangle 2"/>
          <p:cNvSpPr>
            <a:spLocks noGrp="1" noChangeArrowheads="1"/>
          </p:cNvSpPr>
          <p:nvPr>
            <p:ph type="title" idx="4294967295"/>
          </p:nvPr>
        </p:nvSpPr>
        <p:spPr/>
        <p:txBody>
          <a:bodyPr lIns="90966" tIns="45484" rIns="90966" bIns="45484"/>
          <a:lstStyle/>
          <a:p>
            <a:pPr defTabSz="639100" eaLnBrk="1" hangingPunct="1"/>
            <a:r>
              <a:rPr lang="en-US" altLang="zh-CN" dirty="0">
                <a:latin typeface="Calibri" charset="0"/>
                <a:cs typeface="宋体" charset="0"/>
              </a:rPr>
              <a:t>Killed Girl</a:t>
            </a:r>
          </a:p>
        </p:txBody>
      </p:sp>
      <p:sp>
        <p:nvSpPr>
          <p:cNvPr id="1790979" name="Rectangle 3"/>
          <p:cNvSpPr>
            <a:spLocks noGrp="1" noChangeArrowheads="1"/>
          </p:cNvSpPr>
          <p:nvPr>
            <p:ph type="body" idx="4294967295"/>
          </p:nvPr>
        </p:nvSpPr>
        <p:spPr/>
        <p:txBody>
          <a:bodyPr lIns="90966" tIns="45484" rIns="90966" bIns="45484"/>
          <a:lstStyle/>
          <a:p>
            <a:pPr marL="238985" indent="-238985" defTabSz="639100" eaLnBrk="1" hangingPunct="1"/>
            <a:endParaRPr lang="en-US" altLang="zh-CN">
              <a:latin typeface="Calibri" charset="0"/>
              <a:cs typeface="宋体" charset="0"/>
            </a:endParaRPr>
          </a:p>
        </p:txBody>
      </p:sp>
      <p:pic>
        <p:nvPicPr>
          <p:cNvPr id="1790980" name="Picture 4"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1796" y="-13883"/>
            <a:ext cx="9381814" cy="7037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9841746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32" name="Picture 4" descr="Bird 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11330"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en-US" sz="4000" b="1" dirty="0">
                <a:solidFill>
                  <a:schemeClr val="bg1"/>
                </a:solidFill>
              </a:rPr>
              <a:t>II. </a:t>
            </a:r>
            <a:r>
              <a:rPr lang="zh-CN" altLang="en-US" sz="4000" b="1" dirty="0">
                <a:solidFill>
                  <a:schemeClr val="bg1"/>
                </a:solidFill>
              </a:rPr>
              <a:t>爱使人</a:t>
            </a:r>
            <a:r>
              <a:rPr lang="zh-CN" altLang="en-US" sz="5400" b="1" dirty="0">
                <a:solidFill>
                  <a:srgbClr val="FFFF00"/>
                </a:solidFill>
              </a:rPr>
              <a:t>得益处</a:t>
            </a:r>
            <a:r>
              <a:rPr lang="en-US" sz="4000" b="1" dirty="0">
                <a:solidFill>
                  <a:schemeClr val="bg1"/>
                </a:solidFill>
              </a:rPr>
              <a:t>(13:4-7).</a:t>
            </a:r>
          </a:p>
        </p:txBody>
      </p:sp>
    </p:spTree>
    <p:extLst>
      <p:ext uri="{BB962C8B-B14F-4D97-AF65-F5344CB8AC3E}">
        <p14:creationId xmlns:p14="http://schemas.microsoft.com/office/powerpoint/2010/main" val="400636209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43713"/>
          </a:xfrm>
          <a:prstGeom prst="rect">
            <a:avLst/>
          </a:prstGeom>
          <a:noFill/>
          <a:extLst>
            <a:ext uri="{909E8E84-426E-40DD-AFC4-6F175D3DCCD1}">
              <a14:hiddenFill xmlns:a14="http://schemas.microsoft.com/office/drawing/2010/main">
                <a:solidFill>
                  <a:srgbClr val="FFFFFF"/>
                </a:solidFill>
              </a14:hiddenFill>
            </a:ext>
          </a:extLst>
        </p:spPr>
      </p:pic>
      <p:sp>
        <p:nvSpPr>
          <p:cNvPr id="705539"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zh-CN" altLang="en-US" sz="4000" i="1" dirty="0">
                <a:solidFill>
                  <a:schemeClr val="bg1"/>
                </a:solidFill>
              </a:rPr>
              <a:t>爱</a:t>
            </a:r>
            <a:r>
              <a:rPr lang="en-US" altLang="zh-CN" sz="4000" i="1" dirty="0">
                <a:solidFill>
                  <a:schemeClr val="bg1"/>
                </a:solidFill>
              </a:rPr>
              <a:t>---</a:t>
            </a:r>
            <a:r>
              <a:rPr lang="zh-CN" altLang="en-US" sz="4000" i="1" dirty="0">
                <a:solidFill>
                  <a:schemeClr val="bg1"/>
                </a:solidFill>
              </a:rPr>
              <a:t>关系方面</a:t>
            </a:r>
            <a:r>
              <a:rPr lang="en-US" sz="4000" i="1" dirty="0">
                <a:solidFill>
                  <a:schemeClr val="bg1"/>
                </a:solidFill>
              </a:rPr>
              <a:t>(13:4-7)</a:t>
            </a:r>
            <a:endParaRPr lang="en-US" i="1" dirty="0">
              <a:solidFill>
                <a:schemeClr val="bg1"/>
              </a:solidFill>
            </a:endParaRPr>
          </a:p>
        </p:txBody>
      </p:sp>
      <p:sp>
        <p:nvSpPr>
          <p:cNvPr id="705540"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000000"/>
                </a:solidFill>
              </a:rPr>
              <a:t>恒久忍耐</a:t>
            </a:r>
          </a:p>
          <a:p>
            <a:pPr marL="342277" indent="-342277" algn="l">
              <a:lnSpc>
                <a:spcPct val="90000"/>
              </a:lnSpc>
              <a:spcBef>
                <a:spcPct val="20000"/>
              </a:spcBef>
              <a:buFontTx/>
              <a:buChar char="•"/>
            </a:pPr>
            <a:r>
              <a:rPr lang="zh-CN" altLang="en-US" sz="2800" b="0" i="1" dirty="0">
                <a:solidFill>
                  <a:srgbClr val="000000"/>
                </a:solidFill>
              </a:rPr>
              <a:t>积极地展示恩慈</a:t>
            </a:r>
          </a:p>
        </p:txBody>
      </p:sp>
      <p:sp>
        <p:nvSpPr>
          <p:cNvPr id="7" name="Rectangle 6"/>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000000"/>
                </a:solidFill>
              </a:rPr>
              <a:t>爱使人得益处</a:t>
            </a:r>
            <a:r>
              <a:rPr lang="en-US" i="1" dirty="0">
                <a:solidFill>
                  <a:srgbClr val="000000"/>
                </a:solidFill>
              </a:rPr>
              <a:t>(13:4a-b):</a:t>
            </a:r>
          </a:p>
        </p:txBody>
      </p:sp>
    </p:spTree>
    <p:extLst>
      <p:ext uri="{BB962C8B-B14F-4D97-AF65-F5344CB8AC3E}">
        <p14:creationId xmlns:p14="http://schemas.microsoft.com/office/powerpoint/2010/main" val="3476468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5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554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40" grpId="0" build="p"/>
      <p:bldP spid="7" grpId="0" build="p" autoUpdateAnimBg="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4755" name="Picture 3" descr="heart_comment_graphic_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3588"/>
            <a:ext cx="9144000" cy="6094412"/>
          </a:xfrm>
          <a:prstGeom prst="rect">
            <a:avLst/>
          </a:prstGeom>
          <a:noFill/>
          <a:extLst>
            <a:ext uri="{909E8E84-426E-40DD-AFC4-6F175D3DCCD1}">
              <a14:hiddenFill xmlns:a14="http://schemas.microsoft.com/office/drawing/2010/main">
                <a:solidFill>
                  <a:srgbClr val="FFFFFF"/>
                </a:solidFill>
              </a14:hiddenFill>
            </a:ext>
          </a:extLst>
        </p:spPr>
      </p:pic>
      <p:sp>
        <p:nvSpPr>
          <p:cNvPr id="714754" name="Rectangle 2"/>
          <p:cNvSpPr>
            <a:spLocks noGrp="1" noChangeArrowheads="1"/>
          </p:cNvSpPr>
          <p:nvPr>
            <p:ph type="title" idx="4294967295"/>
          </p:nvPr>
        </p:nvSpPr>
        <p:spPr>
          <a:xfrm>
            <a:off x="685800" y="152400"/>
            <a:ext cx="7772400" cy="762000"/>
          </a:xfrm>
        </p:spPr>
        <p:txBody>
          <a:bodyPr/>
          <a:lstStyle/>
          <a:p>
            <a:r>
              <a:rPr lang="zh-CN" altLang="en-US" sz="4400" b="0" dirty="0"/>
              <a:t>心的大小</a:t>
            </a:r>
            <a:endParaRPr lang="en-US" dirty="0"/>
          </a:p>
        </p:txBody>
      </p:sp>
      <p:sp>
        <p:nvSpPr>
          <p:cNvPr id="4" name="TextBox 3"/>
          <p:cNvSpPr txBox="1">
            <a:spLocks noChangeArrowheads="1"/>
          </p:cNvSpPr>
          <p:nvPr/>
        </p:nvSpPr>
        <p:spPr bwMode="auto">
          <a:xfrm>
            <a:off x="1763689" y="3810794"/>
            <a:ext cx="6143625" cy="1361808"/>
          </a:xfrm>
          <a:prstGeom prst="rect">
            <a:avLst/>
          </a:prstGeom>
          <a:solidFill>
            <a:srgbClr val="800000"/>
          </a:solidFill>
          <a:ln>
            <a:noFill/>
          </a:ln>
        </p:spPr>
        <p:txBody>
          <a:bodyPr lIns="129380" tIns="64691" rIns="129380" bIns="6469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ru-RU" altLang="zh-CN" sz="4000" dirty="0">
                <a:solidFill>
                  <a:schemeClr val="bg1"/>
                </a:solidFill>
                <a:latin typeface="Calibri" charset="0"/>
                <a:ea typeface="宋体" charset="0"/>
                <a:cs typeface="宋体" charset="0"/>
              </a:rPr>
              <a:t>"</a:t>
            </a:r>
            <a:r>
              <a:rPr lang="zh-CN" altLang="en-US" sz="4000" dirty="0">
                <a:solidFill>
                  <a:schemeClr val="bg1"/>
                </a:solidFill>
                <a:latin typeface="Calibri" charset="0"/>
                <a:ea typeface="宋体" charset="0"/>
                <a:cs typeface="宋体" charset="0"/>
              </a:rPr>
              <a:t>人的大小不重要，</a:t>
            </a:r>
            <a:endParaRPr lang="en-US" altLang="zh-CN" sz="4000" dirty="0">
              <a:solidFill>
                <a:schemeClr val="bg1"/>
              </a:solidFill>
              <a:latin typeface="Calibri" charset="0"/>
              <a:ea typeface="宋体" charset="0"/>
              <a:cs typeface="宋体" charset="0"/>
            </a:endParaRPr>
          </a:p>
          <a:p>
            <a:pPr eaLnBrk="1" hangingPunct="1"/>
            <a:r>
              <a:rPr lang="zh-CN" altLang="en-US" sz="4000" dirty="0">
                <a:solidFill>
                  <a:schemeClr val="bg1"/>
                </a:solidFill>
                <a:latin typeface="Calibri" charset="0"/>
                <a:ea typeface="宋体" charset="0"/>
                <a:cs typeface="宋体" charset="0"/>
              </a:rPr>
              <a:t>人心的大小才重要。</a:t>
            </a:r>
            <a:r>
              <a:rPr lang="ru-RU" altLang="zh-CN" sz="4000" dirty="0">
                <a:solidFill>
                  <a:schemeClr val="bg1"/>
                </a:solidFill>
                <a:latin typeface="Calibri" charset="0"/>
                <a:ea typeface="宋体" charset="0"/>
                <a:cs typeface="宋体" charset="0"/>
              </a:rPr>
              <a:t>"</a:t>
            </a:r>
            <a:endParaRPr lang="en-US" sz="4000" dirty="0">
              <a:solidFill>
                <a:schemeClr val="bg1"/>
              </a:solidFill>
              <a:latin typeface="Calibri" charset="0"/>
              <a:ea typeface="宋体" charset="0"/>
              <a:cs typeface="宋体" charset="0"/>
            </a:endParaRPr>
          </a:p>
        </p:txBody>
      </p:sp>
    </p:spTree>
    <p:extLst>
      <p:ext uri="{BB962C8B-B14F-4D97-AF65-F5344CB8AC3E}">
        <p14:creationId xmlns:p14="http://schemas.microsoft.com/office/powerpoint/2010/main" val="51534121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43713"/>
          </a:xfrm>
          <a:prstGeom prst="rect">
            <a:avLst/>
          </a:prstGeom>
          <a:noFill/>
          <a:extLst>
            <a:ext uri="{909E8E84-426E-40DD-AFC4-6F175D3DCCD1}">
              <a14:hiddenFill xmlns:a14="http://schemas.microsoft.com/office/drawing/2010/main">
                <a:solidFill>
                  <a:srgbClr val="FFFFFF"/>
                </a:solidFill>
              </a14:hiddenFill>
            </a:ext>
          </a:extLst>
        </p:spPr>
      </p:pic>
      <p:sp>
        <p:nvSpPr>
          <p:cNvPr id="71270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zh-CN" altLang="en-US" sz="4000" i="1" dirty="0">
                <a:solidFill>
                  <a:schemeClr val="bg1"/>
                </a:solidFill>
              </a:rPr>
              <a:t>爱</a:t>
            </a:r>
            <a:r>
              <a:rPr lang="en-US" altLang="zh-CN" sz="4000" i="1" dirty="0">
                <a:solidFill>
                  <a:schemeClr val="bg1"/>
                </a:solidFill>
              </a:rPr>
              <a:t>---</a:t>
            </a:r>
            <a:r>
              <a:rPr lang="zh-CN" altLang="en-US" sz="4000" i="1" dirty="0">
                <a:solidFill>
                  <a:schemeClr val="bg1"/>
                </a:solidFill>
              </a:rPr>
              <a:t>关系方面</a:t>
            </a:r>
            <a:r>
              <a:rPr lang="en-US" sz="4000" i="1" dirty="0">
                <a:solidFill>
                  <a:schemeClr val="bg1"/>
                </a:solidFill>
              </a:rPr>
              <a:t>(13:4-7)</a:t>
            </a:r>
            <a:endParaRPr lang="en-US" i="1" dirty="0">
              <a:solidFill>
                <a:schemeClr val="bg1"/>
              </a:solidFill>
            </a:endParaRPr>
          </a:p>
        </p:txBody>
      </p:sp>
      <p:sp>
        <p:nvSpPr>
          <p:cNvPr id="71270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000000"/>
                </a:solidFill>
              </a:rPr>
              <a:t>恒久忍耐</a:t>
            </a:r>
          </a:p>
          <a:p>
            <a:pPr marL="342277" indent="-342277" algn="l">
              <a:lnSpc>
                <a:spcPct val="90000"/>
              </a:lnSpc>
              <a:spcBef>
                <a:spcPct val="20000"/>
              </a:spcBef>
              <a:buFontTx/>
              <a:buChar char="•"/>
            </a:pPr>
            <a:r>
              <a:rPr lang="zh-CN" altLang="en-US" sz="2800" b="0" i="1" dirty="0">
                <a:solidFill>
                  <a:srgbClr val="000000"/>
                </a:solidFill>
              </a:rPr>
              <a:t>积极地展示恩慈</a:t>
            </a:r>
          </a:p>
        </p:txBody>
      </p:sp>
      <p:sp>
        <p:nvSpPr>
          <p:cNvPr id="712709"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FFFFFF"/>
                </a:solidFill>
                <a:effectLst>
                  <a:glow rad="101600">
                    <a:schemeClr val="tx1">
                      <a:alpha val="75000"/>
                    </a:schemeClr>
                  </a:glow>
                </a:effectLst>
              </a:rPr>
              <a:t>爱是</a:t>
            </a:r>
            <a:r>
              <a:rPr lang="zh-CN" altLang="en-US" i="1" dirty="0">
                <a:solidFill>
                  <a:srgbClr val="FFFF00"/>
                </a:solidFill>
                <a:effectLst>
                  <a:glow rad="101600">
                    <a:schemeClr val="tx1">
                      <a:alpha val="75000"/>
                    </a:schemeClr>
                  </a:glow>
                </a:effectLst>
              </a:rPr>
              <a:t>不会</a:t>
            </a:r>
            <a:r>
              <a:rPr lang="zh-CN" altLang="en-US" i="1" dirty="0">
                <a:solidFill>
                  <a:srgbClr val="FFFFFF"/>
                </a:solidFill>
                <a:effectLst>
                  <a:glow rad="101600">
                    <a:schemeClr val="tx1">
                      <a:alpha val="75000"/>
                    </a:schemeClr>
                  </a:glow>
                </a:effectLst>
              </a:rPr>
              <a:t>以以下七方面方式去</a:t>
            </a:r>
            <a:r>
              <a:rPr lang="zh-CN" altLang="en-US" i="1" dirty="0">
                <a:solidFill>
                  <a:srgbClr val="FFFF00"/>
                </a:solidFill>
                <a:effectLst>
                  <a:glow rad="101600">
                    <a:schemeClr val="tx1">
                      <a:alpha val="75000"/>
                    </a:schemeClr>
                  </a:glow>
                </a:effectLst>
              </a:rPr>
              <a:t>伤害别人</a:t>
            </a:r>
            <a:r>
              <a:rPr lang="en-US" i="1" dirty="0">
                <a:solidFill>
                  <a:srgbClr val="FFFFFF"/>
                </a:solidFill>
                <a:effectLst>
                  <a:glow rad="101600">
                    <a:schemeClr val="tx1">
                      <a:alpha val="75000"/>
                    </a:schemeClr>
                  </a:glow>
                </a:effectLst>
              </a:rPr>
              <a:t>(13:4c-5):</a:t>
            </a:r>
            <a:endParaRPr lang="en-US" sz="2800" i="1" dirty="0">
              <a:solidFill>
                <a:srgbClr val="FFFFFF"/>
              </a:solidFill>
              <a:effectLst>
                <a:glow rad="101600">
                  <a:schemeClr val="tx1">
                    <a:alpha val="75000"/>
                  </a:schemeClr>
                </a:glow>
              </a:effectLst>
              <a:latin typeface="Times" charset="0"/>
            </a:endParaRPr>
          </a:p>
        </p:txBody>
      </p:sp>
      <p:sp>
        <p:nvSpPr>
          <p:cNvPr id="712710" name="Rectangle 6"/>
          <p:cNvSpPr>
            <a:spLocks noChangeArrowheads="1"/>
          </p:cNvSpPr>
          <p:nvPr/>
        </p:nvSpPr>
        <p:spPr bwMode="auto">
          <a:xfrm>
            <a:off x="5181600" y="2209801"/>
            <a:ext cx="41148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FFFFFF"/>
                </a:solidFill>
              </a:rPr>
              <a:t>妒忌</a:t>
            </a:r>
          </a:p>
          <a:p>
            <a:pPr marL="342277" indent="-342277" algn="l">
              <a:lnSpc>
                <a:spcPct val="90000"/>
              </a:lnSpc>
              <a:spcBef>
                <a:spcPct val="20000"/>
              </a:spcBef>
              <a:buFontTx/>
              <a:buChar char="•"/>
            </a:pPr>
            <a:endParaRPr lang="en-US" sz="2800" b="0" i="1" dirty="0">
              <a:solidFill>
                <a:srgbClr val="FFFFFF"/>
              </a:solidFill>
            </a:endParaRPr>
          </a:p>
          <a:p>
            <a:pPr marL="342277" indent="-342277" algn="l">
              <a:lnSpc>
                <a:spcPct val="90000"/>
              </a:lnSpc>
              <a:spcBef>
                <a:spcPct val="20000"/>
              </a:spcBef>
              <a:buFontTx/>
              <a:buChar char="•"/>
            </a:pPr>
            <a:endParaRPr lang="en-US" sz="3200" b="0" i="1" dirty="0">
              <a:solidFill>
                <a:srgbClr val="FFFFFF"/>
              </a:solidFill>
              <a:latin typeface="Times" charset="0"/>
            </a:endParaRPr>
          </a:p>
        </p:txBody>
      </p:sp>
      <p:sp>
        <p:nvSpPr>
          <p:cNvPr id="8" name="Rectangle 7"/>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000000"/>
                </a:solidFill>
              </a:rPr>
              <a:t>爱使人得益处 </a:t>
            </a:r>
            <a:r>
              <a:rPr lang="en-US" i="1" dirty="0">
                <a:solidFill>
                  <a:srgbClr val="000000"/>
                </a:solidFill>
              </a:rPr>
              <a:t>(13:4a-b):</a:t>
            </a:r>
          </a:p>
        </p:txBody>
      </p:sp>
    </p:spTree>
    <p:extLst>
      <p:ext uri="{BB962C8B-B14F-4D97-AF65-F5344CB8AC3E}">
        <p14:creationId xmlns:p14="http://schemas.microsoft.com/office/powerpoint/2010/main" val="842069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2710"/>
                                        </p:tgtEl>
                                        <p:attrNameLst>
                                          <p:attrName>style.visibility</p:attrName>
                                        </p:attrNameLst>
                                      </p:cBhvr>
                                      <p:to>
                                        <p:strVal val="visible"/>
                                      </p:to>
                                    </p:set>
                                    <p:animEffect transition="in" filter="box(in)">
                                      <p:cBhvr>
                                        <p:cTn id="7" dur="500"/>
                                        <p:tgtEl>
                                          <p:spTgt spid="71271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p:bldP spid="8"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1010" name="Picture 2" descr="OMSSO013"/>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54054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1139" name="Text Box 3"/>
          <p:cNvSpPr txBox="1">
            <a:spLocks noChangeArrowheads="1"/>
          </p:cNvSpPr>
          <p:nvPr/>
        </p:nvSpPr>
        <p:spPr bwMode="auto">
          <a:xfrm>
            <a:off x="3352800" y="5638802"/>
            <a:ext cx="5486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93" tIns="45647" rIns="91293" bIns="45647" anchor="ctr">
            <a:normAutofit fontScale="97500"/>
          </a:bodyPr>
          <a:lstStyle>
            <a:defPPr>
              <a:defRPr lang="en-US"/>
            </a:defPPr>
            <a:lvl1pPr algn="r">
              <a:defRPr sz="36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zh-CN" altLang="en-US" dirty="0">
                <a:solidFill>
                  <a:srgbClr val="FFFFFF"/>
                </a:solidFill>
                <a:effectLst>
                  <a:glow rad="317500">
                    <a:srgbClr val="000000">
                      <a:alpha val="90000"/>
                    </a:srgbClr>
                  </a:glow>
                </a:effectLst>
                <a:ea typeface="ＭＳ Ｐゴシック"/>
              </a:rPr>
              <a:t>民数记</a:t>
            </a:r>
            <a:r>
              <a:rPr lang="en-US" dirty="0">
                <a:solidFill>
                  <a:srgbClr val="FFFFFF"/>
                </a:solidFill>
                <a:effectLst>
                  <a:glow rad="317500">
                    <a:srgbClr val="000000">
                      <a:alpha val="90000"/>
                    </a:srgbClr>
                  </a:glow>
                </a:effectLst>
                <a:ea typeface="ＭＳ Ｐゴシック"/>
              </a:rPr>
              <a:t>21</a:t>
            </a:r>
          </a:p>
        </p:txBody>
      </p:sp>
      <p:sp>
        <p:nvSpPr>
          <p:cNvPr id="1371140" name="Rectangle 4"/>
          <p:cNvSpPr>
            <a:spLocks noGrp="1" noChangeArrowheads="1"/>
          </p:cNvSpPr>
          <p:nvPr>
            <p:ph type="title" idx="4294967295"/>
          </p:nvPr>
        </p:nvSpPr>
        <p:spPr>
          <a:xfrm>
            <a:off x="5486400" y="457200"/>
            <a:ext cx="3657600" cy="2362200"/>
          </a:xfrm>
        </p:spPr>
        <p:txBody>
          <a:bodyPr/>
          <a:lstStyle/>
          <a:p>
            <a:pPr eaLnBrk="1" hangingPunct="1">
              <a:defRPr/>
            </a:pPr>
            <a:r>
              <a:rPr lang="zh-CN" altLang="en-US" b="1" dirty="0">
                <a:solidFill>
                  <a:schemeClr val="bg1"/>
                </a:solidFill>
              </a:rPr>
              <a:t>铜蛇</a:t>
            </a:r>
            <a:endParaRPr lang="en-US" sz="5400" dirty="0"/>
          </a:p>
        </p:txBody>
      </p:sp>
    </p:spTree>
    <p:extLst>
      <p:ext uri="{BB962C8B-B14F-4D97-AF65-F5344CB8AC3E}">
        <p14:creationId xmlns:p14="http://schemas.microsoft.com/office/powerpoint/2010/main" val="3144710409"/>
      </p:ext>
    </p:extLst>
  </p:cSld>
  <p:clrMapOvr>
    <a:masterClrMapping/>
  </p:clrMapOvr>
  <p:transition spd="med">
    <p:randomBar dir="vert"/>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p:cNvSpPr>
            <a:spLocks noGrp="1" noChangeArrowheads="1"/>
          </p:cNvSpPr>
          <p:nvPr>
            <p:ph type="ctrTitle"/>
          </p:nvPr>
        </p:nvSpPr>
        <p:spPr>
          <a:xfrm>
            <a:off x="5105400" y="914400"/>
            <a:ext cx="4038600" cy="4114800"/>
          </a:xfrm>
        </p:spPr>
        <p:txBody>
          <a:bodyPr/>
          <a:lstStyle/>
          <a:p>
            <a:r>
              <a:rPr lang="zh-CN" altLang="en-US" sz="3600" b="1" i="1" dirty="0"/>
              <a:t>不要因自己的恩赐而自卑！</a:t>
            </a:r>
            <a:endParaRPr lang="en-US" sz="3600" b="1" i="1" dirty="0"/>
          </a:p>
        </p:txBody>
      </p:sp>
      <p:pic>
        <p:nvPicPr>
          <p:cNvPr id="573443" name="Picture 3" descr="Include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5018088"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1999928" y="399641"/>
            <a:ext cx="2736304" cy="1080120"/>
            <a:chOff x="1999928" y="399641"/>
            <a:chExt cx="2736304" cy="1080120"/>
          </a:xfrm>
        </p:grpSpPr>
        <p:sp>
          <p:nvSpPr>
            <p:cNvPr id="2" name="Oval 1"/>
            <p:cNvSpPr/>
            <p:nvPr/>
          </p:nvSpPr>
          <p:spPr bwMode="auto">
            <a:xfrm>
              <a:off x="2179948" y="399641"/>
              <a:ext cx="2376264" cy="108012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defTabSz="912947" eaLnBrk="0" hangingPunct="0"/>
              <a:endParaRPr lang="en-US" b="0">
                <a:solidFill>
                  <a:srgbClr val="000000"/>
                </a:solidFill>
              </a:endParaRPr>
            </a:p>
          </p:txBody>
        </p:sp>
        <p:sp>
          <p:nvSpPr>
            <p:cNvPr id="4" name="TextBox 3"/>
            <p:cNvSpPr txBox="1">
              <a:spLocks noChangeArrowheads="1"/>
            </p:cNvSpPr>
            <p:nvPr/>
          </p:nvSpPr>
          <p:spPr bwMode="auto">
            <a:xfrm>
              <a:off x="1999928" y="548680"/>
              <a:ext cx="2736304" cy="931081"/>
            </a:xfrm>
            <a:prstGeom prst="rect">
              <a:avLst/>
            </a:prstGeom>
            <a:noFill/>
            <a:ln>
              <a:noFill/>
            </a:ln>
          </p:spPr>
          <p:txBody>
            <a:bodyPr wrap="square"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2600" dirty="0">
                  <a:solidFill>
                    <a:schemeClr val="tx1"/>
                  </a:solidFill>
                  <a:latin typeface="Calibri" charset="0"/>
                  <a:ea typeface="宋体" charset="0"/>
                  <a:cs typeface="宋体" charset="0"/>
                </a:rPr>
                <a:t>有你的份，却没有我的。</a:t>
              </a:r>
            </a:p>
          </p:txBody>
        </p:sp>
      </p:grpSp>
    </p:spTree>
    <p:extLst>
      <p:ext uri="{BB962C8B-B14F-4D97-AF65-F5344CB8AC3E}">
        <p14:creationId xmlns:p14="http://schemas.microsoft.com/office/powerpoint/2010/main" val="24286125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34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42" grpId="0" build="p" autoUpdateAnimBg="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43713"/>
          </a:xfrm>
          <a:prstGeom prst="rect">
            <a:avLst/>
          </a:prstGeom>
          <a:noFill/>
          <a:extLst>
            <a:ext uri="{909E8E84-426E-40DD-AFC4-6F175D3DCCD1}">
              <a14:hiddenFill xmlns:a14="http://schemas.microsoft.com/office/drawing/2010/main">
                <a:solidFill>
                  <a:srgbClr val="FFFFFF"/>
                </a:solidFill>
              </a14:hiddenFill>
            </a:ext>
          </a:extLst>
        </p:spPr>
      </p:pic>
      <p:sp>
        <p:nvSpPr>
          <p:cNvPr id="71270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zh-CN" altLang="en-US" sz="4000" i="1" dirty="0">
                <a:solidFill>
                  <a:schemeClr val="bg1"/>
                </a:solidFill>
              </a:rPr>
              <a:t>爱</a:t>
            </a:r>
            <a:r>
              <a:rPr lang="en-US" altLang="zh-CN" sz="4000" i="1" dirty="0">
                <a:solidFill>
                  <a:schemeClr val="bg1"/>
                </a:solidFill>
              </a:rPr>
              <a:t>---</a:t>
            </a:r>
            <a:r>
              <a:rPr lang="zh-CN" altLang="en-US" sz="4000" i="1" dirty="0">
                <a:solidFill>
                  <a:schemeClr val="bg1"/>
                </a:solidFill>
              </a:rPr>
              <a:t>关系方面</a:t>
            </a:r>
            <a:r>
              <a:rPr lang="en-US" sz="4000" i="1" dirty="0">
                <a:solidFill>
                  <a:schemeClr val="bg1"/>
                </a:solidFill>
              </a:rPr>
              <a:t>(13:4-7)</a:t>
            </a:r>
            <a:endParaRPr lang="en-US" i="1" dirty="0">
              <a:solidFill>
                <a:schemeClr val="bg1"/>
              </a:solidFill>
            </a:endParaRPr>
          </a:p>
        </p:txBody>
      </p:sp>
      <p:sp>
        <p:nvSpPr>
          <p:cNvPr id="71270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000000"/>
                </a:solidFill>
              </a:rPr>
              <a:t>恒久忍耐</a:t>
            </a:r>
          </a:p>
          <a:p>
            <a:pPr marL="342277" indent="-342277" algn="l">
              <a:lnSpc>
                <a:spcPct val="90000"/>
              </a:lnSpc>
              <a:spcBef>
                <a:spcPct val="20000"/>
              </a:spcBef>
              <a:buFontTx/>
              <a:buChar char="•"/>
            </a:pPr>
            <a:r>
              <a:rPr lang="zh-CN" altLang="en-US" sz="2800" b="0" i="1" dirty="0">
                <a:solidFill>
                  <a:srgbClr val="000000"/>
                </a:solidFill>
              </a:rPr>
              <a:t>积极地展示恩慈</a:t>
            </a:r>
          </a:p>
        </p:txBody>
      </p:sp>
      <p:sp>
        <p:nvSpPr>
          <p:cNvPr id="712709"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FFFFFF"/>
                </a:solidFill>
                <a:effectLst>
                  <a:glow rad="101600">
                    <a:srgbClr val="000000">
                      <a:alpha val="75000"/>
                    </a:srgbClr>
                  </a:glow>
                </a:effectLst>
              </a:rPr>
              <a:t>爱是</a:t>
            </a:r>
            <a:r>
              <a:rPr lang="zh-CN" altLang="en-US" i="1" dirty="0">
                <a:solidFill>
                  <a:srgbClr val="FFFF00"/>
                </a:solidFill>
                <a:effectLst>
                  <a:glow rad="101600">
                    <a:srgbClr val="000000">
                      <a:alpha val="75000"/>
                    </a:srgbClr>
                  </a:glow>
                </a:effectLst>
              </a:rPr>
              <a:t>不会</a:t>
            </a:r>
            <a:r>
              <a:rPr lang="zh-CN" altLang="en-US" i="1" dirty="0">
                <a:solidFill>
                  <a:srgbClr val="FFFFFF"/>
                </a:solidFill>
                <a:effectLst>
                  <a:glow rad="101600">
                    <a:srgbClr val="000000">
                      <a:alpha val="75000"/>
                    </a:srgbClr>
                  </a:glow>
                </a:effectLst>
              </a:rPr>
              <a:t>以以下七方面方式去</a:t>
            </a:r>
            <a:r>
              <a:rPr lang="zh-CN" altLang="en-US" i="1" dirty="0">
                <a:solidFill>
                  <a:srgbClr val="FFFF00"/>
                </a:solidFill>
                <a:effectLst>
                  <a:glow rad="101600">
                    <a:srgbClr val="000000">
                      <a:alpha val="75000"/>
                    </a:srgbClr>
                  </a:glow>
                </a:effectLst>
              </a:rPr>
              <a:t>伤害别人</a:t>
            </a:r>
            <a:r>
              <a:rPr lang="en-US" i="1" dirty="0">
                <a:solidFill>
                  <a:srgbClr val="FFFFFF"/>
                </a:solidFill>
                <a:effectLst>
                  <a:glow rad="101600">
                    <a:srgbClr val="000000">
                      <a:alpha val="75000"/>
                    </a:srgbClr>
                  </a:glow>
                </a:effectLst>
              </a:rPr>
              <a:t>(13:4c-5):</a:t>
            </a:r>
            <a:endParaRPr lang="en-US" sz="2800" i="1" dirty="0">
              <a:solidFill>
                <a:srgbClr val="FFFFFF"/>
              </a:solidFill>
              <a:effectLst>
                <a:glow rad="101600">
                  <a:srgbClr val="000000">
                    <a:alpha val="75000"/>
                  </a:srgbClr>
                </a:glow>
              </a:effectLst>
              <a:latin typeface="Times" charset="0"/>
            </a:endParaRPr>
          </a:p>
        </p:txBody>
      </p:sp>
      <p:sp>
        <p:nvSpPr>
          <p:cNvPr id="712710" name="Rectangle 6"/>
          <p:cNvSpPr>
            <a:spLocks noChangeArrowheads="1"/>
          </p:cNvSpPr>
          <p:nvPr/>
        </p:nvSpPr>
        <p:spPr bwMode="auto">
          <a:xfrm>
            <a:off x="5181600" y="2209801"/>
            <a:ext cx="41148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FFFFFF"/>
                </a:solidFill>
              </a:rPr>
              <a:t>妒忌</a:t>
            </a:r>
          </a:p>
          <a:p>
            <a:pPr marL="342277" indent="-342277" algn="l">
              <a:lnSpc>
                <a:spcPct val="90000"/>
              </a:lnSpc>
              <a:spcBef>
                <a:spcPct val="20000"/>
              </a:spcBef>
              <a:buFontTx/>
              <a:buChar char="•"/>
            </a:pPr>
            <a:r>
              <a:rPr lang="zh-CN" altLang="en-US" sz="2800" b="0" i="1" dirty="0">
                <a:solidFill>
                  <a:srgbClr val="FFFFFF"/>
                </a:solidFill>
              </a:rPr>
              <a:t>自夸</a:t>
            </a:r>
          </a:p>
          <a:p>
            <a:pPr marL="342277" indent="-342277" algn="l">
              <a:lnSpc>
                <a:spcPct val="90000"/>
              </a:lnSpc>
              <a:spcBef>
                <a:spcPct val="20000"/>
              </a:spcBef>
              <a:buFontTx/>
              <a:buChar char="•"/>
            </a:pPr>
            <a:r>
              <a:rPr lang="zh-CN" altLang="en-US" sz="2800" b="0" i="1" dirty="0">
                <a:solidFill>
                  <a:srgbClr val="FFFFFF"/>
                </a:solidFill>
              </a:rPr>
              <a:t>骄傲</a:t>
            </a:r>
          </a:p>
          <a:p>
            <a:pPr marL="342277" indent="-342277" algn="l">
              <a:lnSpc>
                <a:spcPct val="90000"/>
              </a:lnSpc>
              <a:spcBef>
                <a:spcPct val="20000"/>
              </a:spcBef>
              <a:buFontTx/>
              <a:buChar char="•"/>
            </a:pPr>
            <a:endParaRPr lang="en-US" sz="2800" b="0" i="1" dirty="0">
              <a:solidFill>
                <a:srgbClr val="FFFFFF"/>
              </a:solidFill>
            </a:endParaRPr>
          </a:p>
          <a:p>
            <a:pPr marL="342277" indent="-342277" algn="l">
              <a:lnSpc>
                <a:spcPct val="90000"/>
              </a:lnSpc>
              <a:spcBef>
                <a:spcPct val="20000"/>
              </a:spcBef>
              <a:buFontTx/>
              <a:buChar char="•"/>
            </a:pPr>
            <a:endParaRPr lang="en-US" sz="3200" b="0" i="1" dirty="0">
              <a:solidFill>
                <a:srgbClr val="FFFFFF"/>
              </a:solidFill>
              <a:latin typeface="Times" charset="0"/>
            </a:endParaRPr>
          </a:p>
        </p:txBody>
      </p:sp>
      <p:sp>
        <p:nvSpPr>
          <p:cNvPr id="8" name="Rectangle 7"/>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000000"/>
                </a:solidFill>
              </a:rPr>
              <a:t>爱使人得益处 </a:t>
            </a:r>
            <a:r>
              <a:rPr lang="en-US" i="1" dirty="0">
                <a:solidFill>
                  <a:srgbClr val="000000"/>
                </a:solidFill>
              </a:rPr>
              <a:t>(13:4a-b):</a:t>
            </a:r>
          </a:p>
        </p:txBody>
      </p:sp>
    </p:spTree>
    <p:extLst>
      <p:ext uri="{BB962C8B-B14F-4D97-AF65-F5344CB8AC3E}">
        <p14:creationId xmlns:p14="http://schemas.microsoft.com/office/powerpoint/2010/main" val="2865139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2710"/>
                                        </p:tgtEl>
                                        <p:attrNameLst>
                                          <p:attrName>style.visibility</p:attrName>
                                        </p:attrNameLst>
                                      </p:cBhvr>
                                      <p:to>
                                        <p:strVal val="visible"/>
                                      </p:to>
                                    </p:set>
                                    <p:animEffect transition="in" filter="box(in)">
                                      <p:cBhvr>
                                        <p:cTn id="7" dur="500"/>
                                        <p:tgtEl>
                                          <p:spTgt spid="71271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p:bldP spid="8" grpId="0" build="p"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5" name="Picture 3" descr="Prid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205598">
            <a:off x="228600" y="-228600"/>
            <a:ext cx="5233988" cy="6858000"/>
          </a:xfrm>
          <a:prstGeom prst="rect">
            <a:avLst/>
          </a:prstGeom>
          <a:noFill/>
          <a:extLst>
            <a:ext uri="{909E8E84-426E-40DD-AFC4-6F175D3DCCD1}">
              <a14:hiddenFill xmlns:a14="http://schemas.microsoft.com/office/drawing/2010/main">
                <a:solidFill>
                  <a:srgbClr val="FFFFFF"/>
                </a:solidFill>
              </a14:hiddenFill>
            </a:ext>
          </a:extLst>
        </p:spPr>
      </p:pic>
      <p:sp>
        <p:nvSpPr>
          <p:cNvPr id="576514" name="Rectangle 2"/>
          <p:cNvSpPr>
            <a:spLocks noGrp="1" noChangeArrowheads="1"/>
          </p:cNvSpPr>
          <p:nvPr>
            <p:ph type="ctrTitle"/>
          </p:nvPr>
        </p:nvSpPr>
        <p:spPr>
          <a:xfrm>
            <a:off x="5076056" y="188640"/>
            <a:ext cx="4038600" cy="4114800"/>
          </a:xfrm>
        </p:spPr>
        <p:txBody>
          <a:bodyPr/>
          <a:lstStyle/>
          <a:p>
            <a:r>
              <a:rPr lang="zh-CN" altLang="en-US" sz="3600" b="1" i="1" dirty="0"/>
              <a:t>不要高估自己的</a:t>
            </a:r>
            <a:br>
              <a:rPr lang="zh-CN" altLang="en-US" sz="3600" b="1" i="1" dirty="0"/>
            </a:br>
            <a:r>
              <a:rPr lang="zh-CN" altLang="en-US" sz="3600" b="1" i="1" dirty="0"/>
              <a:t>恩赐</a:t>
            </a:r>
            <a:r>
              <a:rPr lang="en-US" altLang="zh-CN" sz="3600" b="1" i="1" dirty="0"/>
              <a:t>!</a:t>
            </a:r>
            <a:endParaRPr lang="en-US" sz="3600" b="1" i="1" dirty="0"/>
          </a:p>
        </p:txBody>
      </p:sp>
      <p:sp>
        <p:nvSpPr>
          <p:cNvPr id="4" name="Rectangle 2"/>
          <p:cNvSpPr txBox="1">
            <a:spLocks noChangeArrowheads="1"/>
          </p:cNvSpPr>
          <p:nvPr/>
        </p:nvSpPr>
        <p:spPr bwMode="auto">
          <a:xfrm rot="20482352">
            <a:off x="1238793" y="3690383"/>
            <a:ext cx="4329531" cy="2378302"/>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269" tIns="45635" rIns="91269" bIns="45635"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ru-RU" sz="2800" b="0" i="1" dirty="0">
                <a:latin typeface="acme secret agent"/>
                <a:cs typeface="acme secret agent"/>
              </a:rPr>
              <a:t>"</a:t>
            </a:r>
            <a:r>
              <a:rPr lang="en-US" sz="2800" b="0" i="1" dirty="0">
                <a:latin typeface="acme secret agent"/>
                <a:cs typeface="acme secret agent"/>
              </a:rPr>
              <a:t>Forgive me for talking about my gift so much!  Now YOU talk about it!</a:t>
            </a:r>
            <a:r>
              <a:rPr lang="ru-RU" sz="2800" b="0" i="1" dirty="0">
                <a:latin typeface="acme secret agent"/>
                <a:cs typeface="acme secret agent"/>
              </a:rPr>
              <a:t>"</a:t>
            </a:r>
            <a:endParaRPr lang="en-US" sz="2800" b="0" i="1" dirty="0">
              <a:latin typeface="acme secret agent"/>
              <a:cs typeface="acme secret agent"/>
            </a:endParaRPr>
          </a:p>
        </p:txBody>
      </p:sp>
      <p:sp>
        <p:nvSpPr>
          <p:cNvPr id="5" name="TextBox 3"/>
          <p:cNvSpPr txBox="1">
            <a:spLocks noChangeArrowheads="1"/>
          </p:cNvSpPr>
          <p:nvPr/>
        </p:nvSpPr>
        <p:spPr bwMode="auto">
          <a:xfrm rot="20462675">
            <a:off x="1368196" y="3798593"/>
            <a:ext cx="4230115" cy="216188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290" tIns="64646" rIns="129290" bIns="6464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4400" dirty="0">
                <a:solidFill>
                  <a:schemeClr val="tx1"/>
                </a:solidFill>
                <a:latin typeface="Calibri" charset="0"/>
                <a:ea typeface="宋体" charset="0"/>
                <a:cs typeface="宋体" charset="0"/>
              </a:rPr>
              <a:t>请饶恕我不断地讲述自己的恩赐。</a:t>
            </a:r>
            <a:endParaRPr lang="en-US" altLang="zh-CN" sz="4400" dirty="0">
              <a:solidFill>
                <a:schemeClr val="tx1"/>
              </a:solidFill>
              <a:latin typeface="Calibri" charset="0"/>
              <a:ea typeface="宋体" charset="0"/>
              <a:cs typeface="宋体" charset="0"/>
            </a:endParaRPr>
          </a:p>
          <a:p>
            <a:pPr eaLnBrk="1" hangingPunct="1"/>
            <a:r>
              <a:rPr lang="zh-CN" altLang="en-US" sz="4400" dirty="0">
                <a:solidFill>
                  <a:schemeClr val="tx1"/>
                </a:solidFill>
                <a:latin typeface="Calibri" charset="0"/>
                <a:ea typeface="宋体" charset="0"/>
                <a:cs typeface="宋体" charset="0"/>
              </a:rPr>
              <a:t>现在，到你了！</a:t>
            </a:r>
            <a:endParaRPr lang="en-US" sz="4400" dirty="0">
              <a:solidFill>
                <a:schemeClr val="tx1"/>
              </a:solidFill>
              <a:latin typeface="Calibri" charset="0"/>
              <a:ea typeface="宋体" charset="0"/>
              <a:cs typeface="宋体" charset="0"/>
            </a:endParaRPr>
          </a:p>
        </p:txBody>
      </p:sp>
    </p:spTree>
    <p:extLst>
      <p:ext uri="{BB962C8B-B14F-4D97-AF65-F5344CB8AC3E}">
        <p14:creationId xmlns:p14="http://schemas.microsoft.com/office/powerpoint/2010/main" val="1069514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6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514" grpId="0" build="p" autoUpdateAnimBg="0"/>
      <p:bldP spid="4" grpId="0" build="p" autoUpdateAnimBg="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43713"/>
          </a:xfrm>
          <a:prstGeom prst="rect">
            <a:avLst/>
          </a:prstGeom>
          <a:noFill/>
          <a:extLst>
            <a:ext uri="{909E8E84-426E-40DD-AFC4-6F175D3DCCD1}">
              <a14:hiddenFill xmlns:a14="http://schemas.microsoft.com/office/drawing/2010/main">
                <a:solidFill>
                  <a:srgbClr val="FFFFFF"/>
                </a:solidFill>
              </a14:hiddenFill>
            </a:ext>
          </a:extLst>
        </p:spPr>
      </p:pic>
      <p:sp>
        <p:nvSpPr>
          <p:cNvPr id="71270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zh-CN" altLang="en-US" sz="4000" i="1" dirty="0">
                <a:solidFill>
                  <a:schemeClr val="bg1"/>
                </a:solidFill>
              </a:rPr>
              <a:t>爱</a:t>
            </a:r>
            <a:r>
              <a:rPr lang="en-US" altLang="zh-CN" sz="4000" i="1" dirty="0">
                <a:solidFill>
                  <a:schemeClr val="bg1"/>
                </a:solidFill>
              </a:rPr>
              <a:t>---</a:t>
            </a:r>
            <a:r>
              <a:rPr lang="zh-CN" altLang="en-US" sz="4000" i="1" dirty="0">
                <a:solidFill>
                  <a:schemeClr val="bg1"/>
                </a:solidFill>
              </a:rPr>
              <a:t>关系方面</a:t>
            </a:r>
            <a:r>
              <a:rPr lang="en-US" sz="4000" i="1" dirty="0">
                <a:solidFill>
                  <a:schemeClr val="bg1"/>
                </a:solidFill>
              </a:rPr>
              <a:t>(13:4-7)</a:t>
            </a:r>
            <a:endParaRPr lang="en-US" i="1" dirty="0">
              <a:solidFill>
                <a:schemeClr val="bg1"/>
              </a:solidFill>
            </a:endParaRPr>
          </a:p>
        </p:txBody>
      </p:sp>
      <p:sp>
        <p:nvSpPr>
          <p:cNvPr id="71270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000000"/>
                </a:solidFill>
              </a:rPr>
              <a:t>恒久忍耐</a:t>
            </a:r>
          </a:p>
          <a:p>
            <a:pPr marL="342277" indent="-342277" algn="l">
              <a:lnSpc>
                <a:spcPct val="90000"/>
              </a:lnSpc>
              <a:spcBef>
                <a:spcPct val="20000"/>
              </a:spcBef>
              <a:buFontTx/>
              <a:buChar char="•"/>
            </a:pPr>
            <a:r>
              <a:rPr lang="zh-CN" altLang="en-US" sz="2800" b="0" i="1" dirty="0">
                <a:solidFill>
                  <a:srgbClr val="000000"/>
                </a:solidFill>
              </a:rPr>
              <a:t>积极地展示恩慈</a:t>
            </a:r>
          </a:p>
        </p:txBody>
      </p:sp>
      <p:sp>
        <p:nvSpPr>
          <p:cNvPr id="712709"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FFFFFF"/>
                </a:solidFill>
                <a:effectLst>
                  <a:glow rad="101600">
                    <a:srgbClr val="000000">
                      <a:alpha val="75000"/>
                    </a:srgbClr>
                  </a:glow>
                </a:effectLst>
              </a:rPr>
              <a:t>爱是</a:t>
            </a:r>
            <a:r>
              <a:rPr lang="zh-CN" altLang="en-US" i="1" dirty="0">
                <a:solidFill>
                  <a:srgbClr val="FFFF00"/>
                </a:solidFill>
                <a:effectLst>
                  <a:glow rad="101600">
                    <a:srgbClr val="000000">
                      <a:alpha val="75000"/>
                    </a:srgbClr>
                  </a:glow>
                </a:effectLst>
              </a:rPr>
              <a:t>不会</a:t>
            </a:r>
            <a:r>
              <a:rPr lang="zh-CN" altLang="en-US" i="1" dirty="0">
                <a:solidFill>
                  <a:srgbClr val="FFFFFF"/>
                </a:solidFill>
                <a:effectLst>
                  <a:glow rad="101600">
                    <a:srgbClr val="000000">
                      <a:alpha val="75000"/>
                    </a:srgbClr>
                  </a:glow>
                </a:effectLst>
              </a:rPr>
              <a:t>以以下七方面方式去</a:t>
            </a:r>
            <a:r>
              <a:rPr lang="zh-CN" altLang="en-US" i="1" dirty="0">
                <a:solidFill>
                  <a:srgbClr val="FFFF00"/>
                </a:solidFill>
                <a:effectLst>
                  <a:glow rad="101600">
                    <a:srgbClr val="000000">
                      <a:alpha val="75000"/>
                    </a:srgbClr>
                  </a:glow>
                </a:effectLst>
              </a:rPr>
              <a:t>伤害别人</a:t>
            </a:r>
            <a:r>
              <a:rPr lang="en-US" i="1" dirty="0">
                <a:solidFill>
                  <a:srgbClr val="FFFFFF"/>
                </a:solidFill>
                <a:effectLst>
                  <a:glow rad="101600">
                    <a:srgbClr val="000000">
                      <a:alpha val="75000"/>
                    </a:srgbClr>
                  </a:glow>
                </a:effectLst>
              </a:rPr>
              <a:t>(13:4c-5):</a:t>
            </a:r>
            <a:endParaRPr lang="en-US" sz="2800" i="1" dirty="0">
              <a:solidFill>
                <a:srgbClr val="FFFFFF"/>
              </a:solidFill>
              <a:effectLst>
                <a:glow rad="101600">
                  <a:srgbClr val="000000">
                    <a:alpha val="75000"/>
                  </a:srgbClr>
                </a:glow>
              </a:effectLst>
              <a:latin typeface="Times" charset="0"/>
            </a:endParaRPr>
          </a:p>
        </p:txBody>
      </p:sp>
      <p:sp>
        <p:nvSpPr>
          <p:cNvPr id="712710" name="Rectangle 6"/>
          <p:cNvSpPr>
            <a:spLocks noChangeArrowheads="1"/>
          </p:cNvSpPr>
          <p:nvPr/>
        </p:nvSpPr>
        <p:spPr bwMode="auto">
          <a:xfrm>
            <a:off x="5181600" y="2209801"/>
            <a:ext cx="41148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Tx/>
              <a:buChar char="•"/>
            </a:pPr>
            <a:r>
              <a:rPr lang="zh-CN" altLang="en-US" sz="2800" b="0" i="1" dirty="0">
                <a:solidFill>
                  <a:srgbClr val="FFFFFF"/>
                </a:solidFill>
              </a:rPr>
              <a:t>妒忌</a:t>
            </a:r>
          </a:p>
          <a:p>
            <a:pPr marL="342277" indent="-342277" algn="l">
              <a:lnSpc>
                <a:spcPct val="90000"/>
              </a:lnSpc>
              <a:spcBef>
                <a:spcPct val="20000"/>
              </a:spcBef>
              <a:buFontTx/>
              <a:buChar char="•"/>
            </a:pPr>
            <a:r>
              <a:rPr lang="zh-CN" altLang="en-US" sz="2800" b="0" i="1" dirty="0">
                <a:solidFill>
                  <a:srgbClr val="FFFFFF"/>
                </a:solidFill>
              </a:rPr>
              <a:t>自夸</a:t>
            </a:r>
          </a:p>
          <a:p>
            <a:pPr marL="342277" indent="-342277" algn="l">
              <a:lnSpc>
                <a:spcPct val="90000"/>
              </a:lnSpc>
              <a:spcBef>
                <a:spcPct val="20000"/>
              </a:spcBef>
              <a:buFontTx/>
              <a:buChar char="•"/>
            </a:pPr>
            <a:r>
              <a:rPr lang="zh-CN" altLang="en-US" sz="2800" b="0" i="1" dirty="0">
                <a:solidFill>
                  <a:srgbClr val="FFFFFF"/>
                </a:solidFill>
              </a:rPr>
              <a:t>骄傲</a:t>
            </a:r>
          </a:p>
          <a:p>
            <a:pPr marL="342277" indent="-342277" algn="l">
              <a:lnSpc>
                <a:spcPct val="90000"/>
              </a:lnSpc>
              <a:spcBef>
                <a:spcPct val="20000"/>
              </a:spcBef>
              <a:buFontTx/>
              <a:buChar char="•"/>
            </a:pPr>
            <a:r>
              <a:rPr lang="zh-CN" altLang="en-US" sz="2800" b="0" i="1" dirty="0">
                <a:solidFill>
                  <a:srgbClr val="FFFFFF"/>
                </a:solidFill>
              </a:rPr>
              <a:t>行为不检</a:t>
            </a:r>
          </a:p>
          <a:p>
            <a:pPr marL="342277" indent="-342277" algn="l">
              <a:lnSpc>
                <a:spcPct val="90000"/>
              </a:lnSpc>
              <a:spcBef>
                <a:spcPct val="20000"/>
              </a:spcBef>
              <a:buFontTx/>
              <a:buChar char="•"/>
            </a:pPr>
            <a:r>
              <a:rPr lang="zh-CN" altLang="en-US" sz="2800" b="0" i="1" dirty="0">
                <a:solidFill>
                  <a:srgbClr val="FFFFFF"/>
                </a:solidFill>
              </a:rPr>
              <a:t>自私</a:t>
            </a:r>
          </a:p>
          <a:p>
            <a:pPr marL="342277" indent="-342277" algn="l">
              <a:lnSpc>
                <a:spcPct val="90000"/>
              </a:lnSpc>
              <a:spcBef>
                <a:spcPct val="20000"/>
              </a:spcBef>
              <a:buFontTx/>
              <a:buChar char="•"/>
            </a:pPr>
            <a:r>
              <a:rPr lang="zh-CN" altLang="en-US" sz="2800" b="0" i="1" dirty="0">
                <a:solidFill>
                  <a:srgbClr val="FFFFFF"/>
                </a:solidFill>
              </a:rPr>
              <a:t>急躁</a:t>
            </a:r>
          </a:p>
          <a:p>
            <a:pPr marL="342277" indent="-342277" algn="l">
              <a:lnSpc>
                <a:spcPct val="90000"/>
              </a:lnSpc>
              <a:spcBef>
                <a:spcPct val="20000"/>
              </a:spcBef>
              <a:buFontTx/>
              <a:buChar char="•"/>
            </a:pPr>
            <a:r>
              <a:rPr lang="zh-CN" altLang="en-US" sz="2800" b="0" i="1" dirty="0">
                <a:solidFill>
                  <a:srgbClr val="FFFFFF"/>
                </a:solidFill>
              </a:rPr>
              <a:t>不饶恕</a:t>
            </a:r>
          </a:p>
          <a:p>
            <a:pPr marL="342277" indent="-342277" algn="l">
              <a:lnSpc>
                <a:spcPct val="90000"/>
              </a:lnSpc>
              <a:spcBef>
                <a:spcPct val="20000"/>
              </a:spcBef>
              <a:buFontTx/>
              <a:buChar char="•"/>
            </a:pPr>
            <a:endParaRPr lang="en-US" sz="2800" b="0" i="1" dirty="0">
              <a:solidFill>
                <a:srgbClr val="FFFFFF"/>
              </a:solidFill>
            </a:endParaRPr>
          </a:p>
          <a:p>
            <a:pPr marL="342277" indent="-342277" algn="l">
              <a:lnSpc>
                <a:spcPct val="90000"/>
              </a:lnSpc>
              <a:spcBef>
                <a:spcPct val="20000"/>
              </a:spcBef>
              <a:buFontTx/>
              <a:buChar char="•"/>
            </a:pPr>
            <a:endParaRPr lang="en-US" sz="3200" b="0" i="1" dirty="0">
              <a:solidFill>
                <a:srgbClr val="FFFFFF"/>
              </a:solidFill>
              <a:latin typeface="Times" charset="0"/>
            </a:endParaRPr>
          </a:p>
        </p:txBody>
      </p:sp>
      <p:sp>
        <p:nvSpPr>
          <p:cNvPr id="8" name="Rectangle 7"/>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algn="l">
              <a:lnSpc>
                <a:spcPct val="90000"/>
              </a:lnSpc>
              <a:spcBef>
                <a:spcPct val="20000"/>
              </a:spcBef>
            </a:pPr>
            <a:r>
              <a:rPr lang="zh-CN" altLang="en-US" i="1" dirty="0">
                <a:solidFill>
                  <a:srgbClr val="000000"/>
                </a:solidFill>
              </a:rPr>
              <a:t>爱使人得益处 </a:t>
            </a:r>
            <a:r>
              <a:rPr lang="en-US" i="1" dirty="0">
                <a:solidFill>
                  <a:srgbClr val="000000"/>
                </a:solidFill>
              </a:rPr>
              <a:t>(13:4a-b):</a:t>
            </a:r>
          </a:p>
        </p:txBody>
      </p:sp>
    </p:spTree>
    <p:extLst>
      <p:ext uri="{BB962C8B-B14F-4D97-AF65-F5344CB8AC3E}">
        <p14:creationId xmlns:p14="http://schemas.microsoft.com/office/powerpoint/2010/main" val="41866652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2710"/>
                                        </p:tgtEl>
                                        <p:attrNameLst>
                                          <p:attrName>style.visibility</p:attrName>
                                        </p:attrNameLst>
                                      </p:cBhvr>
                                      <p:to>
                                        <p:strVal val="visible"/>
                                      </p:to>
                                    </p:set>
                                    <p:animEffect transition="in" filter="box(in)">
                                      <p:cBhvr>
                                        <p:cTn id="7" dur="500"/>
                                        <p:tgtEl>
                                          <p:spTgt spid="71271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p:bldP spid="8" grpId="0" build="p" autoUpdateAnimBg="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title"/>
          </p:nvPr>
        </p:nvSpPr>
        <p:spPr/>
        <p:txBody>
          <a:bodyPr/>
          <a:lstStyle/>
          <a:p>
            <a:r>
              <a:rPr lang="zh-CN" altLang="en-US" sz="4000" b="1" dirty="0"/>
              <a:t>爱知道什么是好事</a:t>
            </a:r>
            <a:r>
              <a:rPr lang="en-US" sz="4000" b="1" dirty="0"/>
              <a:t>(13:6).</a:t>
            </a:r>
          </a:p>
        </p:txBody>
      </p:sp>
      <p:pic>
        <p:nvPicPr>
          <p:cNvPr id="704516" name="Picture 4" descr="commitment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1981200"/>
            <a:ext cx="4335463" cy="4335463"/>
          </a:xfrm>
          <a:prstGeom prst="rect">
            <a:avLst/>
          </a:prstGeom>
          <a:noFill/>
          <a:extLst>
            <a:ext uri="{909E8E84-426E-40DD-AFC4-6F175D3DCCD1}">
              <a14:hiddenFill xmlns:a14="http://schemas.microsoft.com/office/drawing/2010/main">
                <a:solidFill>
                  <a:srgbClr val="FFFFFF"/>
                </a:solidFill>
              </a14:hiddenFill>
            </a:ext>
          </a:extLst>
        </p:spPr>
      </p:pic>
      <p:sp>
        <p:nvSpPr>
          <p:cNvPr id="704517" name="Text Box 5"/>
          <p:cNvSpPr txBox="1">
            <a:spLocks noChangeArrowheads="1"/>
          </p:cNvSpPr>
          <p:nvPr/>
        </p:nvSpPr>
        <p:spPr bwMode="auto">
          <a:xfrm>
            <a:off x="395536" y="2819427"/>
            <a:ext cx="3030488" cy="132330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l" eaLnBrk="0" hangingPunct="0"/>
            <a:r>
              <a:rPr lang="zh-CN" altLang="en-US" sz="4000" dirty="0">
                <a:solidFill>
                  <a:srgbClr val="000000"/>
                </a:solidFill>
                <a:latin typeface="Arial Bold Italic" charset="0"/>
              </a:rPr>
              <a:t>爱不 喜 欢 不 义 </a:t>
            </a:r>
            <a:r>
              <a:rPr lang="en-US" sz="4000" dirty="0">
                <a:solidFill>
                  <a:srgbClr val="000000"/>
                </a:solidFill>
                <a:latin typeface="Arial Bold Italic" charset="0"/>
              </a:rPr>
              <a:t>…</a:t>
            </a:r>
          </a:p>
        </p:txBody>
      </p:sp>
      <p:sp>
        <p:nvSpPr>
          <p:cNvPr id="704518" name="Text Box 6"/>
          <p:cNvSpPr txBox="1">
            <a:spLocks noChangeArrowheads="1"/>
          </p:cNvSpPr>
          <p:nvPr/>
        </p:nvSpPr>
        <p:spPr bwMode="auto">
          <a:xfrm>
            <a:off x="5717977" y="2819403"/>
            <a:ext cx="3030488" cy="19388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269" tIns="45635" rIns="91269" bIns="45635">
            <a:spAutoFit/>
          </a:bodyPr>
          <a:lstStyle/>
          <a:p>
            <a:pPr algn="r" eaLnBrk="0" hangingPunct="0"/>
            <a:r>
              <a:rPr lang="en-US" sz="4000" dirty="0">
                <a:solidFill>
                  <a:srgbClr val="000000"/>
                </a:solidFill>
                <a:latin typeface="Arial Bold Italic" charset="0"/>
              </a:rPr>
              <a:t>… </a:t>
            </a:r>
            <a:r>
              <a:rPr lang="zh-CN" altLang="en-US" sz="4000" dirty="0">
                <a:solidFill>
                  <a:srgbClr val="000000"/>
                </a:solidFill>
                <a:latin typeface="Arial Bold Italic" charset="0"/>
              </a:rPr>
              <a:t>当真理得胜就欢喜。</a:t>
            </a:r>
          </a:p>
          <a:p>
            <a:pPr algn="r" eaLnBrk="0" hangingPunct="0"/>
            <a:endParaRPr lang="en-US" sz="4000" dirty="0">
              <a:solidFill>
                <a:srgbClr val="000000"/>
              </a:solidFill>
              <a:latin typeface="Arial Bold Italic" charset="0"/>
            </a:endParaRPr>
          </a:p>
        </p:txBody>
      </p:sp>
      <p:sp>
        <p:nvSpPr>
          <p:cNvPr id="704519" name="Rectangle 7"/>
          <p:cNvSpPr>
            <a:spLocks noChangeArrowheads="1"/>
          </p:cNvSpPr>
          <p:nvPr/>
        </p:nvSpPr>
        <p:spPr bwMode="auto">
          <a:xfrm>
            <a:off x="152401" y="152401"/>
            <a:ext cx="8839200" cy="6553200"/>
          </a:xfrm>
          <a:prstGeom prst="rect">
            <a:avLst/>
          </a:prstGeom>
          <a:noFill/>
          <a:ln w="76200">
            <a:solidFill>
              <a:srgbClr val="FF0000"/>
            </a:solidFill>
            <a:miter lim="800000"/>
            <a:headEnd/>
            <a:tailEnd/>
          </a:ln>
          <a:extLst>
            <a:ext uri="{909E8E84-426E-40DD-AFC4-6F175D3DCCD1}">
              <a14:hiddenFill xmlns:a14="http://schemas.microsoft.com/office/drawing/2010/main">
                <a:solidFill>
                  <a:schemeClr val="accent1"/>
                </a:solidFill>
              </a14:hiddenFill>
            </a:ext>
          </a:extLst>
        </p:spPr>
        <p:txBody>
          <a:bodyPr wrap="none" lIns="91269" tIns="45635" rIns="91269" bIns="45635" anchor="ctr"/>
          <a:lstStyle/>
          <a:p>
            <a:pPr algn="l" eaLnBrk="0" hangingPunct="0"/>
            <a:endParaRPr lang="en-US" b="0">
              <a:solidFill>
                <a:srgbClr val="000000"/>
              </a:solidFill>
            </a:endParaRPr>
          </a:p>
        </p:txBody>
      </p:sp>
    </p:spTree>
    <p:extLst>
      <p:ext uri="{BB962C8B-B14F-4D97-AF65-F5344CB8AC3E}">
        <p14:creationId xmlns:p14="http://schemas.microsoft.com/office/powerpoint/2010/main" val="32873279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4517">
                                            <p:txEl>
                                              <p:pRg st="0" end="0"/>
                                            </p:txEl>
                                          </p:spTgt>
                                        </p:tgtEl>
                                        <p:attrNameLst>
                                          <p:attrName>style.visibility</p:attrName>
                                        </p:attrNameLst>
                                      </p:cBhvr>
                                      <p:to>
                                        <p:strVal val="visible"/>
                                      </p:to>
                                    </p:set>
                                    <p:animEffect transition="in" filter="fade">
                                      <p:cBhvr>
                                        <p:cTn id="7" dur="500"/>
                                        <p:tgtEl>
                                          <p:spTgt spid="70451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04518">
                                            <p:txEl>
                                              <p:pRg st="0" end="0"/>
                                            </p:txEl>
                                          </p:spTgt>
                                        </p:tgtEl>
                                        <p:attrNameLst>
                                          <p:attrName>style.visibility</p:attrName>
                                        </p:attrNameLst>
                                      </p:cBhvr>
                                      <p:to>
                                        <p:strVal val="visible"/>
                                      </p:to>
                                    </p:set>
                                    <p:animEffect transition="in" filter="fade">
                                      <p:cBhvr>
                                        <p:cTn id="12" dur="500"/>
                                        <p:tgtEl>
                                          <p:spTgt spid="7045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17" grpId="0" build="p" autoUpdateAnimBg="0"/>
      <p:bldP spid="704518" grpId="0" build="p"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9" name="Picture 5" descr="commitment_pla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28574"/>
            <a:ext cx="4572000" cy="3457575"/>
          </a:xfrm>
          <a:prstGeom prst="rect">
            <a:avLst/>
          </a:prstGeom>
          <a:noFill/>
          <a:extLst>
            <a:ext uri="{909E8E84-426E-40DD-AFC4-6F175D3DCCD1}">
              <a14:hiddenFill xmlns:a14="http://schemas.microsoft.com/office/drawing/2010/main">
                <a:solidFill>
                  <a:srgbClr val="FFFFFF"/>
                </a:solidFill>
              </a14:hiddenFill>
            </a:ext>
          </a:extLst>
        </p:spPr>
      </p:pic>
      <p:pic>
        <p:nvPicPr>
          <p:cNvPr id="676868" name="Picture 4" descr="trust-your-heart-sa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429000"/>
            <a:ext cx="4572000" cy="3429000"/>
          </a:xfrm>
          <a:prstGeom prst="rect">
            <a:avLst/>
          </a:prstGeom>
          <a:noFill/>
          <a:extLst>
            <a:ext uri="{909E8E84-426E-40DD-AFC4-6F175D3DCCD1}">
              <a14:hiddenFill xmlns:a14="http://schemas.microsoft.com/office/drawing/2010/main">
                <a:solidFill>
                  <a:srgbClr val="FFFFFF"/>
                </a:solidFill>
              </a14:hiddenFill>
            </a:ext>
          </a:extLst>
        </p:spPr>
      </p:pic>
      <p:pic>
        <p:nvPicPr>
          <p:cNvPr id="676870" name="Picture 6"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90764" y="0"/>
            <a:ext cx="2281237" cy="3429000"/>
          </a:xfrm>
          <a:prstGeom prst="rect">
            <a:avLst/>
          </a:prstGeom>
          <a:noFill/>
          <a:extLst>
            <a:ext uri="{909E8E84-426E-40DD-AFC4-6F175D3DCCD1}">
              <a14:hiddenFill xmlns:a14="http://schemas.microsoft.com/office/drawing/2010/main">
                <a:solidFill>
                  <a:srgbClr val="FFFFFF"/>
                </a:solidFill>
              </a14:hiddenFill>
            </a:ext>
          </a:extLst>
        </p:spPr>
      </p:pic>
      <p:pic>
        <p:nvPicPr>
          <p:cNvPr id="676871" name="Picture 7"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764" y="0"/>
            <a:ext cx="2281237" cy="3429000"/>
          </a:xfrm>
          <a:prstGeom prst="rect">
            <a:avLst/>
          </a:prstGeom>
          <a:noFill/>
          <a:extLst>
            <a:ext uri="{909E8E84-426E-40DD-AFC4-6F175D3DCCD1}">
              <a14:hiddenFill xmlns:a14="http://schemas.microsoft.com/office/drawing/2010/main">
                <a:solidFill>
                  <a:srgbClr val="FFFFFF"/>
                </a:solidFill>
              </a14:hiddenFill>
            </a:ext>
          </a:extLst>
        </p:spPr>
      </p:pic>
      <p:pic>
        <p:nvPicPr>
          <p:cNvPr id="676873" name="Picture 9" descr="Sacrificeof Da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3429000"/>
            <a:ext cx="4572000" cy="3486150"/>
          </a:xfrm>
          <a:prstGeom prst="rect">
            <a:avLst/>
          </a:prstGeom>
          <a:noFill/>
          <a:extLst>
            <a:ext uri="{909E8E84-426E-40DD-AFC4-6F175D3DCCD1}">
              <a14:hiddenFill xmlns:a14="http://schemas.microsoft.com/office/drawing/2010/main">
                <a:solidFill>
                  <a:srgbClr val="FFFFFF"/>
                </a:solidFill>
              </a14:hiddenFill>
            </a:ext>
          </a:extLst>
        </p:spPr>
      </p:pic>
      <p:sp>
        <p:nvSpPr>
          <p:cNvPr id="676874" name="Rectangle 10"/>
          <p:cNvSpPr>
            <a:spLocks noChangeArrowheads="1"/>
          </p:cNvSpPr>
          <p:nvPr/>
        </p:nvSpPr>
        <p:spPr bwMode="auto">
          <a:xfrm>
            <a:off x="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5400" b="0" dirty="0">
                <a:solidFill>
                  <a:srgbClr val="FFFFFF"/>
                </a:solidFill>
                <a:effectLst>
                  <a:glow rad="152400">
                    <a:schemeClr val="tx2"/>
                  </a:glow>
                </a:effectLst>
              </a:rPr>
              <a:t>"</a:t>
            </a:r>
            <a:r>
              <a:rPr lang="zh-CN" altLang="en-US" sz="5400" b="0" dirty="0">
                <a:solidFill>
                  <a:srgbClr val="FFFFFF"/>
                </a:solidFill>
                <a:effectLst>
                  <a:glow rad="152400">
                    <a:schemeClr val="tx2"/>
                  </a:glow>
                </a:effectLst>
              </a:rPr>
              <a:t>永远长存</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8" name="Rectangle 14"/>
          <p:cNvSpPr>
            <a:spLocks noChangeArrowheads="1"/>
          </p:cNvSpPr>
          <p:nvPr/>
        </p:nvSpPr>
        <p:spPr bwMode="auto">
          <a:xfrm>
            <a:off x="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5400" b="0" dirty="0">
                <a:solidFill>
                  <a:srgbClr val="FFFFFF"/>
                </a:solidFill>
                <a:effectLst>
                  <a:glow rad="152400">
                    <a:schemeClr val="tx2"/>
                  </a:glow>
                </a:effectLst>
              </a:rPr>
              <a:t>"</a:t>
            </a:r>
            <a:r>
              <a:rPr lang="zh-CN" altLang="en-US" sz="5400" b="0" dirty="0">
                <a:solidFill>
                  <a:srgbClr val="FFFFFF"/>
                </a:solidFill>
                <a:effectLst>
                  <a:glow rad="152400">
                    <a:schemeClr val="tx2"/>
                  </a:glow>
                </a:effectLst>
              </a:rPr>
              <a:t>凡是相信</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9" name="Rectangle 15"/>
          <p:cNvSpPr>
            <a:spLocks noChangeArrowheads="1"/>
          </p:cNvSpPr>
          <p:nvPr/>
        </p:nvSpPr>
        <p:spPr bwMode="auto">
          <a:xfrm>
            <a:off x="457200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5400" b="0" dirty="0">
                <a:solidFill>
                  <a:srgbClr val="FFFFFF"/>
                </a:solidFill>
                <a:effectLst>
                  <a:glow rad="152400">
                    <a:schemeClr val="tx2"/>
                  </a:glow>
                </a:effectLst>
              </a:rPr>
              <a:t>"</a:t>
            </a:r>
            <a:r>
              <a:rPr lang="zh-CN" altLang="en-US" sz="5400" b="0" dirty="0">
                <a:solidFill>
                  <a:srgbClr val="FFFFFF"/>
                </a:solidFill>
                <a:effectLst>
                  <a:glow rad="152400">
                    <a:schemeClr val="tx2"/>
                  </a:glow>
                </a:effectLst>
              </a:rPr>
              <a:t>凡是盼望</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80" name="Rectangle 16"/>
          <p:cNvSpPr>
            <a:spLocks noChangeArrowheads="1"/>
          </p:cNvSpPr>
          <p:nvPr/>
        </p:nvSpPr>
        <p:spPr bwMode="auto">
          <a:xfrm>
            <a:off x="457200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5400" b="0" dirty="0">
                <a:solidFill>
                  <a:srgbClr val="FFFFFF"/>
                </a:solidFill>
                <a:effectLst>
                  <a:glow rad="152400">
                    <a:schemeClr val="tx2"/>
                  </a:glow>
                </a:effectLst>
              </a:rPr>
              <a:t>"</a:t>
            </a:r>
            <a:r>
              <a:rPr lang="zh-CN" altLang="en-US" sz="5400" b="0" dirty="0">
                <a:solidFill>
                  <a:srgbClr val="FFFFFF"/>
                </a:solidFill>
                <a:effectLst>
                  <a:glow rad="152400">
                    <a:schemeClr val="tx2"/>
                  </a:glow>
                </a:effectLst>
              </a:rPr>
              <a:t>凡是忍耐</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66" name="Rectangle 2"/>
          <p:cNvSpPr>
            <a:spLocks noGrp="1" noChangeArrowheads="1"/>
          </p:cNvSpPr>
          <p:nvPr>
            <p:ph type="title"/>
          </p:nvPr>
        </p:nvSpPr>
        <p:spPr>
          <a:xfrm>
            <a:off x="0" y="2857500"/>
            <a:ext cx="9144000" cy="1143000"/>
          </a:xfrm>
          <a:effectLst>
            <a:outerShdw blurRad="63500" dist="35921" dir="2700000" algn="ctr" rotWithShape="0">
              <a:srgbClr val="000000">
                <a:alpha val="74998"/>
              </a:srgbClr>
            </a:outerShdw>
          </a:effectLst>
        </p:spPr>
        <p:txBody>
          <a:bodyPr/>
          <a:lstStyle/>
          <a:p>
            <a:r>
              <a:rPr lang="zh-CN" altLang="en-US" sz="6600" dirty="0">
                <a:solidFill>
                  <a:schemeClr val="bg1"/>
                </a:solidFill>
                <a:effectLst>
                  <a:glow rad="152400">
                    <a:schemeClr val="tx2"/>
                  </a:glow>
                </a:effectLst>
              </a:rPr>
              <a:t>爱凡是包容 </a:t>
            </a:r>
            <a:r>
              <a:rPr lang="en-US" sz="6600" dirty="0">
                <a:solidFill>
                  <a:schemeClr val="bg1"/>
                </a:solidFill>
                <a:effectLst>
                  <a:glow rad="152400">
                    <a:schemeClr val="tx2"/>
                  </a:glow>
                </a:effectLst>
              </a:rPr>
              <a:t>(13:7)</a:t>
            </a:r>
            <a:endParaRPr lang="en-US" sz="8000" dirty="0">
              <a:solidFill>
                <a:schemeClr val="bg1"/>
              </a:solidFill>
              <a:effectLst>
                <a:glow rad="152400">
                  <a:schemeClr val="tx2"/>
                </a:glow>
              </a:effectLst>
            </a:endParaRPr>
          </a:p>
        </p:txBody>
      </p:sp>
    </p:spTree>
    <p:extLst>
      <p:ext uri="{BB962C8B-B14F-4D97-AF65-F5344CB8AC3E}">
        <p14:creationId xmlns:p14="http://schemas.microsoft.com/office/powerpoint/2010/main" val="1887035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6874"/>
                                        </p:tgtEl>
                                        <p:attrNameLst>
                                          <p:attrName>style.visibility</p:attrName>
                                        </p:attrNameLst>
                                      </p:cBhvr>
                                      <p:to>
                                        <p:strVal val="visible"/>
                                      </p:to>
                                    </p:set>
                                    <p:animEffect transition="in" filter="dissolve">
                                      <p:cBhvr>
                                        <p:cTn id="7" dur="500"/>
                                        <p:tgtEl>
                                          <p:spTgt spid="6768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76871"/>
                                        </p:tgtEl>
                                        <p:attrNameLst>
                                          <p:attrName>style.visibility</p:attrName>
                                        </p:attrNameLst>
                                      </p:cBhvr>
                                      <p:to>
                                        <p:strVal val="visible"/>
                                      </p:to>
                                    </p:set>
                                    <p:animEffect transition="in" filter="dissolve">
                                      <p:cBhvr>
                                        <p:cTn id="11" dur="500"/>
                                        <p:tgtEl>
                                          <p:spTgt spid="676871"/>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676870"/>
                                        </p:tgtEl>
                                        <p:attrNameLst>
                                          <p:attrName>style.visibility</p:attrName>
                                        </p:attrNameLst>
                                      </p:cBhvr>
                                      <p:to>
                                        <p:strVal val="visible"/>
                                      </p:to>
                                    </p:set>
                                    <p:animEffect transition="in" filter="dissolve">
                                      <p:cBhvr>
                                        <p:cTn id="15" dur="500"/>
                                        <p:tgtEl>
                                          <p:spTgt spid="67687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76878"/>
                                        </p:tgtEl>
                                        <p:attrNameLst>
                                          <p:attrName>style.visibility</p:attrName>
                                        </p:attrNameLst>
                                      </p:cBhvr>
                                      <p:to>
                                        <p:strVal val="visible"/>
                                      </p:to>
                                    </p:set>
                                    <p:animEffect transition="in" filter="dissolve">
                                      <p:cBhvr>
                                        <p:cTn id="20" dur="500"/>
                                        <p:tgtEl>
                                          <p:spTgt spid="676878"/>
                                        </p:tgtEl>
                                      </p:cBhvr>
                                    </p:animEffect>
                                  </p:childTnLst>
                                </p:cTn>
                              </p:par>
                            </p:childTnLst>
                          </p:cTn>
                        </p:par>
                        <p:par>
                          <p:cTn id="21" fill="hold" nodeType="afterGroup">
                            <p:stCondLst>
                              <p:cond delay="500"/>
                            </p:stCondLst>
                            <p:childTnLst>
                              <p:par>
                                <p:cTn id="22" presetID="9" presetClass="entr" presetSubtype="0" fill="hold" nodeType="afterEffect">
                                  <p:stCondLst>
                                    <p:cond delay="0"/>
                                  </p:stCondLst>
                                  <p:childTnLst>
                                    <p:set>
                                      <p:cBhvr>
                                        <p:cTn id="23" dur="1" fill="hold">
                                          <p:stCondLst>
                                            <p:cond delay="0"/>
                                          </p:stCondLst>
                                        </p:cTn>
                                        <p:tgtEl>
                                          <p:spTgt spid="676868"/>
                                        </p:tgtEl>
                                        <p:attrNameLst>
                                          <p:attrName>style.visibility</p:attrName>
                                        </p:attrNameLst>
                                      </p:cBhvr>
                                      <p:to>
                                        <p:strVal val="visible"/>
                                      </p:to>
                                    </p:set>
                                    <p:animEffect transition="in" filter="dissolve">
                                      <p:cBhvr>
                                        <p:cTn id="24" dur="500"/>
                                        <p:tgtEl>
                                          <p:spTgt spid="676868"/>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676879"/>
                                        </p:tgtEl>
                                        <p:attrNameLst>
                                          <p:attrName>style.visibility</p:attrName>
                                        </p:attrNameLst>
                                      </p:cBhvr>
                                      <p:to>
                                        <p:strVal val="visible"/>
                                      </p:to>
                                    </p:set>
                                    <p:animEffect transition="in" filter="dissolve">
                                      <p:cBhvr>
                                        <p:cTn id="29" dur="500"/>
                                        <p:tgtEl>
                                          <p:spTgt spid="676879"/>
                                        </p:tgtEl>
                                      </p:cBhvr>
                                    </p:animEffect>
                                  </p:childTnLst>
                                </p:cTn>
                              </p:par>
                            </p:childTnLst>
                          </p:cTn>
                        </p:par>
                        <p:par>
                          <p:cTn id="30" fill="hold" nodeType="afterGroup">
                            <p:stCondLst>
                              <p:cond delay="500"/>
                            </p:stCondLst>
                            <p:childTnLst>
                              <p:par>
                                <p:cTn id="31" presetID="9" presetClass="entr" presetSubtype="0" fill="hold" nodeType="afterEffect">
                                  <p:stCondLst>
                                    <p:cond delay="0"/>
                                  </p:stCondLst>
                                  <p:childTnLst>
                                    <p:set>
                                      <p:cBhvr>
                                        <p:cTn id="32" dur="1" fill="hold">
                                          <p:stCondLst>
                                            <p:cond delay="0"/>
                                          </p:stCondLst>
                                        </p:cTn>
                                        <p:tgtEl>
                                          <p:spTgt spid="676869"/>
                                        </p:tgtEl>
                                        <p:attrNameLst>
                                          <p:attrName>style.visibility</p:attrName>
                                        </p:attrNameLst>
                                      </p:cBhvr>
                                      <p:to>
                                        <p:strVal val="visible"/>
                                      </p:to>
                                    </p:set>
                                    <p:animEffect transition="in" filter="dissolve">
                                      <p:cBhvr>
                                        <p:cTn id="33" dur="500"/>
                                        <p:tgtEl>
                                          <p:spTgt spid="67686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76880"/>
                                        </p:tgtEl>
                                        <p:attrNameLst>
                                          <p:attrName>style.visibility</p:attrName>
                                        </p:attrNameLst>
                                      </p:cBhvr>
                                      <p:to>
                                        <p:strVal val="visible"/>
                                      </p:to>
                                    </p:set>
                                    <p:animEffect transition="in" filter="dissolve">
                                      <p:cBhvr>
                                        <p:cTn id="38" dur="500"/>
                                        <p:tgtEl>
                                          <p:spTgt spid="676880"/>
                                        </p:tgtEl>
                                      </p:cBhvr>
                                    </p:animEffect>
                                  </p:childTnLst>
                                </p:cTn>
                              </p:par>
                            </p:childTnLst>
                          </p:cTn>
                        </p:par>
                        <p:par>
                          <p:cTn id="39" fill="hold" nodeType="afterGroup">
                            <p:stCondLst>
                              <p:cond delay="500"/>
                            </p:stCondLst>
                            <p:childTnLst>
                              <p:par>
                                <p:cTn id="40" presetID="9" presetClass="entr" presetSubtype="0" fill="hold" nodeType="afterEffect">
                                  <p:stCondLst>
                                    <p:cond delay="0"/>
                                  </p:stCondLst>
                                  <p:childTnLst>
                                    <p:set>
                                      <p:cBhvr>
                                        <p:cTn id="41" dur="1" fill="hold">
                                          <p:stCondLst>
                                            <p:cond delay="0"/>
                                          </p:stCondLst>
                                        </p:cTn>
                                        <p:tgtEl>
                                          <p:spTgt spid="676873"/>
                                        </p:tgtEl>
                                        <p:attrNameLst>
                                          <p:attrName>style.visibility</p:attrName>
                                        </p:attrNameLst>
                                      </p:cBhvr>
                                      <p:to>
                                        <p:strVal val="visible"/>
                                      </p:to>
                                    </p:set>
                                    <p:animEffect transition="in" filter="dissolve">
                                      <p:cBhvr>
                                        <p:cTn id="42" dur="500"/>
                                        <p:tgtEl>
                                          <p:spTgt spid="676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4" grpId="0"/>
      <p:bldP spid="676878" grpId="0"/>
      <p:bldP spid="676879" grpId="0"/>
      <p:bldP spid="676880"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5" name="Picture 3" descr="060214_animal_l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164"/>
            <a:ext cx="9144000" cy="6926263"/>
          </a:xfrm>
          <a:prstGeom prst="rect">
            <a:avLst/>
          </a:prstGeom>
          <a:noFill/>
          <a:extLst>
            <a:ext uri="{909E8E84-426E-40DD-AFC4-6F175D3DCCD1}">
              <a14:hiddenFill xmlns:a14="http://schemas.microsoft.com/office/drawing/2010/main">
                <a:solidFill>
                  <a:srgbClr val="FFFFFF"/>
                </a:solidFill>
              </a14:hiddenFill>
            </a:ext>
          </a:extLst>
        </p:spPr>
      </p:pic>
      <p:sp>
        <p:nvSpPr>
          <p:cNvPr id="612354" name="Rectangle 2"/>
          <p:cNvSpPr>
            <a:spLocks noGrp="1" noChangeArrowheads="1"/>
          </p:cNvSpPr>
          <p:nvPr>
            <p:ph type="title"/>
          </p:nvPr>
        </p:nvSpPr>
        <p:spPr>
          <a:xfrm>
            <a:off x="0" y="0"/>
            <a:ext cx="9144000" cy="838200"/>
          </a:xfrm>
          <a:effectLst>
            <a:outerShdw blurRad="63500" dist="35921" dir="2700000" algn="ctr" rotWithShape="0">
              <a:srgbClr val="FFFFFF">
                <a:alpha val="74998"/>
              </a:srgbClr>
            </a:outerShdw>
          </a:effectLst>
        </p:spPr>
        <p:txBody>
          <a:bodyPr/>
          <a:lstStyle/>
          <a:p>
            <a:r>
              <a:rPr lang="en-US" sz="4000" b="1" dirty="0"/>
              <a:t>III. </a:t>
            </a:r>
            <a:r>
              <a:rPr lang="zh-CN" altLang="en-US" sz="4000" b="1" dirty="0"/>
              <a:t>爱比恩赐</a:t>
            </a:r>
            <a:r>
              <a:rPr lang="zh-CN" altLang="en-US" sz="6000" b="1" dirty="0">
                <a:solidFill>
                  <a:schemeClr val="accent2">
                    <a:lumMod val="75000"/>
                  </a:schemeClr>
                </a:solidFill>
              </a:rPr>
              <a:t>更长存</a:t>
            </a:r>
            <a:r>
              <a:rPr lang="en-US" sz="4000" b="1" dirty="0"/>
              <a:t>(13:8-13).</a:t>
            </a:r>
          </a:p>
        </p:txBody>
      </p:sp>
      <p:sp>
        <p:nvSpPr>
          <p:cNvPr id="612356" name="Rectangle 4"/>
          <p:cNvSpPr>
            <a:spLocks noChangeArrowheads="1"/>
          </p:cNvSpPr>
          <p:nvPr/>
        </p:nvSpPr>
        <p:spPr bwMode="auto">
          <a:xfrm>
            <a:off x="381000" y="6019800"/>
            <a:ext cx="9144000" cy="838200"/>
          </a:xfrm>
          <a:prstGeom prst="rect">
            <a:avLst/>
          </a:prstGeom>
          <a:noFill/>
          <a:ln>
            <a:noFill/>
          </a:ln>
          <a:effectLst>
            <a:outerShdw blurRad="63500" dist="35921" dir="2700000" algn="ctr" rotWithShape="0">
              <a:srgbClr val="FFFFFF">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4400" b="0" dirty="0">
                <a:solidFill>
                  <a:srgbClr val="000000"/>
                </a:solidFill>
              </a:rPr>
              <a:t>"</a:t>
            </a:r>
            <a:r>
              <a:rPr lang="zh-CN" altLang="en-US" sz="4400" b="0" dirty="0">
                <a:solidFill>
                  <a:srgbClr val="000000"/>
                </a:solidFill>
              </a:rPr>
              <a:t>爱是永不止息</a:t>
            </a:r>
            <a:r>
              <a:rPr lang="en-US" sz="4400" b="0" dirty="0">
                <a:solidFill>
                  <a:srgbClr val="000000"/>
                </a:solidFill>
              </a:rPr>
              <a:t>…</a:t>
            </a:r>
            <a:r>
              <a:rPr lang="ru-RU" altLang="ja-JP" sz="4400" b="0" dirty="0">
                <a:solidFill>
                  <a:srgbClr val="000000"/>
                </a:solidFill>
              </a:rPr>
              <a:t>"</a:t>
            </a:r>
            <a:endParaRPr lang="en-US" sz="4400" b="0" dirty="0">
              <a:solidFill>
                <a:srgbClr val="000000"/>
              </a:solidFill>
            </a:endParaRPr>
          </a:p>
        </p:txBody>
      </p:sp>
    </p:spTree>
    <p:extLst>
      <p:ext uri="{BB962C8B-B14F-4D97-AF65-F5344CB8AC3E}">
        <p14:creationId xmlns:p14="http://schemas.microsoft.com/office/powerpoint/2010/main" val="3480097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6" grpId="0" build="p"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zh-CN" altLang="en-US" dirty="0"/>
              <a:t>恩赐既不永恒也不全面</a:t>
            </a:r>
            <a:endParaRPr lang="en-US" dirty="0"/>
          </a:p>
        </p:txBody>
      </p:sp>
      <p:sp>
        <p:nvSpPr>
          <p:cNvPr id="592900" name="Rectangle 4"/>
          <p:cNvSpPr>
            <a:spLocks noChangeArrowheads="1"/>
          </p:cNvSpPr>
          <p:nvPr/>
        </p:nvSpPr>
        <p:spPr bwMode="auto">
          <a:xfrm>
            <a:off x="609601" y="1447800"/>
            <a:ext cx="7924800" cy="457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spcBef>
                <a:spcPct val="20000"/>
              </a:spcBef>
              <a:buFont typeface="Wingdings" charset="0"/>
              <a:buChar char=""/>
            </a:pPr>
            <a:r>
              <a:rPr lang="zh-CN" altLang="en-US" sz="3200" dirty="0">
                <a:solidFill>
                  <a:srgbClr val="FFFFFF"/>
                </a:solidFill>
                <a:latin typeface="Tahoma" charset="0"/>
              </a:rPr>
              <a:t> </a:t>
            </a:r>
            <a:r>
              <a:rPr lang="en-US" altLang="zh-CN" sz="3200" dirty="0">
                <a:solidFill>
                  <a:srgbClr val="FFFFFF"/>
                </a:solidFill>
                <a:latin typeface="Tahoma" charset="0"/>
              </a:rPr>
              <a:t>8   </a:t>
            </a:r>
            <a:r>
              <a:rPr lang="zh-CN" altLang="en-US" sz="3200" dirty="0">
                <a:solidFill>
                  <a:srgbClr val="FFFFFF"/>
                </a:solidFill>
                <a:latin typeface="Tahoma" charset="0"/>
              </a:rPr>
              <a:t>爱是永存不息的。先知的讲道终必过去，方言终必停止，知识终必消失。 </a:t>
            </a:r>
          </a:p>
          <a:p>
            <a:pPr marL="342277" indent="-342277" algn="l">
              <a:spcBef>
                <a:spcPct val="20000"/>
              </a:spcBef>
              <a:buFont typeface="Wingdings" charset="0"/>
              <a:buChar char=""/>
            </a:pPr>
            <a:r>
              <a:rPr lang="zh-CN" altLang="en-US" sz="3200" dirty="0">
                <a:solidFill>
                  <a:srgbClr val="FFFFFF"/>
                </a:solidFill>
                <a:latin typeface="Tahoma" charset="0"/>
              </a:rPr>
              <a:t>  </a:t>
            </a:r>
            <a:r>
              <a:rPr lang="en-US" altLang="zh-CN" sz="3200" dirty="0">
                <a:solidFill>
                  <a:srgbClr val="FFFFFF"/>
                </a:solidFill>
                <a:latin typeface="Tahoma" charset="0"/>
              </a:rPr>
              <a:t>9   </a:t>
            </a:r>
            <a:r>
              <a:rPr lang="zh-CN" altLang="en-US" sz="3200" dirty="0">
                <a:solidFill>
                  <a:srgbClr val="FFFFFF"/>
                </a:solidFill>
                <a:latin typeface="Tahoma" charset="0"/>
              </a:rPr>
              <a:t>因为我们现在所知道的，只是一部分；所讲的道也只是一部分； </a:t>
            </a:r>
          </a:p>
          <a:p>
            <a:pPr marL="342277" indent="-342277" algn="l">
              <a:spcBef>
                <a:spcPct val="20000"/>
              </a:spcBef>
              <a:buFont typeface="Wingdings" charset="0"/>
              <a:buChar char=""/>
            </a:pPr>
            <a:r>
              <a:rPr lang="zh-CN" altLang="en-US" sz="3200" dirty="0">
                <a:solidFill>
                  <a:srgbClr val="FFFFFF"/>
                </a:solidFill>
                <a:latin typeface="Tahoma" charset="0"/>
              </a:rPr>
              <a:t>  </a:t>
            </a:r>
            <a:r>
              <a:rPr lang="en-US" altLang="zh-CN" sz="3200" dirty="0">
                <a:solidFill>
                  <a:srgbClr val="FFFFFF"/>
                </a:solidFill>
                <a:latin typeface="Tahoma" charset="0"/>
              </a:rPr>
              <a:t>10   </a:t>
            </a:r>
            <a:r>
              <a:rPr lang="zh-CN" altLang="en-US" sz="3200" dirty="0">
                <a:solidFill>
                  <a:srgbClr val="FFFFFF"/>
                </a:solidFill>
                <a:latin typeface="Tahoma" charset="0"/>
              </a:rPr>
              <a:t>等那完全的来到，这部分的就要过去了。 </a:t>
            </a:r>
          </a:p>
        </p:txBody>
      </p:sp>
      <p:sp>
        <p:nvSpPr>
          <p:cNvPr id="592902" name="Rectangle 6"/>
          <p:cNvSpPr>
            <a:spLocks noChangeArrowheads="1"/>
          </p:cNvSpPr>
          <p:nvPr/>
        </p:nvSpPr>
        <p:spPr bwMode="auto">
          <a:xfrm>
            <a:off x="1143000" y="5715000"/>
            <a:ext cx="7772400" cy="1143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pPr algn="r"/>
            <a:r>
              <a:rPr lang="zh-CN" altLang="en-US" sz="3200" b="0" i="1" dirty="0">
                <a:solidFill>
                  <a:srgbClr val="FFFFFF"/>
                </a:solidFill>
                <a:latin typeface="Tahoma" charset="0"/>
              </a:rPr>
              <a:t>林前 </a:t>
            </a:r>
            <a:r>
              <a:rPr lang="en-US" sz="3200" b="0" i="1" dirty="0">
                <a:solidFill>
                  <a:srgbClr val="FFFFFF"/>
                </a:solidFill>
                <a:latin typeface="Tahoma" charset="0"/>
              </a:rPr>
              <a:t>13:8-12 </a:t>
            </a:r>
            <a:r>
              <a:rPr lang="zh-CN" altLang="en-US" sz="3200" b="0" i="1" dirty="0">
                <a:solidFill>
                  <a:srgbClr val="FFFFFF"/>
                </a:solidFill>
                <a:latin typeface="Tahoma" charset="0"/>
              </a:rPr>
              <a:t>ＣＮＶ</a:t>
            </a:r>
            <a:endParaRPr lang="en-US" sz="3200" b="0" i="1" dirty="0">
              <a:solidFill>
                <a:srgbClr val="FFFFFF"/>
              </a:solidFill>
              <a:latin typeface="Tahoma" charset="0"/>
            </a:endParaRPr>
          </a:p>
        </p:txBody>
      </p:sp>
    </p:spTree>
    <p:extLst>
      <p:ext uri="{BB962C8B-B14F-4D97-AF65-F5344CB8AC3E}">
        <p14:creationId xmlns:p14="http://schemas.microsoft.com/office/powerpoint/2010/main" val="364885407"/>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ctrTitle"/>
          </p:nvPr>
        </p:nvSpPr>
        <p:spPr>
          <a:xfrm>
            <a:off x="0" y="5105400"/>
            <a:ext cx="9144000" cy="1371600"/>
          </a:xfrm>
          <a:effectLst>
            <a:outerShdw blurRad="25400" dist="25399" dir="2700000" algn="ctr" rotWithShape="0">
              <a:srgbClr val="060600">
                <a:alpha val="99962"/>
              </a:srgbClr>
            </a:outerShdw>
          </a:effectLst>
        </p:spPr>
        <p:txBody>
          <a:bodyPr/>
          <a:lstStyle/>
          <a:p>
            <a:r>
              <a:rPr lang="zh-CN" altLang="en-US" b="1" i="1" dirty="0"/>
              <a:t>这是大事</a:t>
            </a:r>
            <a:r>
              <a:rPr lang="en-US" altLang="zh-CN" b="1" i="1" dirty="0"/>
              <a:t>!</a:t>
            </a:r>
            <a:endParaRPr lang="en-US" dirty="0"/>
          </a:p>
        </p:txBody>
      </p:sp>
      <p:pic>
        <p:nvPicPr>
          <p:cNvPr id="596995" name="Picture 3" descr="Megafro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3" y="0"/>
            <a:ext cx="4995863" cy="5257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4006911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1218" name="Text Box 1026"/>
          <p:cNvSpPr txBox="1">
            <a:spLocks noChangeArrowheads="1"/>
          </p:cNvSpPr>
          <p:nvPr/>
        </p:nvSpPr>
        <p:spPr bwMode="auto">
          <a:xfrm>
            <a:off x="-158736" y="304821"/>
            <a:ext cx="17443854" cy="7171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marL="285750" eaLnBrk="0" hangingPunct="0">
              <a:tabLst>
                <a:tab pos="3657600" algn="l"/>
                <a:tab pos="5486400" algn="l"/>
                <a:tab pos="7439025" algn="l"/>
              </a:tabLst>
              <a:defRPr sz="2400" b="1">
                <a:solidFill>
                  <a:schemeClr val="tx1"/>
                </a:solidFill>
                <a:latin typeface="Arial" charset="0"/>
                <a:ea typeface="ＭＳ Ｐゴシック" charset="0"/>
                <a:cs typeface="ＭＳ Ｐゴシック" charset="0"/>
              </a:defRPr>
            </a:lvl1pPr>
            <a:lvl2pPr marL="37931725" indent="-37474525" eaLnBrk="0" hangingPunct="0">
              <a:tabLst>
                <a:tab pos="3657600" algn="l"/>
                <a:tab pos="5486400" algn="l"/>
                <a:tab pos="7439025" algn="l"/>
              </a:tabLst>
              <a:defRPr sz="2400" b="1">
                <a:solidFill>
                  <a:schemeClr val="tx1"/>
                </a:solidFill>
                <a:latin typeface="Arial" charset="0"/>
                <a:ea typeface="ＭＳ Ｐゴシック" charset="0"/>
              </a:defRPr>
            </a:lvl2pPr>
            <a:lvl3pPr eaLnBrk="0" hangingPunct="0">
              <a:tabLst>
                <a:tab pos="3657600" algn="l"/>
                <a:tab pos="5486400" algn="l"/>
                <a:tab pos="7439025" algn="l"/>
              </a:tabLst>
              <a:defRPr sz="2400" b="1">
                <a:solidFill>
                  <a:schemeClr val="tx1"/>
                </a:solidFill>
                <a:latin typeface="Arial" charset="0"/>
                <a:ea typeface="ＭＳ Ｐゴシック" charset="0"/>
              </a:defRPr>
            </a:lvl3pPr>
            <a:lvl4pPr eaLnBrk="0" hangingPunct="0">
              <a:tabLst>
                <a:tab pos="3657600" algn="l"/>
                <a:tab pos="5486400" algn="l"/>
                <a:tab pos="7439025" algn="l"/>
              </a:tabLst>
              <a:defRPr sz="2400" b="1">
                <a:solidFill>
                  <a:schemeClr val="tx1"/>
                </a:solidFill>
                <a:latin typeface="Arial" charset="0"/>
                <a:ea typeface="ＭＳ Ｐゴシック" charset="0"/>
              </a:defRPr>
            </a:lvl4pPr>
            <a:lvl5pPr eaLnBrk="0" hangingPunct="0">
              <a:tabLst>
                <a:tab pos="3657600" algn="l"/>
                <a:tab pos="5486400" algn="l"/>
                <a:tab pos="7439025" algn="l"/>
              </a:tabLst>
              <a:defRPr sz="2400" b="1">
                <a:solidFill>
                  <a:schemeClr val="tx1"/>
                </a:solidFill>
                <a:latin typeface="Arial" charset="0"/>
                <a:ea typeface="ＭＳ Ｐゴシック" charset="0"/>
              </a:defRPr>
            </a:lvl5pPr>
            <a:lvl6pPr marL="457200" eaLnBrk="0" fontAlgn="base" hangingPunct="0">
              <a:spcBef>
                <a:spcPct val="0"/>
              </a:spcBef>
              <a:spcAft>
                <a:spcPct val="0"/>
              </a:spcAft>
              <a:tabLst>
                <a:tab pos="3657600" algn="l"/>
                <a:tab pos="5486400" algn="l"/>
                <a:tab pos="7439025" algn="l"/>
              </a:tabLst>
              <a:defRPr sz="2400" b="1">
                <a:solidFill>
                  <a:schemeClr val="tx1"/>
                </a:solidFill>
                <a:latin typeface="Arial" charset="0"/>
                <a:ea typeface="ＭＳ Ｐゴシック" charset="0"/>
              </a:defRPr>
            </a:lvl6pPr>
            <a:lvl7pPr marL="914400" eaLnBrk="0" fontAlgn="base" hangingPunct="0">
              <a:spcBef>
                <a:spcPct val="0"/>
              </a:spcBef>
              <a:spcAft>
                <a:spcPct val="0"/>
              </a:spcAft>
              <a:tabLst>
                <a:tab pos="3657600" algn="l"/>
                <a:tab pos="5486400" algn="l"/>
                <a:tab pos="7439025" algn="l"/>
              </a:tabLst>
              <a:defRPr sz="2400" b="1">
                <a:solidFill>
                  <a:schemeClr val="tx1"/>
                </a:solidFill>
                <a:latin typeface="Arial" charset="0"/>
                <a:ea typeface="ＭＳ Ｐゴシック" charset="0"/>
              </a:defRPr>
            </a:lvl7pPr>
            <a:lvl8pPr marL="1371600" eaLnBrk="0" fontAlgn="base" hangingPunct="0">
              <a:spcBef>
                <a:spcPct val="0"/>
              </a:spcBef>
              <a:spcAft>
                <a:spcPct val="0"/>
              </a:spcAft>
              <a:tabLst>
                <a:tab pos="3657600" algn="l"/>
                <a:tab pos="5486400" algn="l"/>
                <a:tab pos="7439025" algn="l"/>
              </a:tabLst>
              <a:defRPr sz="2400" b="1">
                <a:solidFill>
                  <a:schemeClr val="tx1"/>
                </a:solidFill>
                <a:latin typeface="Arial" charset="0"/>
                <a:ea typeface="ＭＳ Ｐゴシック" charset="0"/>
              </a:defRPr>
            </a:lvl8pPr>
            <a:lvl9pPr marL="1828800" eaLnBrk="0" fontAlgn="base" hangingPunct="0">
              <a:spcBef>
                <a:spcPct val="0"/>
              </a:spcBef>
              <a:spcAft>
                <a:spcPct val="0"/>
              </a:spcAft>
              <a:tabLst>
                <a:tab pos="3657600" algn="l"/>
                <a:tab pos="5486400" algn="l"/>
                <a:tab pos="7439025" algn="l"/>
              </a:tabLst>
              <a:defRPr sz="2400" b="1">
                <a:solidFill>
                  <a:schemeClr val="tx1"/>
                </a:solidFill>
                <a:latin typeface="Arial" charset="0"/>
                <a:ea typeface="ＭＳ Ｐゴシック" charset="0"/>
              </a:defRPr>
            </a:lvl9pPr>
          </a:lstStyle>
          <a:p>
            <a:pPr algn="l" eaLnBrk="1" hangingPunct="1"/>
            <a:r>
              <a:rPr lang="en-US" altLang="zh-CN" sz="2000" dirty="0">
                <a:latin typeface="Arial Narrow" charset="0"/>
                <a:ea typeface="SimSun" charset="0"/>
                <a:cs typeface="SimSun" charset="0"/>
              </a:rPr>
              <a:t>______________________________________________________________________________</a:t>
            </a:r>
          </a:p>
          <a:p>
            <a:pPr algn="l" eaLnBrk="1" hangingPunct="1"/>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关键问题</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正典</a:t>
            </a:r>
            <a:r>
              <a:rPr lang="en-US" altLang="zh-CN" sz="2000" dirty="0">
                <a:latin typeface="Arial Narrow" charset="0"/>
                <a:ea typeface="SimSun" charset="0"/>
                <a:cs typeface="SimSun" charset="0"/>
              </a:rPr>
              <a:t>(</a:t>
            </a:r>
            <a:r>
              <a:rPr lang="zh-CN" altLang="en-US" sz="2000" dirty="0">
                <a:latin typeface="Arial Narrow" charset="0"/>
                <a:ea typeface="SimSun" charset="0"/>
                <a:cs typeface="SimSun" charset="0"/>
              </a:rPr>
              <a:t>圣经</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提到云里</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肢体 </a:t>
            </a:r>
            <a:r>
              <a:rPr lang="en-US" altLang="zh-CN" sz="2000" dirty="0">
                <a:latin typeface="Arial Narrow" charset="0"/>
                <a:ea typeface="SimSun" charset="0"/>
                <a:cs typeface="SimSun" charset="0"/>
              </a:rPr>
              <a:t>(</a:t>
            </a:r>
            <a:r>
              <a:rPr lang="zh-CN" altLang="en-US" sz="2000" dirty="0">
                <a:latin typeface="Arial Narrow" charset="0"/>
                <a:ea typeface="SimSun" charset="0"/>
                <a:cs typeface="SimSun" charset="0"/>
              </a:rPr>
              <a:t>教会</a:t>
            </a:r>
            <a:r>
              <a:rPr lang="en-US" altLang="zh-CN" sz="2000" dirty="0">
                <a:latin typeface="Arial Narrow" charset="0"/>
                <a:ea typeface="SimSun" charset="0"/>
                <a:cs typeface="SimSun" charset="0"/>
              </a:rPr>
              <a:t>)</a:t>
            </a:r>
          </a:p>
          <a:p>
            <a:pPr algn="l" eaLnBrk="1" hangingPunct="1"/>
            <a:r>
              <a:rPr lang="en-US" altLang="zh-CN" sz="2000" dirty="0">
                <a:latin typeface="Arial Narrow" charset="0"/>
                <a:ea typeface="SimSun" charset="0"/>
                <a:cs typeface="SimSun" charset="0"/>
              </a:rPr>
              <a:t>______________________________________________________________________________</a:t>
            </a:r>
          </a:p>
          <a:p>
            <a:pPr algn="l" eaLnBrk="1" hangingPunct="1"/>
            <a:r>
              <a:rPr lang="en-US" altLang="zh-CN" sz="2000" dirty="0">
                <a:latin typeface="Arial Narrow" charset="0"/>
                <a:ea typeface="SimSun" charset="0"/>
                <a:cs typeface="SimSun" charset="0"/>
              </a:rPr>
              <a:t> </a:t>
            </a:r>
          </a:p>
          <a:p>
            <a:pPr algn="l" eaLnBrk="1" hangingPunct="1"/>
            <a:r>
              <a:rPr lang="en-US" altLang="zh-CN" sz="2000" dirty="0">
                <a:latin typeface="Arial Narrow" charset="0"/>
                <a:ea typeface="SimSun" charset="0"/>
                <a:cs typeface="SimSun" charset="0"/>
              </a:rPr>
              <a:t> 13:8  </a:t>
            </a:r>
            <a:r>
              <a:rPr lang="zh-CN" altLang="en-US" sz="2000" dirty="0">
                <a:latin typeface="Arial Narrow" charset="0"/>
                <a:ea typeface="SimSun" charset="0"/>
                <a:cs typeface="SimSun" charset="0"/>
              </a:rPr>
              <a:t>它的性质是</a:t>
            </a:r>
            <a:r>
              <a:rPr lang="en-US" altLang="zh-CN" sz="2000" dirty="0">
                <a:latin typeface="Arial Narrow" charset="0"/>
                <a:ea typeface="SimSun" charset="0"/>
                <a:cs typeface="SimSun" charset="0"/>
              </a:rPr>
              <a:t>:</a:t>
            </a:r>
          </a:p>
          <a:p>
            <a:pPr algn="l" eaLnBrk="1" hangingPunct="1"/>
            <a:r>
              <a:rPr lang="en-US" altLang="zh-CN" sz="2000" dirty="0">
                <a:latin typeface="Arial Narrow" charset="0"/>
                <a:ea typeface="SimSun" charset="0"/>
                <a:cs typeface="SimSun" charset="0"/>
              </a:rPr>
              <a:t> </a:t>
            </a:r>
          </a:p>
          <a:p>
            <a:pPr algn="l" eaLnBrk="1" hangingPunct="1"/>
            <a:r>
              <a:rPr lang="en-US" altLang="zh-CN" sz="2000" dirty="0">
                <a:latin typeface="Arial Narrow" charset="0"/>
                <a:ea typeface="SimSun" charset="0"/>
                <a:cs typeface="SimSun" charset="0"/>
              </a:rPr>
              <a:t>      a) </a:t>
            </a:r>
            <a:r>
              <a:rPr lang="zh-CN" altLang="en-US" sz="2000" dirty="0">
                <a:latin typeface="Arial Narrow" charset="0"/>
                <a:ea typeface="SimSun" charset="0"/>
                <a:cs typeface="SimSun" charset="0"/>
              </a:rPr>
              <a:t>预言及知识？	启示性的	非启示性的	启示性的</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b) </a:t>
            </a:r>
            <a:r>
              <a:rPr lang="zh-CN" altLang="en-US" sz="2000" dirty="0">
                <a:latin typeface="Arial Narrow" charset="0"/>
                <a:ea typeface="SimSun" charset="0"/>
                <a:cs typeface="SimSun" charset="0"/>
              </a:rPr>
              <a:t>方言？	确定的	不确定的	确定的</a:t>
            </a:r>
          </a:p>
          <a:p>
            <a:pPr algn="l" eaLnBrk="1" hangingPunct="1"/>
            <a:r>
              <a:rPr lang="zh-CN" altLang="en-US" sz="2000" dirty="0">
                <a:latin typeface="Arial Narrow" charset="0"/>
                <a:ea typeface="SimSun" charset="0"/>
                <a:cs typeface="SimSun" charset="0"/>
              </a:rPr>
              <a:t> </a:t>
            </a:r>
          </a:p>
          <a:p>
            <a:pPr algn="l" eaLnBrk="1" hangingPunct="1"/>
            <a:r>
              <a:rPr lang="zh-CN" altLang="en-US" sz="2000" dirty="0">
                <a:latin typeface="Arial Narrow" charset="0"/>
                <a:ea typeface="SimSun" charset="0"/>
                <a:cs typeface="SimSun" charset="0"/>
              </a:rPr>
              <a:t>  这些恩赐何时终止？	于正典	在基督再来	于正典</a:t>
            </a:r>
          </a:p>
          <a:p>
            <a:pPr algn="l" eaLnBrk="1" hangingPunct="1"/>
            <a:r>
              <a:rPr lang="zh-CN" altLang="en-US" sz="2000" dirty="0">
                <a:latin typeface="Arial Narrow" charset="0"/>
                <a:ea typeface="SimSun" charset="0"/>
                <a:cs typeface="SimSun" charset="0"/>
              </a:rPr>
              <a:t> </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13:10 </a:t>
            </a:r>
            <a:r>
              <a:rPr lang="zh-CN" altLang="en-US" sz="2000" dirty="0">
                <a:latin typeface="Arial Narrow" charset="0"/>
                <a:ea typeface="SimSun" charset="0"/>
                <a:cs typeface="SimSun" charset="0"/>
              </a:rPr>
              <a:t>什么是 </a:t>
            </a:r>
            <a:r>
              <a:rPr lang="en-US" altLang="zh-CN" sz="2000" dirty="0">
                <a:latin typeface="Arial Narrow" charset="0"/>
                <a:ea typeface="SimSun" charset="0"/>
                <a:cs typeface="SimSun" charset="0"/>
              </a:rPr>
              <a:t>to </a:t>
            </a:r>
            <a:r>
              <a:rPr lang="en-US" altLang="zh-CN" sz="2000" dirty="0" err="1">
                <a:latin typeface="Arial Narrow" charset="0"/>
                <a:ea typeface="SimSun" charset="0"/>
                <a:cs typeface="SimSun" charset="0"/>
              </a:rPr>
              <a:t>teleion</a:t>
            </a:r>
            <a:r>
              <a:rPr lang="zh-CN" altLang="en-US" sz="2000" dirty="0">
                <a:latin typeface="Arial Narrow" charset="0"/>
                <a:ea typeface="SimSun" charset="0"/>
                <a:cs typeface="SimSun" charset="0"/>
              </a:rPr>
              <a:t>？	“完全”	“完美”	“成熟”</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a:t>
            </a:r>
            <a:r>
              <a:rPr lang="zh-CN" altLang="en-US" sz="2000" dirty="0">
                <a:latin typeface="Arial Narrow" charset="0"/>
                <a:ea typeface="SimSun" charset="0"/>
                <a:cs typeface="SimSun" charset="0"/>
              </a:rPr>
              <a:t>正典</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基督再来</a:t>
            </a:r>
            <a:r>
              <a:rPr lang="en-US" altLang="zh-CN" sz="2000" dirty="0">
                <a:latin typeface="Arial Narrow" charset="0"/>
                <a:ea typeface="SimSun" charset="0"/>
                <a:cs typeface="SimSun" charset="0"/>
              </a:rPr>
              <a:t>)	(</a:t>
            </a:r>
            <a:r>
              <a:rPr lang="zh-CN" altLang="en-US" sz="2000" dirty="0">
                <a:latin typeface="Arial Narrow" charset="0"/>
                <a:ea typeface="SimSun" charset="0"/>
                <a:cs typeface="SimSun" charset="0"/>
              </a:rPr>
              <a:t>肢体</a:t>
            </a:r>
            <a:r>
              <a:rPr lang="en-US" altLang="zh-CN" sz="2000" dirty="0">
                <a:latin typeface="Arial Narrow" charset="0"/>
                <a:ea typeface="SimSun" charset="0"/>
                <a:cs typeface="SimSun" charset="0"/>
              </a:rPr>
              <a:t>)</a:t>
            </a:r>
          </a:p>
          <a:p>
            <a:pPr algn="l" eaLnBrk="1" hangingPunct="1"/>
            <a:r>
              <a:rPr lang="en-US" altLang="zh-CN" sz="2000" dirty="0">
                <a:latin typeface="Arial Narrow" charset="0"/>
                <a:ea typeface="SimSun" charset="0"/>
                <a:cs typeface="SimSun" charset="0"/>
              </a:rPr>
              <a:t> </a:t>
            </a:r>
          </a:p>
          <a:p>
            <a:pPr algn="l" eaLnBrk="1" hangingPunct="1"/>
            <a:r>
              <a:rPr lang="en-US" altLang="zh-CN" sz="2000" dirty="0">
                <a:latin typeface="Arial Narrow" charset="0"/>
                <a:ea typeface="SimSun" charset="0"/>
                <a:cs typeface="SimSun" charset="0"/>
              </a:rPr>
              <a:t> 13:11 </a:t>
            </a:r>
            <a:r>
              <a:rPr lang="zh-CN" altLang="en-US" sz="2000" dirty="0">
                <a:latin typeface="Arial Narrow" charset="0"/>
                <a:ea typeface="SimSun" charset="0"/>
                <a:cs typeface="SimSun" charset="0"/>
              </a:rPr>
              <a:t>成了人代表什么？	之前与之后 	之前与之后 	之前与之后</a:t>
            </a:r>
          </a:p>
          <a:p>
            <a:pPr algn="l" eaLnBrk="1" hangingPunct="1"/>
            <a:r>
              <a:rPr lang="zh-CN" altLang="en-US" sz="2000" dirty="0">
                <a:latin typeface="Arial Narrow" charset="0"/>
                <a:ea typeface="SimSun" charset="0"/>
                <a:cs typeface="SimSun" charset="0"/>
              </a:rPr>
              <a:t> 	完成了正典	基督再来	肢体成熟</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(indicated by canon)</a:t>
            </a:r>
          </a:p>
          <a:p>
            <a:pPr algn="l" eaLnBrk="1" hangingPunct="1"/>
            <a:r>
              <a:rPr lang="en-US" altLang="zh-CN" sz="2000" dirty="0">
                <a:latin typeface="Arial Narrow" charset="0"/>
                <a:ea typeface="SimSun" charset="0"/>
                <a:cs typeface="SimSun" charset="0"/>
              </a:rPr>
              <a:t> </a:t>
            </a:r>
          </a:p>
          <a:p>
            <a:pPr algn="l" eaLnBrk="1" hangingPunct="1"/>
            <a:r>
              <a:rPr lang="en-US" altLang="zh-CN" sz="2000" dirty="0">
                <a:latin typeface="Arial Narrow" charset="0"/>
                <a:ea typeface="SimSun" charset="0"/>
                <a:cs typeface="SimSun" charset="0"/>
              </a:rPr>
              <a:t> 13:12 </a:t>
            </a:r>
            <a:r>
              <a:rPr lang="zh-CN" altLang="en-US" sz="2000" dirty="0">
                <a:latin typeface="Arial Narrow" charset="0"/>
                <a:ea typeface="SimSun" charset="0"/>
                <a:cs typeface="SimSun" charset="0"/>
              </a:rPr>
              <a:t>什么是有限及全知道？	之前与之后	之前与之后	之前与之后</a:t>
            </a:r>
          </a:p>
          <a:p>
            <a:pPr algn="l" eaLnBrk="1" hangingPunct="1"/>
            <a:r>
              <a:rPr lang="zh-CN" altLang="en-US" sz="2000" dirty="0">
                <a:latin typeface="Arial Narrow" charset="0"/>
                <a:ea typeface="SimSun" charset="0"/>
                <a:cs typeface="SimSun" charset="0"/>
              </a:rPr>
              <a:t>  	完成了正典	基督再来	肢体成熟</a:t>
            </a:r>
          </a:p>
          <a:p>
            <a:pPr algn="l" eaLnBrk="1" hangingPunct="1"/>
            <a:r>
              <a:rPr lang="zh-CN" altLang="en-US" sz="2000" dirty="0">
                <a:latin typeface="Arial Narrow" charset="0"/>
                <a:ea typeface="SimSun" charset="0"/>
                <a:cs typeface="SimSun" charset="0"/>
              </a:rPr>
              <a:t>				</a:t>
            </a:r>
            <a:r>
              <a:rPr lang="en-US" altLang="zh-CN" sz="2000" dirty="0">
                <a:latin typeface="Arial Narrow" charset="0"/>
                <a:ea typeface="SimSun" charset="0"/>
                <a:cs typeface="SimSun" charset="0"/>
              </a:rPr>
              <a:t>							(completed by </a:t>
            </a:r>
            <a:r>
              <a:rPr lang="en-US" altLang="zh-CN" sz="2000" i="1" dirty="0" err="1">
                <a:latin typeface="Arial Narrow" charset="0"/>
                <a:ea typeface="SimSun" charset="0"/>
                <a:cs typeface="SimSun" charset="0"/>
              </a:rPr>
              <a:t>parousia</a:t>
            </a:r>
            <a:r>
              <a:rPr lang="en-US" altLang="zh-CN" sz="2000" i="1" dirty="0">
                <a:latin typeface="Arial Narrow" charset="0"/>
                <a:ea typeface="SimSun" charset="0"/>
                <a:cs typeface="SimSun" charset="0"/>
              </a:rPr>
              <a:t> </a:t>
            </a:r>
            <a:r>
              <a:rPr lang="en-US" altLang="zh-CN" sz="2000" dirty="0">
                <a:latin typeface="Arial Narrow" charset="0"/>
                <a:ea typeface="SimSun" charset="0"/>
                <a:cs typeface="SimSun" charset="0"/>
              </a:rPr>
              <a:t>)</a:t>
            </a:r>
          </a:p>
          <a:p>
            <a:pPr algn="l" eaLnBrk="1" hangingPunct="1"/>
            <a:r>
              <a:rPr lang="en-US" altLang="zh-CN" sz="2000" dirty="0">
                <a:latin typeface="Arial Narrow" charset="0"/>
                <a:ea typeface="SimSun" charset="0"/>
                <a:cs typeface="SimSun" charset="0"/>
              </a:rPr>
              <a:t>________________________________________________________________________________</a:t>
            </a:r>
          </a:p>
          <a:p>
            <a:pPr algn="l" eaLnBrk="1" hangingPunct="1"/>
            <a:endParaRPr lang="en-US" sz="2000" dirty="0">
              <a:latin typeface="Arial Narrow" charset="0"/>
              <a:ea typeface="SimSun" charset="0"/>
              <a:cs typeface="SimSun" charset="0"/>
            </a:endParaRPr>
          </a:p>
        </p:txBody>
      </p:sp>
      <p:sp>
        <p:nvSpPr>
          <p:cNvPr id="521219" name="Rectangle 1027"/>
          <p:cNvSpPr>
            <a:spLocks noGrp="1" noChangeArrowheads="1"/>
          </p:cNvSpPr>
          <p:nvPr>
            <p:ph type="title" idx="4294967295"/>
          </p:nvPr>
        </p:nvSpPr>
        <p:spPr>
          <a:xfrm>
            <a:off x="2209801" y="0"/>
            <a:ext cx="4724400" cy="533400"/>
          </a:xfrm>
          <a:solidFill>
            <a:schemeClr val="tx1"/>
          </a:solidFill>
        </p:spPr>
        <p:txBody>
          <a:bodyPr/>
          <a:lstStyle/>
          <a:p>
            <a:pPr algn="ctr" eaLnBrk="1" hangingPunct="1"/>
            <a:r>
              <a:rPr lang="zh-CN" altLang="en-US" sz="3600" b="1" dirty="0">
                <a:solidFill>
                  <a:schemeClr val="accent1"/>
                </a:solidFill>
                <a:latin typeface="Times New Roman" charset="0"/>
                <a:ea typeface="ＭＳ Ｐゴシック" charset="0"/>
                <a:cs typeface="ＭＳ Ｐゴシック" charset="0"/>
              </a:rPr>
              <a:t>哥林多前书</a:t>
            </a:r>
            <a:r>
              <a:rPr lang="en-US" sz="3600" b="1" dirty="0">
                <a:solidFill>
                  <a:schemeClr val="accent1"/>
                </a:solidFill>
                <a:latin typeface="Times New Roman" charset="0"/>
                <a:ea typeface="ＭＳ Ｐゴシック" charset="0"/>
                <a:cs typeface="ＭＳ Ｐゴシック" charset="0"/>
              </a:rPr>
              <a:t> 13:8-13</a:t>
            </a:r>
          </a:p>
        </p:txBody>
      </p:sp>
      <p:sp>
        <p:nvSpPr>
          <p:cNvPr id="521220" name="Text Box 1028"/>
          <p:cNvSpPr txBox="1">
            <a:spLocks noChangeArrowheads="1"/>
          </p:cNvSpPr>
          <p:nvPr/>
        </p:nvSpPr>
        <p:spPr bwMode="auto">
          <a:xfrm>
            <a:off x="7924813" y="76203"/>
            <a:ext cx="116055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
        <p:nvSpPr>
          <p:cNvPr id="521221" name="Text Box 1029"/>
          <p:cNvSpPr txBox="1">
            <a:spLocks noChangeArrowheads="1"/>
          </p:cNvSpPr>
          <p:nvPr/>
        </p:nvSpPr>
        <p:spPr bwMode="auto">
          <a:xfrm>
            <a:off x="3565543" y="1258893"/>
            <a:ext cx="5225329" cy="338421"/>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1600" b="0" dirty="0">
                <a:solidFill>
                  <a:schemeClr val="bg1"/>
                </a:solidFill>
              </a:rPr>
              <a:t>罗伯特</a:t>
            </a:r>
            <a:r>
              <a:rPr lang="en-US" altLang="zh-CN" sz="1600" b="0" dirty="0">
                <a:solidFill>
                  <a:schemeClr val="bg1"/>
                </a:solidFill>
              </a:rPr>
              <a:t>·</a:t>
            </a:r>
            <a:r>
              <a:rPr lang="zh-CN" altLang="en-US" sz="1600" b="0" dirty="0">
                <a:solidFill>
                  <a:schemeClr val="bg1"/>
                </a:solidFill>
              </a:rPr>
              <a:t>汤玛士 </a:t>
            </a:r>
            <a:r>
              <a:rPr lang="en-US" altLang="zh-CN" sz="1600" b="0" dirty="0">
                <a:solidFill>
                  <a:schemeClr val="bg1"/>
                </a:solidFill>
              </a:rPr>
              <a:t>(</a:t>
            </a:r>
            <a:r>
              <a:rPr lang="en-US" sz="1600" b="0" dirty="0">
                <a:solidFill>
                  <a:schemeClr val="bg1"/>
                </a:solidFill>
              </a:rPr>
              <a:t>Robert L. Thomas), JETS (1974): 81-89</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ible_lam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5235" name="Rectangle 3"/>
          <p:cNvSpPr>
            <a:spLocks noGrp="1"/>
          </p:cNvSpPr>
          <p:nvPr>
            <p:ph type="ctrTitle"/>
          </p:nvPr>
        </p:nvSpPr>
        <p:spPr>
          <a:xfrm>
            <a:off x="152400" y="685800"/>
            <a:ext cx="8763000" cy="1790700"/>
          </a:xfrm>
        </p:spPr>
        <p:txBody>
          <a:bodyPr>
            <a:normAutofit/>
          </a:bodyPr>
          <a:lstStyle/>
          <a:p>
            <a:pPr marL="714835" indent="-714835" algn="l" eaLnBrk="1" hangingPunct="1">
              <a:defRPr/>
            </a:pPr>
            <a:r>
              <a:rPr lang="en-US" b="1" dirty="0">
                <a:effectLst>
                  <a:glow rad="317500">
                    <a:schemeClr val="bg2">
                      <a:alpha val="90000"/>
                    </a:schemeClr>
                  </a:glow>
                </a:effectLst>
                <a:latin typeface="Arial"/>
                <a:cs typeface="Arial"/>
              </a:rPr>
              <a:t>B. </a:t>
            </a:r>
            <a:r>
              <a:rPr lang="zh-CN" altLang="en-US" b="1" dirty="0">
                <a:effectLst>
                  <a:glow rad="317500">
                    <a:schemeClr val="bg2">
                      <a:alpha val="90000"/>
                    </a:schemeClr>
                  </a:glow>
                </a:effectLst>
                <a:latin typeface="Arial"/>
                <a:cs typeface="Arial"/>
              </a:rPr>
              <a:t>当受诱惑时，</a:t>
            </a:r>
            <a:r>
              <a:rPr lang="zh-CN" altLang="en-US" b="1" dirty="0">
                <a:solidFill>
                  <a:srgbClr val="FFFF00"/>
                </a:solidFill>
                <a:effectLst>
                  <a:glow rad="317500">
                    <a:schemeClr val="bg2">
                      <a:alpha val="90000"/>
                    </a:schemeClr>
                  </a:glow>
                </a:effectLst>
                <a:latin typeface="Arial"/>
                <a:cs typeface="Arial"/>
              </a:rPr>
              <a:t>谦卑</a:t>
            </a:r>
            <a:r>
              <a:rPr lang="zh-CN" altLang="en-US" b="1" dirty="0">
                <a:effectLst>
                  <a:glow rad="317500">
                    <a:schemeClr val="bg2">
                      <a:alpha val="90000"/>
                    </a:schemeClr>
                  </a:glow>
                </a:effectLst>
                <a:latin typeface="Arial"/>
                <a:cs typeface="Arial"/>
              </a:rPr>
              <a:t>的接受上帝的帮助</a:t>
            </a:r>
            <a:r>
              <a:rPr lang="en-US" b="1" dirty="0">
                <a:effectLst>
                  <a:glow rad="317500">
                    <a:schemeClr val="bg2">
                      <a:alpha val="90000"/>
                    </a:schemeClr>
                  </a:glow>
                </a:effectLst>
                <a:latin typeface="Arial"/>
                <a:cs typeface="Arial"/>
              </a:rPr>
              <a:t>(10:12-13).</a:t>
            </a:r>
          </a:p>
        </p:txBody>
      </p:sp>
    </p:spTree>
    <p:extLst>
      <p:ext uri="{BB962C8B-B14F-4D97-AF65-F5344CB8AC3E}">
        <p14:creationId xmlns:p14="http://schemas.microsoft.com/office/powerpoint/2010/main" val="198599797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3266" name="Rectangle 2"/>
          <p:cNvSpPr>
            <a:spLocks noChangeArrowheads="1"/>
          </p:cNvSpPr>
          <p:nvPr/>
        </p:nvSpPr>
        <p:spPr bwMode="auto">
          <a:xfrm>
            <a:off x="228600" y="503266"/>
            <a:ext cx="8686800" cy="769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p>
            <a:pPr algn="l"/>
            <a:r>
              <a:rPr lang="en-US" altLang="zh-CN" sz="2200" dirty="0">
                <a:latin typeface="Arial Narrow" charset="0"/>
                <a:cs typeface="Times New Roman" charset="0"/>
              </a:rPr>
              <a:t>1. </a:t>
            </a:r>
            <a:r>
              <a:rPr lang="zh-CN" altLang="en-US" sz="2200" dirty="0">
                <a:latin typeface="Arial Narrow" charset="0"/>
                <a:cs typeface="Times New Roman" charset="0"/>
              </a:rPr>
              <a:t>正典看 </a:t>
            </a:r>
            <a:r>
              <a:rPr lang="en-US" altLang="zh-CN" sz="2200" b="0" dirty="0">
                <a:latin typeface="Arial Narrow" charset="0"/>
                <a:cs typeface="Times New Roman" charset="0"/>
              </a:rPr>
              <a:t>to </a:t>
            </a:r>
            <a:r>
              <a:rPr lang="en-US" altLang="zh-CN" sz="2200" b="0" dirty="0" err="1">
                <a:latin typeface="Arial Narrow" charset="0"/>
                <a:cs typeface="Times New Roman" charset="0"/>
              </a:rPr>
              <a:t>teleion</a:t>
            </a:r>
            <a:r>
              <a:rPr lang="en-US" altLang="zh-CN" sz="2200" b="0" dirty="0">
                <a:latin typeface="Arial Narrow" charset="0"/>
                <a:cs typeface="Times New Roman" charset="0"/>
              </a:rPr>
              <a:t> </a:t>
            </a:r>
            <a:r>
              <a:rPr lang="zh-CN" altLang="en-US" sz="2200" b="0" dirty="0">
                <a:latin typeface="Arial Narrow" charset="0"/>
                <a:cs typeface="Times New Roman" charset="0"/>
              </a:rPr>
              <a:t>为“完成</a:t>
            </a:r>
            <a:r>
              <a:rPr lang="en-US" altLang="zh-CN" sz="2200" b="0" dirty="0">
                <a:latin typeface="Arial Narrow" charset="0"/>
                <a:cs typeface="Times New Roman" charset="0"/>
              </a:rPr>
              <a:t>, </a:t>
            </a:r>
            <a:r>
              <a:rPr lang="zh-CN" altLang="en-US" sz="2200" b="0" dirty="0">
                <a:latin typeface="Arial Narrow" charset="0"/>
                <a:cs typeface="Times New Roman" charset="0"/>
              </a:rPr>
              <a:t>一切</a:t>
            </a:r>
            <a:r>
              <a:rPr lang="en-US" altLang="zh-CN" sz="2200" b="0" dirty="0">
                <a:latin typeface="Arial Narrow" charset="0"/>
                <a:cs typeface="Times New Roman" charset="0"/>
              </a:rPr>
              <a:t>,” </a:t>
            </a:r>
            <a:r>
              <a:rPr lang="zh-CN" altLang="en-US" sz="2200" b="0" dirty="0">
                <a:latin typeface="Arial Narrow" charset="0"/>
                <a:cs typeface="Times New Roman" charset="0"/>
              </a:rPr>
              <a:t>指示 “完成的经文”  因此，预言，知识及方言在新约完成后已终止而今日不存在。</a:t>
            </a:r>
          </a:p>
        </p:txBody>
      </p:sp>
      <p:grpSp>
        <p:nvGrpSpPr>
          <p:cNvPr id="2" name="Group 3"/>
          <p:cNvGrpSpPr>
            <a:grpSpLocks/>
          </p:cNvGrpSpPr>
          <p:nvPr/>
        </p:nvGrpSpPr>
        <p:grpSpPr bwMode="auto">
          <a:xfrm>
            <a:off x="304800" y="1600200"/>
            <a:ext cx="8610600" cy="5105400"/>
            <a:chOff x="192" y="1296"/>
            <a:chExt cx="5424" cy="2688"/>
          </a:xfrm>
        </p:grpSpPr>
        <p:sp>
          <p:nvSpPr>
            <p:cNvPr id="523271" name="Rectangle 4"/>
            <p:cNvSpPr>
              <a:spLocks noChangeArrowheads="1"/>
            </p:cNvSpPr>
            <p:nvPr/>
          </p:nvSpPr>
          <p:spPr bwMode="auto">
            <a:xfrm>
              <a:off x="192" y="1296"/>
              <a:ext cx="251"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72" name="Rectangle 5"/>
            <p:cNvSpPr>
              <a:spLocks noChangeArrowheads="1"/>
            </p:cNvSpPr>
            <p:nvPr/>
          </p:nvSpPr>
          <p:spPr bwMode="auto">
            <a:xfrm>
              <a:off x="443" y="1296"/>
              <a:ext cx="2228" cy="377"/>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u="sng" dirty="0">
                  <a:latin typeface="Arial Narrow" charset="0"/>
                  <a:cs typeface="Times New Roman" charset="0"/>
                </a:rPr>
                <a:t>优点</a:t>
              </a:r>
              <a:endParaRPr lang="en-US" sz="2200" u="sng" dirty="0">
                <a:latin typeface="Arial Narrow" charset="0"/>
                <a:cs typeface="Times New Roman" charset="0"/>
              </a:endParaRPr>
            </a:p>
          </p:txBody>
        </p:sp>
        <p:sp>
          <p:nvSpPr>
            <p:cNvPr id="523273" name="Rectangle 6"/>
            <p:cNvSpPr>
              <a:spLocks noChangeArrowheads="1"/>
            </p:cNvSpPr>
            <p:nvPr/>
          </p:nvSpPr>
          <p:spPr bwMode="auto">
            <a:xfrm>
              <a:off x="2671" y="1296"/>
              <a:ext cx="335"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74" name="Rectangle 7"/>
            <p:cNvSpPr>
              <a:spLocks noChangeArrowheads="1"/>
            </p:cNvSpPr>
            <p:nvPr/>
          </p:nvSpPr>
          <p:spPr bwMode="auto">
            <a:xfrm>
              <a:off x="3006" y="1296"/>
              <a:ext cx="2610" cy="377"/>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u="sng" dirty="0">
                  <a:latin typeface="Arial Narrow" charset="0"/>
                  <a:cs typeface="Times New Roman" charset="0"/>
                </a:rPr>
                <a:t>弱点</a:t>
              </a:r>
              <a:endParaRPr lang="en-US" sz="2200" u="sng" dirty="0">
                <a:latin typeface="Arial Narrow" charset="0"/>
                <a:cs typeface="Times New Roman" charset="0"/>
              </a:endParaRPr>
            </a:p>
          </p:txBody>
        </p:sp>
        <p:sp>
          <p:nvSpPr>
            <p:cNvPr id="523275" name="Rectangle 8"/>
            <p:cNvSpPr>
              <a:spLocks noChangeArrowheads="1"/>
            </p:cNvSpPr>
            <p:nvPr/>
          </p:nvSpPr>
          <p:spPr bwMode="auto">
            <a:xfrm>
              <a:off x="192" y="1673"/>
              <a:ext cx="251" cy="455"/>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a.</a:t>
              </a:r>
            </a:p>
            <a:p>
              <a:pPr eaLnBrk="0" hangingPunct="0"/>
              <a:endParaRPr lang="en-US" sz="2200" b="0">
                <a:latin typeface="Arial Narrow" charset="0"/>
                <a:cs typeface="Times New Roman" charset="0"/>
              </a:endParaRPr>
            </a:p>
          </p:txBody>
        </p:sp>
        <p:sp>
          <p:nvSpPr>
            <p:cNvPr id="523276" name="Rectangle 9"/>
            <p:cNvSpPr>
              <a:spLocks noChangeArrowheads="1"/>
            </p:cNvSpPr>
            <p:nvPr/>
          </p:nvSpPr>
          <p:spPr bwMode="auto">
            <a:xfrm>
              <a:off x="443" y="1673"/>
              <a:ext cx="2228" cy="45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启示性的知识背景</a:t>
              </a:r>
              <a:r>
                <a:rPr lang="en-US" sz="2200" b="0" dirty="0">
                  <a:latin typeface="Arial Narrow" charset="0"/>
                  <a:cs typeface="Times New Roman" charset="0"/>
                </a:rPr>
                <a:t>(vv. 8-9).</a:t>
              </a:r>
            </a:p>
          </p:txBody>
        </p:sp>
        <p:sp>
          <p:nvSpPr>
            <p:cNvPr id="523277" name="Rectangle 10"/>
            <p:cNvSpPr>
              <a:spLocks noChangeArrowheads="1"/>
            </p:cNvSpPr>
            <p:nvPr/>
          </p:nvSpPr>
          <p:spPr bwMode="auto">
            <a:xfrm>
              <a:off x="2671" y="1673"/>
              <a:ext cx="335" cy="455"/>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a.</a:t>
              </a:r>
            </a:p>
            <a:p>
              <a:pPr eaLnBrk="0" hangingPunct="0"/>
              <a:endParaRPr lang="en-US" sz="2200" b="0">
                <a:latin typeface="Arial Narrow" charset="0"/>
                <a:cs typeface="Times New Roman" charset="0"/>
              </a:endParaRPr>
            </a:p>
          </p:txBody>
        </p:sp>
        <p:sp>
          <p:nvSpPr>
            <p:cNvPr id="523278" name="Rectangle 11"/>
            <p:cNvSpPr>
              <a:spLocks noChangeArrowheads="1"/>
            </p:cNvSpPr>
            <p:nvPr/>
          </p:nvSpPr>
          <p:spPr bwMode="auto">
            <a:xfrm>
              <a:off x="3006" y="1673"/>
              <a:ext cx="2610" cy="45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dirty="0">
                  <a:latin typeface="Arial Narrow" charset="0"/>
                  <a:cs typeface="Times New Roman" charset="0"/>
                </a:rPr>
                <a:t>12</a:t>
              </a:r>
              <a:r>
                <a:rPr lang="zh-CN" altLang="en-US" sz="2200" b="0" dirty="0">
                  <a:latin typeface="Arial Narrow" charset="0"/>
                  <a:cs typeface="Times New Roman" charset="0"/>
                </a:rPr>
                <a:t>节和基督再来 </a:t>
              </a:r>
              <a:r>
                <a:rPr lang="en-US" altLang="zh-CN" sz="2200" b="0" dirty="0">
                  <a:latin typeface="Arial Narrow" charset="0"/>
                  <a:cs typeface="Times New Roman" charset="0"/>
                </a:rPr>
                <a:t>(</a:t>
              </a:r>
              <a:r>
                <a:rPr lang="en-US" sz="2200" b="0" dirty="0">
                  <a:latin typeface="Arial Narrow" charset="0"/>
                  <a:cs typeface="Times New Roman" charset="0"/>
                </a:rPr>
                <a:t>the </a:t>
              </a:r>
              <a:r>
                <a:rPr lang="en-US" sz="2200" b="0" dirty="0" err="1">
                  <a:latin typeface="Arial Narrow" charset="0"/>
                  <a:cs typeface="Times New Roman" charset="0"/>
                </a:rPr>
                <a:t>parousia</a:t>
              </a:r>
              <a:r>
                <a:rPr lang="en-US" sz="2200" b="0" dirty="0">
                  <a:latin typeface="Arial Narrow" charset="0"/>
                  <a:cs typeface="Times New Roman" charset="0"/>
                </a:rPr>
                <a:t>) </a:t>
              </a:r>
            </a:p>
            <a:p>
              <a:r>
                <a:rPr lang="zh-CN" altLang="en-US" sz="2200" b="0" dirty="0">
                  <a:latin typeface="Arial Narrow" charset="0"/>
                  <a:cs typeface="Times New Roman" charset="0"/>
                </a:rPr>
                <a:t>不一致</a:t>
              </a:r>
              <a:r>
                <a:rPr lang="en-US" altLang="zh-CN" sz="2200" b="0" dirty="0">
                  <a:latin typeface="Arial Narrow" charset="0"/>
                  <a:cs typeface="Times New Roman" charset="0"/>
                </a:rPr>
                <a:t>.</a:t>
              </a:r>
            </a:p>
          </p:txBody>
        </p:sp>
        <p:sp>
          <p:nvSpPr>
            <p:cNvPr id="523279" name="Rectangle 12"/>
            <p:cNvSpPr>
              <a:spLocks noChangeArrowheads="1"/>
            </p:cNvSpPr>
            <p:nvPr/>
          </p:nvSpPr>
          <p:spPr bwMode="auto">
            <a:xfrm>
              <a:off x="192" y="2128"/>
              <a:ext cx="251" cy="533"/>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b. </a:t>
              </a:r>
            </a:p>
            <a:p>
              <a:pPr eaLnBrk="0" hangingPunct="0"/>
              <a:endParaRPr lang="en-US" sz="2200" b="0">
                <a:latin typeface="Arial Narrow" charset="0"/>
                <a:cs typeface="Times New Roman" charset="0"/>
              </a:endParaRPr>
            </a:p>
          </p:txBody>
        </p:sp>
        <p:sp>
          <p:nvSpPr>
            <p:cNvPr id="523280" name="Rectangle 13"/>
            <p:cNvSpPr>
              <a:spLocks noChangeArrowheads="1"/>
            </p:cNvSpPr>
            <p:nvPr/>
          </p:nvSpPr>
          <p:spPr bwMode="auto">
            <a:xfrm>
              <a:off x="443" y="2128"/>
              <a:ext cx="2228" cy="533"/>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方言的确定性 </a:t>
              </a:r>
              <a:r>
                <a:rPr lang="en-US" sz="2200" b="0" dirty="0">
                  <a:latin typeface="Arial Narrow" charset="0"/>
                  <a:cs typeface="Times New Roman" charset="0"/>
                </a:rPr>
                <a:t>(cf. 14:22).</a:t>
              </a:r>
            </a:p>
          </p:txBody>
        </p:sp>
        <p:sp>
          <p:nvSpPr>
            <p:cNvPr id="523281" name="Rectangle 14"/>
            <p:cNvSpPr>
              <a:spLocks noChangeArrowheads="1"/>
            </p:cNvSpPr>
            <p:nvPr/>
          </p:nvSpPr>
          <p:spPr bwMode="auto">
            <a:xfrm>
              <a:off x="2671" y="2128"/>
              <a:ext cx="335" cy="533"/>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b.</a:t>
              </a:r>
            </a:p>
            <a:p>
              <a:pPr eaLnBrk="0" hangingPunct="0"/>
              <a:endParaRPr lang="en-US" sz="2200" b="0">
                <a:latin typeface="Arial Narrow" charset="0"/>
                <a:cs typeface="Times New Roman" charset="0"/>
              </a:endParaRPr>
            </a:p>
          </p:txBody>
        </p:sp>
        <p:sp>
          <p:nvSpPr>
            <p:cNvPr id="523282" name="Rectangle 15"/>
            <p:cNvSpPr>
              <a:spLocks noChangeArrowheads="1"/>
            </p:cNvSpPr>
            <p:nvPr/>
          </p:nvSpPr>
          <p:spPr bwMode="auto">
            <a:xfrm>
              <a:off x="3006" y="2128"/>
              <a:ext cx="2610" cy="533"/>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背景不是一个完整的新约</a:t>
              </a:r>
              <a:r>
                <a:rPr lang="en-US" altLang="zh-CN" sz="2200" b="0" dirty="0">
                  <a:latin typeface="Arial Narrow" charset="0"/>
                  <a:cs typeface="Times New Roman" charset="0"/>
                </a:rPr>
                <a:t>.</a:t>
              </a:r>
              <a:r>
                <a:rPr lang="zh-CN" altLang="en-US" sz="2200" b="0" dirty="0">
                  <a:latin typeface="Arial Narrow" charset="0"/>
                  <a:cs typeface="Times New Roman" charset="0"/>
                </a:rPr>
                <a:t>有可疑，保罗到底有没有想到</a:t>
              </a:r>
              <a:r>
                <a:rPr lang="en-US" altLang="zh-CN" sz="2200" b="0" dirty="0">
                  <a:latin typeface="Arial Narrow" charset="0"/>
                  <a:cs typeface="Times New Roman" charset="0"/>
                </a:rPr>
                <a:t>. </a:t>
              </a:r>
            </a:p>
          </p:txBody>
        </p:sp>
        <p:sp>
          <p:nvSpPr>
            <p:cNvPr id="523283" name="Rectangle 16"/>
            <p:cNvSpPr>
              <a:spLocks noChangeArrowheads="1"/>
            </p:cNvSpPr>
            <p:nvPr/>
          </p:nvSpPr>
          <p:spPr bwMode="auto">
            <a:xfrm>
              <a:off x="192" y="2661"/>
              <a:ext cx="251" cy="576"/>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c.</a:t>
              </a:r>
            </a:p>
            <a:p>
              <a:pPr eaLnBrk="0" hangingPunct="0"/>
              <a:endParaRPr lang="en-US" sz="2200" b="0">
                <a:latin typeface="Arial Narrow" charset="0"/>
                <a:cs typeface="Times New Roman" charset="0"/>
              </a:endParaRPr>
            </a:p>
          </p:txBody>
        </p:sp>
        <p:sp>
          <p:nvSpPr>
            <p:cNvPr id="523284" name="Rectangle 17"/>
            <p:cNvSpPr>
              <a:spLocks noChangeArrowheads="1"/>
            </p:cNvSpPr>
            <p:nvPr/>
          </p:nvSpPr>
          <p:spPr bwMode="auto">
            <a:xfrm>
              <a:off x="443" y="2661"/>
              <a:ext cx="2228" cy="576"/>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有限的预言及知识对比</a:t>
              </a:r>
              <a:endParaRPr lang="en-US" sz="2200" b="0" dirty="0">
                <a:latin typeface="Arial Narrow" charset="0"/>
                <a:cs typeface="Times New Roman" charset="0"/>
              </a:endParaRPr>
            </a:p>
          </p:txBody>
        </p:sp>
        <p:sp>
          <p:nvSpPr>
            <p:cNvPr id="523285" name="Rectangle 18"/>
            <p:cNvSpPr>
              <a:spLocks noChangeArrowheads="1"/>
            </p:cNvSpPr>
            <p:nvPr/>
          </p:nvSpPr>
          <p:spPr bwMode="auto">
            <a:xfrm>
              <a:off x="2671" y="2661"/>
              <a:ext cx="335" cy="576"/>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c.</a:t>
              </a:r>
            </a:p>
            <a:p>
              <a:pPr eaLnBrk="0" hangingPunct="0"/>
              <a:endParaRPr lang="en-US" sz="2200" b="0">
                <a:latin typeface="Arial Narrow" charset="0"/>
                <a:cs typeface="Times New Roman" charset="0"/>
              </a:endParaRPr>
            </a:p>
          </p:txBody>
        </p:sp>
        <p:sp>
          <p:nvSpPr>
            <p:cNvPr id="523286" name="Rectangle 19"/>
            <p:cNvSpPr>
              <a:spLocks noChangeArrowheads="1"/>
            </p:cNvSpPr>
            <p:nvPr/>
          </p:nvSpPr>
          <p:spPr bwMode="auto">
            <a:xfrm>
              <a:off x="3006" y="2661"/>
              <a:ext cx="2610" cy="576"/>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“整个” </a:t>
              </a:r>
              <a:r>
                <a:rPr lang="en-US" altLang="zh-CN" sz="2200" b="0" dirty="0">
                  <a:latin typeface="Arial Narrow" charset="0"/>
                  <a:cs typeface="Times New Roman" charset="0"/>
                </a:rPr>
                <a:t>(</a:t>
              </a:r>
              <a:r>
                <a:rPr lang="en-GB" altLang="ja-JP" sz="2200" b="0" dirty="0">
                  <a:latin typeface="Arial Narrow" charset="0"/>
                  <a:cs typeface="Times New Roman" charset="0"/>
                </a:rPr>
                <a:t>to </a:t>
              </a:r>
              <a:r>
                <a:rPr lang="en-GB" altLang="ja-JP" sz="2200" b="0" dirty="0" err="1">
                  <a:latin typeface="Arial Narrow" charset="0"/>
                  <a:cs typeface="Times New Roman" charset="0"/>
                </a:rPr>
                <a:t>ek</a:t>
              </a:r>
              <a:r>
                <a:rPr lang="en-GB" altLang="ja-JP" sz="2200" b="0" dirty="0">
                  <a:latin typeface="Arial Narrow" charset="0"/>
                  <a:cs typeface="Times New Roman" charset="0"/>
                </a:rPr>
                <a:t> pantos) </a:t>
              </a:r>
              <a:r>
                <a:rPr lang="zh-CN" altLang="en-US" sz="2200" b="0" dirty="0">
                  <a:latin typeface="Arial Narrow" charset="0"/>
                  <a:cs typeface="Times New Roman" charset="0"/>
                </a:rPr>
                <a:t>比较分别“有限” 比起 </a:t>
              </a:r>
              <a:r>
                <a:rPr lang="en-GB" altLang="ja-JP" sz="2200" b="0" dirty="0">
                  <a:latin typeface="Arial Narrow" charset="0"/>
                  <a:cs typeface="Times New Roman" charset="0"/>
                </a:rPr>
                <a:t>to </a:t>
              </a:r>
              <a:r>
                <a:rPr lang="en-GB" altLang="ja-JP" sz="2200" b="0" dirty="0" err="1">
                  <a:latin typeface="Arial Narrow" charset="0"/>
                  <a:cs typeface="Times New Roman" charset="0"/>
                </a:rPr>
                <a:t>teleion</a:t>
              </a:r>
              <a:r>
                <a:rPr lang="en-GB" altLang="ja-JP" sz="2200" b="0" dirty="0">
                  <a:latin typeface="Arial Narrow" charset="0"/>
                  <a:cs typeface="Times New Roman" charset="0"/>
                </a:rPr>
                <a:t>-</a:t>
              </a:r>
              <a:r>
                <a:rPr lang="zh-CN" altLang="en-US" sz="2200" b="0" dirty="0">
                  <a:latin typeface="Arial Narrow" charset="0"/>
                  <a:cs typeface="Times New Roman" charset="0"/>
                </a:rPr>
                <a:t>两个都是有定量的</a:t>
              </a:r>
              <a:r>
                <a:rPr lang="en-US" altLang="zh-CN" sz="2200" b="0" dirty="0">
                  <a:latin typeface="Arial Narrow" charset="0"/>
                  <a:cs typeface="Times New Roman" charset="0"/>
                </a:rPr>
                <a:t>.</a:t>
              </a:r>
            </a:p>
          </p:txBody>
        </p:sp>
        <p:sp>
          <p:nvSpPr>
            <p:cNvPr id="523287" name="Rectangle 20"/>
            <p:cNvSpPr>
              <a:spLocks noChangeArrowheads="1"/>
            </p:cNvSpPr>
            <p:nvPr/>
          </p:nvSpPr>
          <p:spPr bwMode="auto">
            <a:xfrm>
              <a:off x="192" y="3237"/>
              <a:ext cx="251"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d.</a:t>
              </a:r>
            </a:p>
            <a:p>
              <a:pPr eaLnBrk="0" hangingPunct="0"/>
              <a:endParaRPr lang="en-US" sz="2200" b="0">
                <a:latin typeface="Arial Narrow" charset="0"/>
                <a:cs typeface="Times New Roman" charset="0"/>
              </a:endParaRPr>
            </a:p>
          </p:txBody>
        </p:sp>
        <p:sp>
          <p:nvSpPr>
            <p:cNvPr id="523288" name="Rectangle 21"/>
            <p:cNvSpPr>
              <a:spLocks noChangeArrowheads="1"/>
            </p:cNvSpPr>
            <p:nvPr/>
          </p:nvSpPr>
          <p:spPr bwMode="auto">
            <a:xfrm>
              <a:off x="443" y="3237"/>
              <a:ext cx="2228"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i="1" dirty="0">
                  <a:latin typeface="Arial Narrow" charset="0"/>
                  <a:cs typeface="Times New Roman" charset="0"/>
                </a:rPr>
                <a:t>to </a:t>
              </a:r>
              <a:r>
                <a:rPr lang="en-US" sz="2200" b="0" i="1" dirty="0" err="1">
                  <a:latin typeface="Arial Narrow" charset="0"/>
                  <a:cs typeface="Times New Roman" charset="0"/>
                </a:rPr>
                <a:t>teleion</a:t>
              </a:r>
              <a:r>
                <a:rPr lang="en-US" sz="2200" b="0" i="1" dirty="0">
                  <a:latin typeface="Arial Narrow" charset="0"/>
                  <a:cs typeface="Times New Roman" charset="0"/>
                </a:rPr>
                <a:t> </a:t>
              </a:r>
              <a:r>
                <a:rPr lang="zh-CN" altLang="en-US" sz="2200" b="0" dirty="0">
                  <a:latin typeface="Arial Narrow" charset="0"/>
                  <a:cs typeface="Times New Roman" charset="0"/>
                </a:rPr>
                <a:t>多数是 “完成</a:t>
              </a:r>
              <a:r>
                <a:rPr lang="en-US" altLang="zh-CN" sz="2200" b="0" dirty="0">
                  <a:latin typeface="Arial Narrow" charset="0"/>
                  <a:cs typeface="Times New Roman" charset="0"/>
                </a:rPr>
                <a:t>.”</a:t>
              </a:r>
              <a:endParaRPr lang="en-US" sz="2200" b="0" dirty="0">
                <a:latin typeface="Arial Narrow" charset="0"/>
                <a:cs typeface="Times New Roman" charset="0"/>
              </a:endParaRPr>
            </a:p>
          </p:txBody>
        </p:sp>
        <p:sp>
          <p:nvSpPr>
            <p:cNvPr id="523289" name="Rectangle 22"/>
            <p:cNvSpPr>
              <a:spLocks noChangeArrowheads="1"/>
            </p:cNvSpPr>
            <p:nvPr/>
          </p:nvSpPr>
          <p:spPr bwMode="auto">
            <a:xfrm>
              <a:off x="2671" y="3237"/>
              <a:ext cx="335"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90" name="Rectangle 23"/>
            <p:cNvSpPr>
              <a:spLocks noChangeArrowheads="1"/>
            </p:cNvSpPr>
            <p:nvPr/>
          </p:nvSpPr>
          <p:spPr bwMode="auto">
            <a:xfrm>
              <a:off x="3006" y="3237"/>
              <a:ext cx="2610" cy="377"/>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91" name="Rectangle 24"/>
            <p:cNvSpPr>
              <a:spLocks noChangeArrowheads="1"/>
            </p:cNvSpPr>
            <p:nvPr/>
          </p:nvSpPr>
          <p:spPr bwMode="auto">
            <a:xfrm>
              <a:off x="192" y="3614"/>
              <a:ext cx="251" cy="370"/>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e.</a:t>
              </a:r>
            </a:p>
            <a:p>
              <a:pPr eaLnBrk="0" hangingPunct="0"/>
              <a:endParaRPr lang="en-US" sz="2200" b="0">
                <a:latin typeface="Arial Narrow" charset="0"/>
                <a:cs typeface="Times New Roman" charset="0"/>
              </a:endParaRPr>
            </a:p>
          </p:txBody>
        </p:sp>
        <p:sp>
          <p:nvSpPr>
            <p:cNvPr id="523292" name="Rectangle 25"/>
            <p:cNvSpPr>
              <a:spLocks noChangeArrowheads="1"/>
            </p:cNvSpPr>
            <p:nvPr/>
          </p:nvSpPr>
          <p:spPr bwMode="auto">
            <a:xfrm>
              <a:off x="443" y="3614"/>
              <a:ext cx="2228" cy="370"/>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cs typeface="Times New Roman" charset="0"/>
                </a:rPr>
                <a:t>“完成” 适合比较 “有限” </a:t>
              </a:r>
              <a:r>
                <a:rPr lang="en-US" altLang="zh-CN" sz="2200" b="0" dirty="0">
                  <a:latin typeface="Arial Narrow" charset="0"/>
                  <a:cs typeface="Times New Roman" charset="0"/>
                </a:rPr>
                <a:t>(10</a:t>
              </a:r>
              <a:r>
                <a:rPr lang="zh-CN" altLang="en-US" sz="2200" b="0" dirty="0">
                  <a:latin typeface="Arial Narrow" charset="0"/>
                  <a:cs typeface="Times New Roman" charset="0"/>
                </a:rPr>
                <a:t>节</a:t>
              </a:r>
              <a:r>
                <a:rPr lang="en-US" altLang="zh-CN" sz="2200" b="0" dirty="0">
                  <a:latin typeface="Arial Narrow" charset="0"/>
                  <a:cs typeface="Times New Roman" charset="0"/>
                </a:rPr>
                <a:t>).</a:t>
              </a:r>
            </a:p>
          </p:txBody>
        </p:sp>
        <p:sp>
          <p:nvSpPr>
            <p:cNvPr id="523293" name="Rectangle 26"/>
            <p:cNvSpPr>
              <a:spLocks noChangeArrowheads="1"/>
            </p:cNvSpPr>
            <p:nvPr/>
          </p:nvSpPr>
          <p:spPr bwMode="auto">
            <a:xfrm>
              <a:off x="2671" y="3614"/>
              <a:ext cx="335" cy="370"/>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sp>
          <p:nvSpPr>
            <p:cNvPr id="523294" name="Rectangle 27"/>
            <p:cNvSpPr>
              <a:spLocks noChangeArrowheads="1"/>
            </p:cNvSpPr>
            <p:nvPr/>
          </p:nvSpPr>
          <p:spPr bwMode="auto">
            <a:xfrm>
              <a:off x="3006" y="3614"/>
              <a:ext cx="2610" cy="370"/>
            </a:xfrm>
            <a:prstGeom prst="rect">
              <a:avLst/>
            </a:prstGeom>
            <a:solidFill>
              <a:srgbClr val="FFFFCC"/>
            </a:solidFill>
            <a:ln w="9525">
              <a:solidFill>
                <a:schemeClr val="tx1"/>
              </a:solidFill>
              <a:miter lim="800000"/>
              <a:headEnd/>
              <a:tailEnd/>
            </a:ln>
          </p:spPr>
          <p:txBody>
            <a:bodyPr lIns="0" tIns="0" rIns="0" bIns="0" anchor="ctr" anchorCtr="1"/>
            <a:lstStyle/>
            <a:p>
              <a:r>
                <a:rPr lang="en-US" sz="2200" b="0">
                  <a:latin typeface="Arial Narrow" charset="0"/>
                  <a:cs typeface="Times New Roman" charset="0"/>
                </a:rPr>
                <a:t> </a:t>
              </a:r>
            </a:p>
            <a:p>
              <a:pPr eaLnBrk="0" hangingPunct="0"/>
              <a:endParaRPr lang="en-US" sz="2200" b="0">
                <a:latin typeface="Arial Narrow" charset="0"/>
                <a:cs typeface="Times New Roman" charset="0"/>
              </a:endParaRPr>
            </a:p>
          </p:txBody>
        </p:sp>
      </p:grpSp>
      <p:sp>
        <p:nvSpPr>
          <p:cNvPr id="523268" name="Rectangle 28"/>
          <p:cNvSpPr>
            <a:spLocks noGrp="1" noChangeArrowheads="1"/>
          </p:cNvSpPr>
          <p:nvPr>
            <p:ph type="title" idx="4294967295"/>
          </p:nvPr>
        </p:nvSpPr>
        <p:spPr>
          <a:xfrm>
            <a:off x="963402" y="1"/>
            <a:ext cx="5132867" cy="523087"/>
          </a:xfrm>
          <a:solidFill>
            <a:srgbClr val="000000"/>
          </a:solidFill>
        </p:spPr>
        <p:txBody>
          <a:bodyPr wrap="none" anchor="t">
            <a:spAutoFit/>
          </a:bodyPr>
          <a:lstStyle/>
          <a:p>
            <a:pPr algn="ctr" eaLnBrk="1" hangingPunct="1"/>
            <a:r>
              <a:rPr lang="zh-CN" altLang="en-US" sz="2800" b="1" dirty="0">
                <a:solidFill>
                  <a:srgbClr val="FFFFFF"/>
                </a:solidFill>
                <a:latin typeface="Arial" charset="0"/>
                <a:ea typeface="SimSun" charset="0"/>
                <a:cs typeface="SimSun" charset="0"/>
              </a:rPr>
              <a:t>哥林多前书 </a:t>
            </a:r>
            <a:r>
              <a:rPr lang="en-US" altLang="zh-CN" sz="2800" b="1" dirty="0">
                <a:solidFill>
                  <a:srgbClr val="FFFFFF"/>
                </a:solidFill>
                <a:latin typeface="Arial" charset="0"/>
                <a:ea typeface="SimSun" charset="0"/>
                <a:cs typeface="SimSun" charset="0"/>
              </a:rPr>
              <a:t>13:8-13</a:t>
            </a:r>
            <a:r>
              <a:rPr lang="zh-CN" altLang="en-US" sz="2800" b="1" dirty="0">
                <a:solidFill>
                  <a:srgbClr val="FFFFFF"/>
                </a:solidFill>
                <a:latin typeface="Arial" charset="0"/>
                <a:ea typeface="SimSun" charset="0"/>
                <a:cs typeface="SimSun" charset="0"/>
              </a:rPr>
              <a:t>的正典看法</a:t>
            </a:r>
            <a:endParaRPr lang="en-US" sz="2800" b="1" dirty="0">
              <a:solidFill>
                <a:srgbClr val="FFFFFF"/>
              </a:solidFill>
              <a:latin typeface="Arial" charset="0"/>
              <a:ea typeface="SimSun" charset="0"/>
              <a:cs typeface="SimSun" charset="0"/>
            </a:endParaRPr>
          </a:p>
        </p:txBody>
      </p:sp>
      <p:sp>
        <p:nvSpPr>
          <p:cNvPr id="523269" name="Text Box 30"/>
          <p:cNvSpPr txBox="1">
            <a:spLocks noChangeArrowheads="1"/>
          </p:cNvSpPr>
          <p:nvPr/>
        </p:nvSpPr>
        <p:spPr bwMode="auto">
          <a:xfrm>
            <a:off x="3690956" y="6400806"/>
            <a:ext cx="5225329" cy="338421"/>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1600" b="0" dirty="0">
                <a:solidFill>
                  <a:schemeClr val="bg1"/>
                </a:solidFill>
              </a:rPr>
              <a:t>罗伯特</a:t>
            </a:r>
            <a:r>
              <a:rPr lang="en-US" altLang="zh-CN" sz="1600" b="0" dirty="0">
                <a:solidFill>
                  <a:schemeClr val="bg1"/>
                </a:solidFill>
              </a:rPr>
              <a:t>·</a:t>
            </a:r>
            <a:r>
              <a:rPr lang="zh-CN" altLang="en-US" sz="1600" b="0" dirty="0">
                <a:solidFill>
                  <a:schemeClr val="bg1"/>
                </a:solidFill>
              </a:rPr>
              <a:t>汤玛士 </a:t>
            </a:r>
            <a:r>
              <a:rPr lang="en-US" altLang="zh-CN" sz="1600" b="0" dirty="0">
                <a:solidFill>
                  <a:schemeClr val="bg1"/>
                </a:solidFill>
              </a:rPr>
              <a:t>(</a:t>
            </a:r>
            <a:r>
              <a:rPr lang="en-US" sz="1600" b="0" dirty="0">
                <a:solidFill>
                  <a:schemeClr val="bg1"/>
                </a:solidFill>
              </a:rPr>
              <a:t>Robert L. Thomas), JETS (1974): 81-89</a:t>
            </a:r>
          </a:p>
        </p:txBody>
      </p:sp>
      <p:sp>
        <p:nvSpPr>
          <p:cNvPr id="523270" name="Text Box 31"/>
          <p:cNvSpPr txBox="1">
            <a:spLocks noChangeArrowheads="1"/>
          </p:cNvSpPr>
          <p:nvPr/>
        </p:nvSpPr>
        <p:spPr bwMode="auto">
          <a:xfrm>
            <a:off x="7924813" y="76203"/>
            <a:ext cx="116055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5314" name="Rectangle 2"/>
          <p:cNvSpPr>
            <a:spLocks noChangeArrowheads="1"/>
          </p:cNvSpPr>
          <p:nvPr/>
        </p:nvSpPr>
        <p:spPr bwMode="auto">
          <a:xfrm>
            <a:off x="228600" y="503274"/>
            <a:ext cx="868680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p>
            <a:pPr algn="l"/>
            <a:r>
              <a:rPr lang="en-US" altLang="zh-CN" sz="2200" dirty="0">
                <a:latin typeface="Arial Narrow" charset="0"/>
                <a:ea typeface="SimSun" charset="0"/>
                <a:cs typeface="SimSun" charset="0"/>
              </a:rPr>
              <a:t>2. “</a:t>
            </a:r>
            <a:r>
              <a:rPr lang="zh-CN" altLang="en-US" sz="2200" dirty="0">
                <a:latin typeface="Arial Narrow" charset="0"/>
                <a:ea typeface="SimSun" charset="0"/>
                <a:cs typeface="SimSun" charset="0"/>
              </a:rPr>
              <a:t>提到云里”看</a:t>
            </a:r>
            <a:r>
              <a:rPr lang="zh-CN" altLang="en-US" sz="2200" b="0" dirty="0">
                <a:latin typeface="Arial Narrow" charset="0"/>
                <a:ea typeface="SimSun" charset="0"/>
                <a:cs typeface="SimSun" charset="0"/>
              </a:rPr>
              <a:t> </a:t>
            </a:r>
            <a:r>
              <a:rPr lang="en-US" altLang="zh-CN" sz="2200" b="0" dirty="0">
                <a:latin typeface="Arial Narrow" charset="0"/>
                <a:ea typeface="SimSun" charset="0"/>
                <a:cs typeface="SimSun" charset="0"/>
              </a:rPr>
              <a:t>to </a:t>
            </a:r>
            <a:r>
              <a:rPr lang="en-US" altLang="zh-CN" sz="2200" b="0" dirty="0" err="1">
                <a:latin typeface="Arial Narrow" charset="0"/>
                <a:ea typeface="SimSun" charset="0"/>
                <a:cs typeface="SimSun" charset="0"/>
              </a:rPr>
              <a:t>teleion</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为 “完美”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和以上的 “完成” 对抗</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指示耶稣再来时的象徵。因此，预言，知识及方言在耶稣还没回来时存在的恩赐。 </a:t>
            </a:r>
            <a:endParaRPr lang="en-US" sz="2200" b="0" dirty="0">
              <a:latin typeface="Arial Narrow" charset="0"/>
              <a:ea typeface="SimSun" charset="0"/>
              <a:cs typeface="SimSun" charset="0"/>
            </a:endParaRPr>
          </a:p>
        </p:txBody>
      </p:sp>
      <p:grpSp>
        <p:nvGrpSpPr>
          <p:cNvPr id="2" name="Group 3"/>
          <p:cNvGrpSpPr>
            <a:grpSpLocks/>
          </p:cNvGrpSpPr>
          <p:nvPr/>
        </p:nvGrpSpPr>
        <p:grpSpPr bwMode="auto">
          <a:xfrm>
            <a:off x="95250" y="1905001"/>
            <a:ext cx="8820150" cy="4876800"/>
            <a:chOff x="32" y="0"/>
            <a:chExt cx="3624" cy="3172"/>
          </a:xfrm>
        </p:grpSpPr>
        <p:sp>
          <p:nvSpPr>
            <p:cNvPr id="525319" name="Rectangle 4"/>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 </a:t>
              </a:r>
            </a:p>
            <a:p>
              <a:pPr eaLnBrk="0" hangingPunct="0"/>
              <a:endParaRPr lang="en-US" altLang="zh-CN" sz="2200" b="0">
                <a:latin typeface="Arial Narrow" charset="0"/>
                <a:ea typeface="SimSun" charset="0"/>
                <a:cs typeface="SimSun" charset="0"/>
              </a:endParaRPr>
            </a:p>
          </p:txBody>
        </p:sp>
        <p:sp>
          <p:nvSpPr>
            <p:cNvPr id="525320" name="Rectangle 5"/>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u="sng" dirty="0">
                  <a:latin typeface="Arial Narrow" charset="0"/>
                  <a:ea typeface="SimSun" charset="0"/>
                  <a:cs typeface="SimSun" charset="0"/>
                </a:rPr>
                <a:t>优点</a:t>
              </a:r>
            </a:p>
          </p:txBody>
        </p:sp>
        <p:sp>
          <p:nvSpPr>
            <p:cNvPr id="525321" name="Rectangle 6"/>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 </a:t>
              </a:r>
            </a:p>
            <a:p>
              <a:pPr eaLnBrk="0" hangingPunct="0"/>
              <a:endParaRPr lang="en-US" altLang="zh-CN" sz="2200" b="0">
                <a:latin typeface="Arial Narrow" charset="0"/>
                <a:ea typeface="SimSun" charset="0"/>
                <a:cs typeface="SimSun" charset="0"/>
              </a:endParaRPr>
            </a:p>
          </p:txBody>
        </p:sp>
        <p:sp>
          <p:nvSpPr>
            <p:cNvPr id="525322" name="Rectangle 7"/>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u="sng" dirty="0">
                  <a:latin typeface="Arial Narrow" charset="0"/>
                  <a:ea typeface="SimSun" charset="0"/>
                  <a:cs typeface="SimSun" charset="0"/>
                </a:rPr>
                <a:t>弱点</a:t>
              </a:r>
            </a:p>
          </p:txBody>
        </p:sp>
        <p:sp>
          <p:nvSpPr>
            <p:cNvPr id="525323" name="Rectangle 8"/>
            <p:cNvSpPr>
              <a:spLocks noChangeArrowheads="1"/>
            </p:cNvSpPr>
            <p:nvPr/>
          </p:nvSpPr>
          <p:spPr bwMode="auto">
            <a:xfrm>
              <a:off x="32" y="509"/>
              <a:ext cx="168" cy="61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a.</a:t>
              </a:r>
            </a:p>
            <a:p>
              <a:pPr eaLnBrk="0" hangingPunct="0"/>
              <a:endParaRPr lang="en-US" altLang="zh-CN" sz="2200" b="0">
                <a:latin typeface="Arial Narrow" charset="0"/>
                <a:ea typeface="SimSun" charset="0"/>
                <a:cs typeface="SimSun" charset="0"/>
              </a:endParaRPr>
            </a:p>
          </p:txBody>
        </p:sp>
        <p:sp>
          <p:nvSpPr>
            <p:cNvPr id="525324" name="Rectangle 9"/>
            <p:cNvSpPr>
              <a:spLocks noChangeArrowheads="1"/>
            </p:cNvSpPr>
            <p:nvPr/>
          </p:nvSpPr>
          <p:spPr bwMode="auto">
            <a:xfrm>
              <a:off x="200" y="509"/>
              <a:ext cx="1488" cy="61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完全解释</a:t>
              </a:r>
              <a:r>
                <a:rPr lang="en-US" altLang="zh-CN" sz="2200" b="0" dirty="0">
                  <a:latin typeface="Arial Narrow" charset="0"/>
                  <a:ea typeface="SimSun" charset="0"/>
                  <a:cs typeface="SimSun" charset="0"/>
                </a:rPr>
                <a:t>12</a:t>
              </a:r>
              <a:r>
                <a:rPr lang="zh-CN" altLang="en-US" sz="2200" b="0" dirty="0">
                  <a:latin typeface="Arial Narrow" charset="0"/>
                  <a:ea typeface="SimSun" charset="0"/>
                  <a:cs typeface="SimSun" charset="0"/>
                </a:rPr>
                <a:t>节的“完全知道”</a:t>
              </a:r>
              <a:endParaRPr lang="en-US" altLang="zh-CN" sz="2200" b="0" dirty="0">
                <a:latin typeface="Arial Narrow" charset="0"/>
                <a:ea typeface="SimSun" charset="0"/>
                <a:cs typeface="SimSun" charset="0"/>
              </a:endParaRPr>
            </a:p>
          </p:txBody>
        </p:sp>
        <p:sp>
          <p:nvSpPr>
            <p:cNvPr id="525325" name="Rectangle 10"/>
            <p:cNvSpPr>
              <a:spLocks noChangeArrowheads="1"/>
            </p:cNvSpPr>
            <p:nvPr/>
          </p:nvSpPr>
          <p:spPr bwMode="auto">
            <a:xfrm>
              <a:off x="1688" y="509"/>
              <a:ext cx="224" cy="61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a.</a:t>
              </a:r>
            </a:p>
            <a:p>
              <a:pPr eaLnBrk="0" hangingPunct="0"/>
              <a:endParaRPr lang="en-US" altLang="zh-CN" sz="2200" b="0">
                <a:latin typeface="Arial Narrow" charset="0"/>
                <a:ea typeface="SimSun" charset="0"/>
                <a:cs typeface="SimSun" charset="0"/>
              </a:endParaRPr>
            </a:p>
          </p:txBody>
        </p:sp>
        <p:sp>
          <p:nvSpPr>
            <p:cNvPr id="525326" name="Rectangle 11"/>
            <p:cNvSpPr>
              <a:spLocks noChangeArrowheads="1"/>
            </p:cNvSpPr>
            <p:nvPr/>
          </p:nvSpPr>
          <p:spPr bwMode="auto">
            <a:xfrm>
              <a:off x="1912" y="509"/>
              <a:ext cx="1744" cy="61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不足解释</a:t>
              </a:r>
              <a:r>
                <a:rPr lang="en-US" altLang="zh-CN" sz="2200" b="0" dirty="0">
                  <a:latin typeface="Arial Narrow" charset="0"/>
                  <a:ea typeface="SimSun" charset="0"/>
                  <a:cs typeface="SimSun" charset="0"/>
                </a:rPr>
                <a:t>11</a:t>
              </a:r>
              <a:r>
                <a:rPr lang="zh-CN" altLang="en-US" sz="2200" b="0" dirty="0">
                  <a:latin typeface="Arial Narrow" charset="0"/>
                  <a:ea typeface="SimSun" charset="0"/>
                  <a:cs typeface="SimSun" charset="0"/>
                </a:rPr>
                <a:t>节渐渐成熟的过程</a:t>
              </a:r>
              <a:r>
                <a:rPr lang="en-US" altLang="zh-CN" sz="2200" b="0" dirty="0">
                  <a:latin typeface="Arial Narrow" charset="0"/>
                  <a:ea typeface="SimSun" charset="0"/>
                  <a:cs typeface="SimSun" charset="0"/>
                </a:rPr>
                <a:t>.</a:t>
              </a:r>
            </a:p>
          </p:txBody>
        </p:sp>
        <p:sp>
          <p:nvSpPr>
            <p:cNvPr id="525327" name="Rectangle 12"/>
            <p:cNvSpPr>
              <a:spLocks noChangeArrowheads="1"/>
            </p:cNvSpPr>
            <p:nvPr/>
          </p:nvSpPr>
          <p:spPr bwMode="auto">
            <a:xfrm>
              <a:off x="32" y="1124"/>
              <a:ext cx="168" cy="827"/>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b. </a:t>
              </a:r>
            </a:p>
            <a:p>
              <a:pPr eaLnBrk="0" hangingPunct="0"/>
              <a:endParaRPr lang="en-US" altLang="zh-CN" sz="2200" b="0">
                <a:latin typeface="Arial Narrow" charset="0"/>
                <a:ea typeface="SimSun" charset="0"/>
                <a:cs typeface="SimSun" charset="0"/>
              </a:endParaRPr>
            </a:p>
          </p:txBody>
        </p:sp>
        <p:sp>
          <p:nvSpPr>
            <p:cNvPr id="525328" name="Rectangle 13"/>
            <p:cNvSpPr>
              <a:spLocks noChangeArrowheads="1"/>
            </p:cNvSpPr>
            <p:nvPr/>
          </p:nvSpPr>
          <p:spPr bwMode="auto">
            <a:xfrm>
              <a:off x="200" y="1124"/>
              <a:ext cx="1488" cy="827"/>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“面对面” </a:t>
              </a:r>
              <a:r>
                <a:rPr lang="en-US" altLang="zh-CN" sz="2200" b="0" dirty="0">
                  <a:latin typeface="Arial Narrow" charset="0"/>
                  <a:ea typeface="SimSun" charset="0"/>
                  <a:cs typeface="SimSun" charset="0"/>
                </a:rPr>
                <a:t>(12</a:t>
              </a:r>
              <a:r>
                <a:rPr lang="zh-CN" altLang="en-US" sz="2200" b="0" dirty="0">
                  <a:latin typeface="Arial Narrow" charset="0"/>
                  <a:ea typeface="SimSun" charset="0"/>
                  <a:cs typeface="SimSun" charset="0"/>
                </a:rPr>
                <a:t>节</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描述看到基督的再来 </a:t>
              </a:r>
              <a:r>
                <a:rPr lang="en-US" altLang="zh-CN" sz="2200" b="0" dirty="0">
                  <a:latin typeface="Arial Narrow" charset="0"/>
                  <a:ea typeface="SimSun" charset="0"/>
                  <a:cs typeface="SimSun" charset="0"/>
                </a:rPr>
                <a:t>(cf. </a:t>
              </a:r>
              <a:r>
                <a:rPr lang="zh-CN" altLang="en-US" sz="2200" b="0" dirty="0">
                  <a:latin typeface="Arial Narrow" charset="0"/>
                  <a:ea typeface="SimSun" charset="0"/>
                  <a:cs typeface="SimSun" charset="0"/>
                </a:rPr>
                <a:t>林前</a:t>
              </a:r>
              <a:r>
                <a:rPr lang="en-US" altLang="zh-CN" sz="2200" b="0" dirty="0">
                  <a:latin typeface="Arial Narrow" charset="0"/>
                  <a:ea typeface="SimSun" charset="0"/>
                  <a:cs typeface="SimSun" charset="0"/>
                </a:rPr>
                <a:t>1:7) </a:t>
              </a:r>
              <a:r>
                <a:rPr lang="zh-CN" altLang="en-US" sz="2200" b="0" dirty="0">
                  <a:latin typeface="Arial Narrow" charset="0"/>
                  <a:ea typeface="SimSun" charset="0"/>
                  <a:cs typeface="SimSun" charset="0"/>
                </a:rPr>
                <a:t>和旧约里亲自看到神一致</a:t>
              </a:r>
              <a:r>
                <a:rPr lang="en-US" altLang="zh-CN" sz="2200" b="0" dirty="0">
                  <a:latin typeface="Arial Narrow" charset="0"/>
                  <a:ea typeface="SimSun" charset="0"/>
                  <a:cs typeface="SimSun" charset="0"/>
                </a:rPr>
                <a:t>.</a:t>
              </a:r>
            </a:p>
          </p:txBody>
        </p:sp>
        <p:sp>
          <p:nvSpPr>
            <p:cNvPr id="525329" name="Rectangle 14"/>
            <p:cNvSpPr>
              <a:spLocks noChangeArrowheads="1"/>
            </p:cNvSpPr>
            <p:nvPr/>
          </p:nvSpPr>
          <p:spPr bwMode="auto">
            <a:xfrm>
              <a:off x="1688" y="1124"/>
              <a:ext cx="224" cy="827"/>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b.</a:t>
              </a:r>
            </a:p>
            <a:p>
              <a:pPr eaLnBrk="0" hangingPunct="0"/>
              <a:endParaRPr lang="en-US" altLang="zh-CN" sz="2200" b="0">
                <a:latin typeface="Arial Narrow" charset="0"/>
                <a:ea typeface="SimSun" charset="0"/>
                <a:cs typeface="SimSun" charset="0"/>
              </a:endParaRPr>
            </a:p>
          </p:txBody>
        </p:sp>
        <p:sp>
          <p:nvSpPr>
            <p:cNvPr id="525330" name="Rectangle 15"/>
            <p:cNvSpPr>
              <a:spLocks noChangeArrowheads="1"/>
            </p:cNvSpPr>
            <p:nvPr/>
          </p:nvSpPr>
          <p:spPr bwMode="auto">
            <a:xfrm>
              <a:off x="1912" y="1124"/>
              <a:ext cx="1744" cy="827"/>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不能分辨预言及知识本质和</a:t>
              </a:r>
            </a:p>
            <a:p>
              <a:r>
                <a:rPr lang="zh-CN" altLang="en-US" sz="2200" b="0" dirty="0">
                  <a:latin typeface="Arial Narrow" charset="0"/>
                  <a:ea typeface="SimSun" charset="0"/>
                  <a:cs typeface="SimSun" charset="0"/>
                </a:rPr>
                <a:t>方言确定性的本质 </a:t>
              </a:r>
              <a:r>
                <a:rPr lang="en-US" altLang="zh-CN" sz="2200" b="0" dirty="0">
                  <a:latin typeface="Arial Narrow" charset="0"/>
                  <a:ea typeface="SimSun" charset="0"/>
                  <a:cs typeface="SimSun" charset="0"/>
                </a:rPr>
                <a:t>(cf. 14:22)</a:t>
              </a:r>
            </a:p>
          </p:txBody>
        </p:sp>
        <p:sp>
          <p:nvSpPr>
            <p:cNvPr id="525331" name="Rectangle 16"/>
            <p:cNvSpPr>
              <a:spLocks noChangeArrowheads="1"/>
            </p:cNvSpPr>
            <p:nvPr/>
          </p:nvSpPr>
          <p:spPr bwMode="auto">
            <a:xfrm>
              <a:off x="32" y="1951"/>
              <a:ext cx="168" cy="61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c.</a:t>
              </a:r>
            </a:p>
            <a:p>
              <a:pPr eaLnBrk="0" hangingPunct="0"/>
              <a:endParaRPr lang="en-US" altLang="zh-CN" sz="2200" b="0">
                <a:latin typeface="Arial Narrow" charset="0"/>
                <a:ea typeface="SimSun" charset="0"/>
                <a:cs typeface="SimSun" charset="0"/>
              </a:endParaRPr>
            </a:p>
          </p:txBody>
        </p:sp>
        <p:sp>
          <p:nvSpPr>
            <p:cNvPr id="525332" name="Rectangle 17"/>
            <p:cNvSpPr>
              <a:spLocks noChangeArrowheads="1"/>
            </p:cNvSpPr>
            <p:nvPr/>
          </p:nvSpPr>
          <p:spPr bwMode="auto">
            <a:xfrm>
              <a:off x="200" y="1951"/>
              <a:ext cx="1488" cy="61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“完美” 描述耶稣再来的情况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提到云里</a:t>
              </a:r>
              <a:r>
                <a:rPr lang="en-US" altLang="zh-CN" sz="2200" b="0" dirty="0">
                  <a:latin typeface="Arial Narrow" charset="0"/>
                  <a:ea typeface="SimSun" charset="0"/>
                  <a:cs typeface="SimSun" charset="0"/>
                </a:rPr>
                <a:t>).</a:t>
              </a:r>
            </a:p>
          </p:txBody>
        </p:sp>
        <p:sp>
          <p:nvSpPr>
            <p:cNvPr id="525333" name="Rectangle 18"/>
            <p:cNvSpPr>
              <a:spLocks noChangeArrowheads="1"/>
            </p:cNvSpPr>
            <p:nvPr/>
          </p:nvSpPr>
          <p:spPr bwMode="auto">
            <a:xfrm>
              <a:off x="1688" y="1951"/>
              <a:ext cx="224" cy="615"/>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c.</a:t>
              </a:r>
            </a:p>
            <a:p>
              <a:pPr eaLnBrk="0" hangingPunct="0"/>
              <a:endParaRPr lang="en-US" altLang="zh-CN" sz="2200" b="0">
                <a:latin typeface="Arial Narrow" charset="0"/>
                <a:ea typeface="SimSun" charset="0"/>
                <a:cs typeface="SimSun" charset="0"/>
              </a:endParaRPr>
            </a:p>
          </p:txBody>
        </p:sp>
        <p:sp>
          <p:nvSpPr>
            <p:cNvPr id="525334" name="Rectangle 19"/>
            <p:cNvSpPr>
              <a:spLocks noChangeArrowheads="1"/>
            </p:cNvSpPr>
            <p:nvPr/>
          </p:nvSpPr>
          <p:spPr bwMode="auto">
            <a:xfrm>
              <a:off x="1912" y="1951"/>
              <a:ext cx="1744" cy="615"/>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保罗从来没有绝对地称 </a:t>
              </a:r>
              <a:r>
                <a:rPr lang="en-US" altLang="zh-CN" sz="2200" b="0" dirty="0">
                  <a:latin typeface="Arial Narrow" charset="0"/>
                  <a:ea typeface="SimSun" charset="0"/>
                  <a:cs typeface="SimSun" charset="0"/>
                </a:rPr>
                <a:t>to </a:t>
              </a:r>
              <a:r>
                <a:rPr lang="en-US" altLang="zh-CN" sz="2200" b="0" i="1" dirty="0" err="1">
                  <a:latin typeface="Arial Narrow" charset="0"/>
                  <a:ea typeface="SimSun" charset="0"/>
                  <a:cs typeface="SimSun" charset="0"/>
                </a:rPr>
                <a:t>teleion</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为 “完美”</a:t>
              </a:r>
              <a:endParaRPr lang="en-US" altLang="zh-CN" sz="2200" b="0" dirty="0">
                <a:latin typeface="Arial Narrow" charset="0"/>
                <a:ea typeface="SimSun" charset="0"/>
                <a:cs typeface="SimSun" charset="0"/>
              </a:endParaRPr>
            </a:p>
          </p:txBody>
        </p:sp>
        <p:sp>
          <p:nvSpPr>
            <p:cNvPr id="525335" name="Rectangle 20"/>
            <p:cNvSpPr>
              <a:spLocks noChangeArrowheads="1"/>
            </p:cNvSpPr>
            <p:nvPr/>
          </p:nvSpPr>
          <p:spPr bwMode="auto">
            <a:xfrm>
              <a:off x="32" y="2566"/>
              <a:ext cx="168" cy="606"/>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d.</a:t>
              </a:r>
            </a:p>
            <a:p>
              <a:pPr eaLnBrk="0" hangingPunct="0"/>
              <a:endParaRPr lang="en-US" altLang="zh-CN" sz="2200" b="0">
                <a:latin typeface="Arial Narrow" charset="0"/>
                <a:ea typeface="SimSun" charset="0"/>
                <a:cs typeface="SimSun" charset="0"/>
              </a:endParaRPr>
            </a:p>
          </p:txBody>
        </p:sp>
        <p:sp>
          <p:nvSpPr>
            <p:cNvPr id="525336" name="Rectangle 21"/>
            <p:cNvSpPr>
              <a:spLocks noChangeArrowheads="1"/>
            </p:cNvSpPr>
            <p:nvPr/>
          </p:nvSpPr>
          <p:spPr bwMode="auto">
            <a:xfrm>
              <a:off x="200" y="2566"/>
              <a:ext cx="1488" cy="606"/>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i="1" dirty="0">
                  <a:latin typeface="Arial Narrow" charset="0"/>
                  <a:ea typeface="SimSun" charset="0"/>
                  <a:cs typeface="SimSun" charset="0"/>
                </a:rPr>
                <a:t>to </a:t>
              </a:r>
              <a:r>
                <a:rPr lang="en-US" altLang="zh-CN" sz="2200" b="0" i="1" dirty="0" err="1">
                  <a:latin typeface="Arial Narrow" charset="0"/>
                  <a:ea typeface="SimSun" charset="0"/>
                  <a:cs typeface="SimSun" charset="0"/>
                </a:rPr>
                <a:t>teleion</a:t>
              </a:r>
              <a:r>
                <a:rPr lang="en-US" altLang="zh-CN" sz="2200" b="0" i="1" dirty="0">
                  <a:latin typeface="Arial Narrow" charset="0"/>
                  <a:ea typeface="SimSun" charset="0"/>
                  <a:cs typeface="SimSun" charset="0"/>
                </a:rPr>
                <a:t> </a:t>
              </a:r>
              <a:r>
                <a:rPr lang="zh-CN" altLang="en-US" sz="2200" b="0" dirty="0">
                  <a:latin typeface="Arial Narrow" charset="0"/>
                  <a:ea typeface="SimSun" charset="0"/>
                  <a:cs typeface="SimSun" charset="0"/>
                </a:rPr>
                <a:t>多数是 “完美” 看法</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希腊的哲学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例如</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柏拉图</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以及雅各书 </a:t>
              </a:r>
              <a:r>
                <a:rPr lang="en-US" altLang="zh-CN" sz="2200" b="0" dirty="0">
                  <a:latin typeface="Arial Narrow" charset="0"/>
                  <a:ea typeface="SimSun" charset="0"/>
                  <a:cs typeface="SimSun" charset="0"/>
                </a:rPr>
                <a:t>3:2.</a:t>
              </a:r>
            </a:p>
          </p:txBody>
        </p:sp>
        <p:sp>
          <p:nvSpPr>
            <p:cNvPr id="525337" name="Rectangle 22"/>
            <p:cNvSpPr>
              <a:spLocks noChangeArrowheads="1"/>
            </p:cNvSpPr>
            <p:nvPr/>
          </p:nvSpPr>
          <p:spPr bwMode="auto">
            <a:xfrm>
              <a:off x="1688" y="2566"/>
              <a:ext cx="224" cy="606"/>
            </a:xfrm>
            <a:prstGeom prst="rect">
              <a:avLst/>
            </a:prstGeom>
            <a:solidFill>
              <a:srgbClr val="FFFFCC"/>
            </a:solidFill>
            <a:ln w="9525">
              <a:solidFill>
                <a:schemeClr val="tx1"/>
              </a:solidFill>
              <a:miter lim="800000"/>
              <a:headEnd/>
              <a:tailEnd/>
            </a:ln>
          </p:spPr>
          <p:txBody>
            <a:bodyPr lIns="0" tIns="0" rIns="0" bIns="0" anchor="ctr" anchorCtr="1"/>
            <a:lstStyle/>
            <a:p>
              <a:r>
                <a:rPr lang="en-US" altLang="zh-CN" sz="2200" b="0">
                  <a:latin typeface="Arial Narrow" charset="0"/>
                  <a:ea typeface="SimSun" charset="0"/>
                  <a:cs typeface="SimSun" charset="0"/>
                </a:rPr>
                <a:t>d.</a:t>
              </a:r>
            </a:p>
            <a:p>
              <a:pPr eaLnBrk="0" hangingPunct="0"/>
              <a:endParaRPr lang="en-US" altLang="zh-CN" sz="2200" b="0">
                <a:latin typeface="Arial Narrow" charset="0"/>
                <a:ea typeface="SimSun" charset="0"/>
                <a:cs typeface="SimSun" charset="0"/>
              </a:endParaRPr>
            </a:p>
          </p:txBody>
        </p:sp>
        <p:sp>
          <p:nvSpPr>
            <p:cNvPr id="525338" name="Rectangle 23"/>
            <p:cNvSpPr>
              <a:spLocks noChangeArrowheads="1"/>
            </p:cNvSpPr>
            <p:nvPr/>
          </p:nvSpPr>
          <p:spPr bwMode="auto">
            <a:xfrm>
              <a:off x="1912" y="2566"/>
              <a:ext cx="1744" cy="606"/>
            </a:xfrm>
            <a:prstGeom prst="rect">
              <a:avLst/>
            </a:prstGeom>
            <a:solidFill>
              <a:srgbClr val="FFFFCC"/>
            </a:solidFill>
            <a:ln w="9525">
              <a:solidFill>
                <a:schemeClr val="tx1"/>
              </a:solidFill>
              <a:miter lim="800000"/>
              <a:headEnd/>
              <a:tailEnd/>
            </a:ln>
          </p:spPr>
          <p:txBody>
            <a:bodyPr lIns="0" tIns="0" rIns="0" bIns="0" anchor="ctr" anchorCtr="1"/>
            <a:lstStyle/>
            <a:p>
              <a:r>
                <a:rPr lang="zh-CN" altLang="en-US" sz="2200" b="0" dirty="0">
                  <a:latin typeface="Arial Narrow" charset="0"/>
                  <a:ea typeface="SimSun" charset="0"/>
                  <a:cs typeface="SimSun" charset="0"/>
                </a:rPr>
                <a:t>“完美”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性质上的</a:t>
              </a:r>
              <a:r>
                <a:rPr lang="en-US" altLang="zh-CN" sz="2200" b="0" dirty="0">
                  <a:latin typeface="Arial Narrow" charset="0"/>
                  <a:ea typeface="SimSun" charset="0"/>
                  <a:cs typeface="SimSun" charset="0"/>
                </a:rPr>
                <a:t>) </a:t>
              </a:r>
              <a:r>
                <a:rPr lang="zh-CN" altLang="en-US" sz="2200" b="0" dirty="0">
                  <a:latin typeface="Arial Narrow" charset="0"/>
                  <a:ea typeface="SimSun" charset="0"/>
                  <a:cs typeface="SimSun" charset="0"/>
                </a:rPr>
                <a:t>不能分辨 “有限” </a:t>
              </a:r>
              <a:r>
                <a:rPr lang="en-US" altLang="zh-CN" sz="2200" b="0" dirty="0">
                  <a:latin typeface="Arial Narrow" charset="0"/>
                  <a:ea typeface="SimSun" charset="0"/>
                  <a:cs typeface="SimSun" charset="0"/>
                </a:rPr>
                <a:t>(</a:t>
              </a:r>
              <a:r>
                <a:rPr lang="zh-CN" altLang="en-US" sz="2200" b="0" dirty="0">
                  <a:latin typeface="Arial Narrow" charset="0"/>
                  <a:ea typeface="SimSun" charset="0"/>
                  <a:cs typeface="SimSun" charset="0"/>
                </a:rPr>
                <a:t>定量的</a:t>
              </a:r>
              <a:r>
                <a:rPr lang="en-US" altLang="zh-CN" sz="2200" b="0" dirty="0">
                  <a:latin typeface="Arial Narrow" charset="0"/>
                  <a:ea typeface="SimSun" charset="0"/>
                  <a:cs typeface="SimSun" charset="0"/>
                </a:rPr>
                <a:t>, 10</a:t>
              </a:r>
              <a:r>
                <a:rPr lang="zh-CN" altLang="en-US" sz="2200" b="0" dirty="0">
                  <a:latin typeface="Arial Narrow" charset="0"/>
                  <a:ea typeface="SimSun" charset="0"/>
                  <a:cs typeface="SimSun" charset="0"/>
                </a:rPr>
                <a:t>节</a:t>
              </a:r>
              <a:r>
                <a:rPr lang="en-US" altLang="zh-CN" sz="2200" b="0" dirty="0">
                  <a:latin typeface="Arial Narrow" charset="0"/>
                  <a:ea typeface="SimSun" charset="0"/>
                  <a:cs typeface="SimSun" charset="0"/>
                </a:rPr>
                <a:t>).</a:t>
              </a:r>
            </a:p>
          </p:txBody>
        </p:sp>
      </p:grpSp>
      <p:sp>
        <p:nvSpPr>
          <p:cNvPr id="525316" name="Rectangle 24"/>
          <p:cNvSpPr>
            <a:spLocks noGrp="1" noChangeArrowheads="1"/>
          </p:cNvSpPr>
          <p:nvPr>
            <p:ph type="title" idx="4294967295"/>
          </p:nvPr>
        </p:nvSpPr>
        <p:spPr>
          <a:xfrm>
            <a:off x="361093" y="1"/>
            <a:ext cx="6575570" cy="523087"/>
          </a:xfrm>
          <a:solidFill>
            <a:srgbClr val="000000"/>
          </a:solidFill>
        </p:spPr>
        <p:txBody>
          <a:bodyPr wrap="none" anchor="t">
            <a:spAutoFit/>
          </a:bodyPr>
          <a:lstStyle/>
          <a:p>
            <a:pPr algn="ctr" eaLnBrk="1" hangingPunct="1"/>
            <a:r>
              <a:rPr lang="zh-CN" altLang="en-US" sz="2800" b="1" dirty="0">
                <a:solidFill>
                  <a:srgbClr val="FFFFFF"/>
                </a:solidFill>
                <a:latin typeface="Arial" charset="0"/>
                <a:ea typeface="SimSun" charset="0"/>
                <a:cs typeface="SimSun" charset="0"/>
              </a:rPr>
              <a:t>哥林多前书 </a:t>
            </a:r>
            <a:r>
              <a:rPr lang="en-US" altLang="zh-CN" sz="2800" b="1" dirty="0">
                <a:solidFill>
                  <a:srgbClr val="FFFFFF"/>
                </a:solidFill>
                <a:latin typeface="Arial" charset="0"/>
                <a:ea typeface="SimSun" charset="0"/>
                <a:cs typeface="SimSun" charset="0"/>
              </a:rPr>
              <a:t>13:8-13</a:t>
            </a:r>
            <a:r>
              <a:rPr lang="zh-CN" altLang="en-US" sz="2800" b="1" dirty="0">
                <a:solidFill>
                  <a:srgbClr val="FFFFFF"/>
                </a:solidFill>
                <a:latin typeface="Arial" charset="0"/>
                <a:ea typeface="SimSun" charset="0"/>
                <a:cs typeface="SimSun" charset="0"/>
              </a:rPr>
              <a:t>的“提到云里”看法</a:t>
            </a:r>
            <a:endParaRPr lang="en-US" sz="2800" b="1" dirty="0">
              <a:solidFill>
                <a:srgbClr val="FFFFFF"/>
              </a:solidFill>
              <a:latin typeface="Arial" charset="0"/>
              <a:ea typeface="SimSun" charset="0"/>
              <a:cs typeface="SimSun" charset="0"/>
            </a:endParaRPr>
          </a:p>
        </p:txBody>
      </p:sp>
      <p:sp>
        <p:nvSpPr>
          <p:cNvPr id="525317" name="Text Box 26"/>
          <p:cNvSpPr txBox="1">
            <a:spLocks noChangeArrowheads="1"/>
          </p:cNvSpPr>
          <p:nvPr/>
        </p:nvSpPr>
        <p:spPr bwMode="auto">
          <a:xfrm>
            <a:off x="3690956" y="1676408"/>
            <a:ext cx="5225329" cy="338421"/>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1600" b="0" dirty="0">
                <a:solidFill>
                  <a:schemeClr val="bg1"/>
                </a:solidFill>
              </a:rPr>
              <a:t>罗伯特</a:t>
            </a:r>
            <a:r>
              <a:rPr lang="en-US" altLang="zh-CN" sz="1600" b="0" dirty="0">
                <a:solidFill>
                  <a:schemeClr val="bg1"/>
                </a:solidFill>
              </a:rPr>
              <a:t>·</a:t>
            </a:r>
            <a:r>
              <a:rPr lang="zh-CN" altLang="en-US" sz="1600" b="0" dirty="0">
                <a:solidFill>
                  <a:schemeClr val="bg1"/>
                </a:solidFill>
              </a:rPr>
              <a:t>汤玛士 </a:t>
            </a:r>
            <a:r>
              <a:rPr lang="en-US" altLang="zh-CN" sz="1600" b="0" dirty="0">
                <a:solidFill>
                  <a:schemeClr val="bg1"/>
                </a:solidFill>
              </a:rPr>
              <a:t>(</a:t>
            </a:r>
            <a:r>
              <a:rPr lang="en-US" sz="1600" b="0" dirty="0">
                <a:solidFill>
                  <a:schemeClr val="bg1"/>
                </a:solidFill>
              </a:rPr>
              <a:t>Robert L. Thomas), JETS (1974): 81-89</a:t>
            </a:r>
          </a:p>
        </p:txBody>
      </p:sp>
      <p:sp>
        <p:nvSpPr>
          <p:cNvPr id="525318" name="Text Box 27"/>
          <p:cNvSpPr txBox="1">
            <a:spLocks noChangeArrowheads="1"/>
          </p:cNvSpPr>
          <p:nvPr/>
        </p:nvSpPr>
        <p:spPr bwMode="auto">
          <a:xfrm>
            <a:off x="7924813" y="76203"/>
            <a:ext cx="116055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3878" name="Picture 6" descr="body_of_Christ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5641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a:spLocks noChangeArrowheads="1"/>
          </p:cNvSpPr>
          <p:nvPr/>
        </p:nvSpPr>
        <p:spPr bwMode="auto">
          <a:xfrm>
            <a:off x="25947" y="4661033"/>
            <a:ext cx="3753965" cy="136171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290" tIns="64646" rIns="129290" bIns="6464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4000" dirty="0">
                <a:solidFill>
                  <a:schemeClr val="bg1"/>
                </a:solidFill>
                <a:latin typeface="Calibri" charset="0"/>
                <a:ea typeface="宋体" charset="0"/>
                <a:cs typeface="宋体" charset="0"/>
              </a:rPr>
              <a:t>许多肢体，</a:t>
            </a:r>
            <a:endParaRPr lang="en-US" altLang="zh-CN" sz="4000" dirty="0">
              <a:solidFill>
                <a:schemeClr val="bg1"/>
              </a:solidFill>
              <a:latin typeface="Calibri" charset="0"/>
              <a:ea typeface="宋体" charset="0"/>
              <a:cs typeface="宋体" charset="0"/>
            </a:endParaRPr>
          </a:p>
          <a:p>
            <a:pPr eaLnBrk="1" hangingPunct="1"/>
            <a:r>
              <a:rPr lang="zh-CN" altLang="en-US" sz="4000" dirty="0">
                <a:solidFill>
                  <a:schemeClr val="bg1"/>
                </a:solidFill>
                <a:latin typeface="Calibri" charset="0"/>
                <a:ea typeface="宋体" charset="0"/>
                <a:cs typeface="宋体" charset="0"/>
              </a:rPr>
              <a:t>一个身体</a:t>
            </a:r>
            <a:endParaRPr lang="en-US" sz="4000" dirty="0">
              <a:solidFill>
                <a:schemeClr val="bg1"/>
              </a:solidFill>
              <a:latin typeface="Calibri" charset="0"/>
              <a:ea typeface="宋体" charset="0"/>
              <a:cs typeface="宋体" charset="0"/>
            </a:endParaRPr>
          </a:p>
        </p:txBody>
      </p:sp>
    </p:spTree>
    <p:extLst>
      <p:ext uri="{BB962C8B-B14F-4D97-AF65-F5344CB8AC3E}">
        <p14:creationId xmlns:p14="http://schemas.microsoft.com/office/powerpoint/2010/main" val="191673321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727042" name="Rectangle 2"/>
          <p:cNvSpPr>
            <a:spLocks noGrp="1" noChangeArrowheads="1"/>
          </p:cNvSpPr>
          <p:nvPr>
            <p:ph type="title"/>
          </p:nvPr>
        </p:nvSpPr>
        <p:spPr>
          <a:xfrm>
            <a:off x="685800" y="609601"/>
            <a:ext cx="3886200" cy="1752600"/>
          </a:xfrm>
          <a:effectLst>
            <a:outerShdw blurRad="25400" dist="25399" dir="2700000" algn="ctr" rotWithShape="0">
              <a:srgbClr val="000000">
                <a:alpha val="99962"/>
              </a:srgbClr>
            </a:outerShdw>
          </a:effectLst>
        </p:spPr>
        <p:txBody>
          <a:bodyPr/>
          <a:lstStyle/>
          <a:p>
            <a:r>
              <a:rPr lang="zh-CN" altLang="en-US" dirty="0"/>
              <a:t>罗伯特</a:t>
            </a:r>
            <a:r>
              <a:rPr lang="en-US" altLang="zh-CN" dirty="0"/>
              <a:t>·</a:t>
            </a:r>
            <a:br>
              <a:rPr lang="en-US" altLang="zh-CN" dirty="0"/>
            </a:br>
            <a:r>
              <a:rPr lang="zh-CN" altLang="en-US" dirty="0"/>
              <a:t>托马斯</a:t>
            </a:r>
            <a:r>
              <a:rPr lang="en-US" altLang="zh-CN" dirty="0"/>
              <a:t>…</a:t>
            </a:r>
            <a:endParaRPr lang="en-US" dirty="0"/>
          </a:p>
        </p:txBody>
      </p:sp>
      <p:sp>
        <p:nvSpPr>
          <p:cNvPr id="727043" name="Rectangle 3"/>
          <p:cNvSpPr>
            <a:spLocks noGrp="1" noChangeArrowheads="1"/>
          </p:cNvSpPr>
          <p:nvPr>
            <p:ph idx="1"/>
          </p:nvPr>
        </p:nvSpPr>
        <p:spPr>
          <a:xfrm>
            <a:off x="35496" y="2892896"/>
            <a:ext cx="8998768" cy="3200400"/>
          </a:xfrm>
          <a:effectLst>
            <a:outerShdw blurRad="25400" dist="25399" dir="2700000" algn="ctr" rotWithShape="0">
              <a:srgbClr val="000000">
                <a:alpha val="99962"/>
              </a:srgbClr>
            </a:outerShdw>
          </a:effectLst>
        </p:spPr>
        <p:txBody>
          <a:bodyPr/>
          <a:lstStyle/>
          <a:p>
            <a:pPr marL="0" indent="0">
              <a:buNone/>
            </a:pPr>
            <a:r>
              <a:rPr lang="ru-RU" altLang="ja-JP" sz="4400" b="1" dirty="0"/>
              <a:t>"</a:t>
            </a:r>
            <a:r>
              <a:rPr lang="zh-CN" altLang="en-US" sz="4400" b="1" dirty="0"/>
              <a:t>这反映了基督的教会。从出生到不同的发展阶段，直到基督的再来时才完全长进成熟。</a:t>
            </a:r>
            <a:r>
              <a:rPr lang="ru-RU" altLang="ja-JP" sz="4400" b="1" dirty="0"/>
              <a:t>"</a:t>
            </a:r>
            <a:endParaRPr lang="en-US" sz="4400" b="1" dirty="0"/>
          </a:p>
        </p:txBody>
      </p:sp>
      <p:sp>
        <p:nvSpPr>
          <p:cNvPr id="727044" name="Text Box 4"/>
          <p:cNvSpPr txBox="1">
            <a:spLocks noChangeArrowheads="1"/>
          </p:cNvSpPr>
          <p:nvPr/>
        </p:nvSpPr>
        <p:spPr bwMode="auto">
          <a:xfrm>
            <a:off x="4283976" y="6324625"/>
            <a:ext cx="4185493" cy="399976"/>
          </a:xfrm>
          <a:prstGeom prst="rect">
            <a:avLst/>
          </a:prstGeom>
          <a:noFill/>
          <a:ln>
            <a:noFill/>
          </a:ln>
        </p:spPr>
        <p:txBody>
          <a:bodyPr wrap="none" lIns="91269" tIns="45635" rIns="91269" bIns="45635">
            <a:spAutoFit/>
          </a:bodyPr>
          <a:lstStyle/>
          <a:p>
            <a:pPr algn="l" eaLnBrk="0" hangingPunct="0"/>
            <a:r>
              <a:rPr lang="zh-CN" altLang="en-US" sz="2000" b="0" dirty="0">
                <a:solidFill>
                  <a:srgbClr val="FFFFFF"/>
                </a:solidFill>
              </a:rPr>
              <a:t>罗伯特</a:t>
            </a:r>
            <a:r>
              <a:rPr lang="en-US" altLang="zh-CN" sz="2000" b="0" dirty="0">
                <a:solidFill>
                  <a:srgbClr val="FFFFFF"/>
                </a:solidFill>
              </a:rPr>
              <a:t>·</a:t>
            </a:r>
            <a:r>
              <a:rPr lang="zh-CN" altLang="en-US" sz="2000" b="0" dirty="0">
                <a:solidFill>
                  <a:srgbClr val="FFFFFF"/>
                </a:solidFill>
              </a:rPr>
              <a:t>托马斯</a:t>
            </a:r>
            <a:r>
              <a:rPr lang="en-US" altLang="zh-CN" sz="2000" b="0" dirty="0">
                <a:solidFill>
                  <a:srgbClr val="FFFFFF"/>
                </a:solidFill>
              </a:rPr>
              <a:t>, </a:t>
            </a:r>
            <a:r>
              <a:rPr lang="en-US" sz="2000" b="0" dirty="0">
                <a:solidFill>
                  <a:srgbClr val="FFFFFF"/>
                </a:solidFill>
              </a:rPr>
              <a:t>JETS (1974): 81-89</a:t>
            </a:r>
          </a:p>
        </p:txBody>
      </p:sp>
      <p:pic>
        <p:nvPicPr>
          <p:cNvPr id="727045" name="Picture 5" descr="Heart_of_go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81600" y="2"/>
            <a:ext cx="3962400" cy="260826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a:spLocks noChangeArrowheads="1"/>
          </p:cNvSpPr>
          <p:nvPr/>
        </p:nvSpPr>
        <p:spPr bwMode="auto">
          <a:xfrm>
            <a:off x="7162801" y="1492771"/>
            <a:ext cx="1980728" cy="1115494"/>
          </a:xfrm>
          <a:prstGeom prst="rect">
            <a:avLst/>
          </a:prstGeom>
          <a:solidFill>
            <a:srgbClr val="92D050"/>
          </a:solidFill>
          <a:ln>
            <a:noFill/>
          </a:ln>
        </p:spPr>
        <p:txBody>
          <a:bodyPr wrap="square" lIns="129290" tIns="64646" rIns="129290" bIns="6464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r>
              <a:rPr lang="zh-CN" altLang="en-US" sz="3200" dirty="0">
                <a:solidFill>
                  <a:schemeClr val="tx1"/>
                </a:solidFill>
                <a:latin typeface="Calibri" charset="0"/>
                <a:ea typeface="宋体" charset="0"/>
                <a:cs typeface="宋体" charset="0"/>
              </a:rPr>
              <a:t>天父</a:t>
            </a:r>
            <a:endParaRPr lang="en-US" altLang="zh-CN" sz="3200" dirty="0">
              <a:solidFill>
                <a:schemeClr val="tx1"/>
              </a:solidFill>
              <a:latin typeface="Calibri" charset="0"/>
              <a:ea typeface="宋体" charset="0"/>
              <a:cs typeface="宋体" charset="0"/>
            </a:endParaRPr>
          </a:p>
          <a:p>
            <a:pPr algn="r" eaLnBrk="1" hangingPunct="1"/>
            <a:r>
              <a:rPr lang="zh-CN" altLang="en-US" sz="3200" dirty="0">
                <a:solidFill>
                  <a:schemeClr val="tx1"/>
                </a:solidFill>
                <a:latin typeface="Calibri" charset="0"/>
                <a:ea typeface="宋体" charset="0"/>
                <a:cs typeface="宋体" charset="0"/>
              </a:rPr>
              <a:t>父神的心</a:t>
            </a:r>
            <a:endParaRPr lang="en-US" sz="3200" dirty="0">
              <a:solidFill>
                <a:schemeClr val="tx1"/>
              </a:solidFill>
              <a:latin typeface="Calibri" charset="0"/>
              <a:ea typeface="宋体" charset="0"/>
              <a:cs typeface="宋体" charset="0"/>
            </a:endParaRPr>
          </a:p>
        </p:txBody>
      </p:sp>
    </p:spTree>
    <p:extLst>
      <p:ext uri="{BB962C8B-B14F-4D97-AF65-F5344CB8AC3E}">
        <p14:creationId xmlns:p14="http://schemas.microsoft.com/office/powerpoint/2010/main" val="1336920512"/>
      </p:ext>
    </p:extLst>
  </p:cSld>
  <p:clrMapOvr>
    <a:overrideClrMapping bg1="dk2" tx1="lt1" bg2="dk1" tx2="lt2" accent1="accent1" accent2="accent2" accent3="accent3" accent4="accent4" accent5="accent5" accent6="accent6" hlink="hlink" folHlink="folHlink"/>
  </p:clrMapOvr>
</p:sld>
</file>

<file path=ppt/slides/slide2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2"/>
          <p:cNvSpPr>
            <a:spLocks noChangeArrowheads="1"/>
          </p:cNvSpPr>
          <p:nvPr/>
        </p:nvSpPr>
        <p:spPr bwMode="auto">
          <a:xfrm>
            <a:off x="0" y="457201"/>
            <a:ext cx="9144000" cy="1631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p>
            <a:pPr algn="l"/>
            <a:r>
              <a:rPr lang="en-US" altLang="zh-CN" sz="2000" dirty="0">
                <a:latin typeface="Arial Narrow" charset="0"/>
                <a:ea typeface="SimSun" charset="0"/>
                <a:cs typeface="SimSun" charset="0"/>
              </a:rPr>
              <a:t>3. </a:t>
            </a:r>
            <a:r>
              <a:rPr lang="zh-CN" altLang="en-US" sz="2000" dirty="0">
                <a:latin typeface="Arial Narrow" charset="0"/>
                <a:ea typeface="SimSun" charset="0"/>
                <a:cs typeface="SimSun" charset="0"/>
              </a:rPr>
              <a:t>肢体看 </a:t>
            </a:r>
            <a:r>
              <a:rPr lang="en-US" altLang="zh-CN" sz="2000" b="0" dirty="0">
                <a:latin typeface="Arial Narrow" charset="0"/>
                <a:ea typeface="SimSun" charset="0"/>
                <a:cs typeface="SimSun" charset="0"/>
              </a:rPr>
              <a:t>to </a:t>
            </a:r>
            <a:r>
              <a:rPr lang="en-US" altLang="zh-CN" sz="2000" b="0" dirty="0" err="1">
                <a:latin typeface="Arial Narrow" charset="0"/>
                <a:ea typeface="SimSun" charset="0"/>
                <a:cs typeface="SimSun" charset="0"/>
              </a:rPr>
              <a:t>teleion</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为 “成熟</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指示耶稣成熟的肢体。“它显出基督徒教会的团体，以一体成长，从它出世，经过不同阶段的成长 </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比较成熟</a:t>
            </a:r>
            <a:r>
              <a:rPr lang="en-US" altLang="zh-CN" sz="2000" b="0" dirty="0">
                <a:latin typeface="Arial Narrow" charset="0"/>
                <a:ea typeface="SimSun" charset="0"/>
                <a:cs typeface="SimSun" charset="0"/>
              </a:rPr>
              <a:t>, v. 11] </a:t>
            </a:r>
            <a:r>
              <a:rPr lang="zh-CN" altLang="en-US" sz="2000" b="0" dirty="0">
                <a:latin typeface="Arial Narrow" charset="0"/>
                <a:ea typeface="SimSun" charset="0"/>
                <a:cs typeface="SimSun" charset="0"/>
              </a:rPr>
              <a:t>至到耶稣再来</a:t>
            </a:r>
            <a:r>
              <a:rPr lang="en-US" altLang="zh-CN" sz="2000" b="0" dirty="0">
                <a:latin typeface="Arial Narrow" charset="0"/>
                <a:ea typeface="SimSun" charset="0"/>
                <a:cs typeface="SimSun" charset="0"/>
              </a:rPr>
              <a:t>(</a:t>
            </a:r>
            <a:r>
              <a:rPr lang="en-US" altLang="zh-CN" sz="2000" b="0" i="1" dirty="0" err="1">
                <a:latin typeface="Arial Narrow" charset="0"/>
                <a:ea typeface="SimSun" charset="0"/>
                <a:cs typeface="SimSun" charset="0"/>
              </a:rPr>
              <a:t>parousia</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的成熟 </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最终的成熟</a:t>
            </a:r>
            <a:r>
              <a:rPr lang="en-US" altLang="zh-CN" sz="2000" b="0" dirty="0">
                <a:latin typeface="Arial Narrow" charset="0"/>
                <a:ea typeface="SimSun" charset="0"/>
                <a:cs typeface="SimSun" charset="0"/>
              </a:rPr>
              <a:t>, v. 12; </a:t>
            </a:r>
            <a:r>
              <a:rPr lang="zh-CN" altLang="en-US" sz="2000" b="0" dirty="0">
                <a:latin typeface="Arial Narrow" charset="0"/>
                <a:ea typeface="SimSun" charset="0"/>
                <a:cs typeface="SimSun" charset="0"/>
              </a:rPr>
              <a:t>汤玛士</a:t>
            </a:r>
            <a:r>
              <a:rPr lang="en-US" altLang="zh-CN" sz="2000" b="0" dirty="0">
                <a:latin typeface="Arial Narrow" charset="0"/>
                <a:ea typeface="SimSun" charset="0"/>
                <a:cs typeface="SimSun" charset="0"/>
              </a:rPr>
              <a:t>, 86].”  </a:t>
            </a:r>
            <a:r>
              <a:rPr lang="zh-CN" altLang="en-US" sz="2000" b="0" dirty="0">
                <a:latin typeface="Arial Narrow" charset="0"/>
                <a:ea typeface="SimSun" charset="0"/>
                <a:cs typeface="SimSun" charset="0"/>
              </a:rPr>
              <a:t>利用暧昧的名词 </a:t>
            </a:r>
            <a:r>
              <a:rPr lang="en-US" altLang="zh-CN" sz="2000" b="0"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保罗打开了两个可能性，教会是</a:t>
            </a:r>
            <a:r>
              <a:rPr lang="en-US" altLang="zh-CN" sz="2000" b="0" dirty="0">
                <a:latin typeface="Arial Narrow" charset="0"/>
                <a:ea typeface="SimSun" charset="0"/>
                <a:cs typeface="SimSun" charset="0"/>
              </a:rPr>
              <a:t>: (1) </a:t>
            </a:r>
            <a:r>
              <a:rPr lang="zh-CN" altLang="en-US" sz="2000" b="0" dirty="0">
                <a:latin typeface="Arial Narrow" charset="0"/>
                <a:ea typeface="SimSun" charset="0"/>
                <a:cs typeface="SimSun" charset="0"/>
              </a:rPr>
              <a:t>在新约完成后比较完整或 </a:t>
            </a:r>
            <a:r>
              <a:rPr lang="en-US" altLang="zh-CN" sz="2000" b="0" dirty="0">
                <a:latin typeface="Arial Narrow" charset="0"/>
                <a:ea typeface="SimSun" charset="0"/>
                <a:cs typeface="SimSun" charset="0"/>
              </a:rPr>
              <a:t>(2) </a:t>
            </a:r>
            <a:r>
              <a:rPr lang="zh-CN" altLang="en-US" sz="2000" b="0" dirty="0">
                <a:latin typeface="Arial Narrow" charset="0"/>
                <a:ea typeface="SimSun" charset="0"/>
                <a:cs typeface="SimSun" charset="0"/>
              </a:rPr>
              <a:t>基督回来后完美无缺。这看法最终与正典的看法相同。</a:t>
            </a:r>
            <a:endParaRPr lang="en-US" sz="2200" b="0" dirty="0">
              <a:latin typeface="Arial Narrow" charset="0"/>
              <a:ea typeface="SimSun" charset="0"/>
              <a:cs typeface="SimSun" charset="0"/>
            </a:endParaRPr>
          </a:p>
        </p:txBody>
      </p:sp>
      <p:grpSp>
        <p:nvGrpSpPr>
          <p:cNvPr id="2" name="Group 3"/>
          <p:cNvGrpSpPr>
            <a:grpSpLocks/>
          </p:cNvGrpSpPr>
          <p:nvPr/>
        </p:nvGrpSpPr>
        <p:grpSpPr bwMode="auto">
          <a:xfrm>
            <a:off x="76200" y="2667000"/>
            <a:ext cx="8915400" cy="4114800"/>
            <a:chOff x="32" y="0"/>
            <a:chExt cx="3624" cy="3134"/>
          </a:xfrm>
        </p:grpSpPr>
        <p:sp>
          <p:nvSpPr>
            <p:cNvPr id="527367" name="Rectangle 4"/>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68" name="Rectangle 5"/>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u="sng" dirty="0">
                  <a:latin typeface="Arial Narrow" charset="0"/>
                  <a:ea typeface="SimSun" charset="0"/>
                  <a:cs typeface="SimSun" charset="0"/>
                </a:rPr>
                <a:t>优点</a:t>
              </a:r>
            </a:p>
          </p:txBody>
        </p:sp>
        <p:sp>
          <p:nvSpPr>
            <p:cNvPr id="527369" name="Rectangle 6"/>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70" name="Rectangle 7"/>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u="sng" dirty="0">
                  <a:latin typeface="Arial Narrow" charset="0"/>
                  <a:ea typeface="SimSun" charset="0"/>
                  <a:cs typeface="SimSun" charset="0"/>
                </a:rPr>
                <a:t>弱点</a:t>
              </a:r>
            </a:p>
          </p:txBody>
        </p:sp>
        <p:sp>
          <p:nvSpPr>
            <p:cNvPr id="527371" name="Rectangle 8"/>
            <p:cNvSpPr>
              <a:spLocks noChangeArrowheads="1"/>
            </p:cNvSpPr>
            <p:nvPr/>
          </p:nvSpPr>
          <p:spPr bwMode="auto">
            <a:xfrm>
              <a:off x="32" y="509"/>
              <a:ext cx="168"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2" name="Rectangle 9"/>
            <p:cNvSpPr>
              <a:spLocks noChangeArrowheads="1"/>
            </p:cNvSpPr>
            <p:nvPr/>
          </p:nvSpPr>
          <p:spPr bwMode="auto">
            <a:xfrm>
              <a:off x="200" y="509"/>
              <a:ext cx="1505"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1800" b="0" dirty="0">
                  <a:latin typeface="Arial Narrow" charset="0"/>
                  <a:ea typeface="SimSun" charset="0"/>
                  <a:cs typeface="SimSun" charset="0"/>
                </a:rPr>
                <a:t>与林前一致</a:t>
              </a:r>
              <a:r>
                <a:rPr lang="en-US" altLang="zh-CN" sz="1800" b="0" dirty="0">
                  <a:latin typeface="Arial Narrow" charset="0"/>
                  <a:ea typeface="SimSun" charset="0"/>
                  <a:cs typeface="SimSun" charset="0"/>
                </a:rPr>
                <a:t>. </a:t>
              </a:r>
              <a:r>
                <a:rPr lang="zh-CN" altLang="en-US" sz="1800" b="0" dirty="0">
                  <a:latin typeface="Arial Narrow" charset="0"/>
                  <a:ea typeface="SimSun" charset="0"/>
                  <a:cs typeface="SimSun" charset="0"/>
                </a:rPr>
                <a:t>经文与 </a:t>
              </a:r>
              <a:r>
                <a:rPr lang="en-US" altLang="zh-CN" sz="1800" b="0" dirty="0">
                  <a:latin typeface="Arial Narrow" charset="0"/>
                  <a:ea typeface="SimSun" charset="0"/>
                  <a:cs typeface="SimSun" charset="0"/>
                </a:rPr>
                <a:t>to </a:t>
              </a:r>
              <a:r>
                <a:rPr lang="en-US" altLang="zh-CN" sz="1800" b="0" dirty="0" err="1">
                  <a:latin typeface="Arial Narrow" charset="0"/>
                  <a:ea typeface="SimSun" charset="0"/>
                  <a:cs typeface="SimSun" charset="0"/>
                </a:rPr>
                <a:t>teleion</a:t>
              </a:r>
              <a:r>
                <a:rPr lang="en-US" altLang="zh-CN" sz="1800" b="0" dirty="0">
                  <a:latin typeface="Arial Narrow" charset="0"/>
                  <a:ea typeface="SimSun" charset="0"/>
                  <a:cs typeface="SimSun" charset="0"/>
                </a:rPr>
                <a:t> (</a:t>
              </a:r>
              <a:r>
                <a:rPr lang="zh-CN" altLang="en-US" sz="1800" b="0" dirty="0">
                  <a:latin typeface="Arial Narrow" charset="0"/>
                  <a:ea typeface="SimSun" charset="0"/>
                  <a:cs typeface="SimSun" charset="0"/>
                </a:rPr>
                <a:t>意思是 “成熟”</a:t>
              </a:r>
              <a:r>
                <a:rPr lang="en-US" altLang="zh-CN" sz="1800" b="0" dirty="0">
                  <a:latin typeface="Arial Narrow" charset="0"/>
                  <a:ea typeface="SimSun" charset="0"/>
                  <a:cs typeface="SimSun" charset="0"/>
                </a:rPr>
                <a:t>) “</a:t>
              </a:r>
              <a:r>
                <a:rPr lang="zh-CN" altLang="en-US" sz="1800" b="0" dirty="0">
                  <a:latin typeface="Arial Narrow" charset="0"/>
                  <a:ea typeface="SimSun" charset="0"/>
                  <a:cs typeface="SimSun" charset="0"/>
                </a:rPr>
                <a:t>婴孩</a:t>
              </a:r>
              <a:r>
                <a:rPr lang="en-US" altLang="zh-CN" sz="1800" b="0" dirty="0">
                  <a:latin typeface="Arial Narrow" charset="0"/>
                  <a:ea typeface="SimSun" charset="0"/>
                  <a:cs typeface="SimSun" charset="0"/>
                </a:rPr>
                <a:t>, </a:t>
              </a:r>
              <a:r>
                <a:rPr lang="zh-CN" altLang="en-US" sz="1800" b="0" dirty="0">
                  <a:latin typeface="Arial Narrow" charset="0"/>
                  <a:ea typeface="SimSun" charset="0"/>
                  <a:cs typeface="SimSun" charset="0"/>
                </a:rPr>
                <a:t>小孩”有差别 </a:t>
              </a:r>
              <a:r>
                <a:rPr lang="en-US" altLang="zh-CN" sz="1800" b="0" dirty="0">
                  <a:latin typeface="Arial Narrow" charset="0"/>
                  <a:ea typeface="SimSun" charset="0"/>
                  <a:cs typeface="SimSun" charset="0"/>
                </a:rPr>
                <a:t>(</a:t>
              </a:r>
              <a:r>
                <a:rPr lang="en-US" altLang="zh-CN" sz="1800" b="0" dirty="0" err="1">
                  <a:latin typeface="Arial Narrow" charset="0"/>
                  <a:ea typeface="SimSun" charset="0"/>
                  <a:cs typeface="SimSun" charset="0"/>
                </a:rPr>
                <a:t>nhvpio</a:t>
              </a:r>
              <a:r>
                <a:rPr lang="en-US" altLang="zh-CN" sz="1800" b="0" dirty="0">
                  <a:latin typeface="Arial Narrow" charset="0"/>
                  <a:ea typeface="SimSun" charset="0"/>
                  <a:cs typeface="SimSun" charset="0"/>
                </a:rPr>
                <a:t>; 2:6 &amp; 3:1; 14:20; cf. </a:t>
              </a:r>
              <a:r>
                <a:rPr lang="zh-CN" altLang="en-US" sz="1800" b="0" dirty="0">
                  <a:latin typeface="Arial Narrow" charset="0"/>
                  <a:ea typeface="SimSun" charset="0"/>
                  <a:cs typeface="SimSun" charset="0"/>
                </a:rPr>
                <a:t>来 </a:t>
              </a:r>
              <a:r>
                <a:rPr lang="en-US" altLang="zh-CN" sz="1800" b="0" dirty="0">
                  <a:latin typeface="Arial Narrow" charset="0"/>
                  <a:ea typeface="SimSun" charset="0"/>
                  <a:cs typeface="SimSun" charset="0"/>
                </a:rPr>
                <a:t>5:13-14)</a:t>
              </a:r>
            </a:p>
          </p:txBody>
        </p:sp>
        <p:sp>
          <p:nvSpPr>
            <p:cNvPr id="527373" name="Rectangle 10"/>
            <p:cNvSpPr>
              <a:spLocks noChangeArrowheads="1"/>
            </p:cNvSpPr>
            <p:nvPr/>
          </p:nvSpPr>
          <p:spPr bwMode="auto">
            <a:xfrm>
              <a:off x="1688" y="509"/>
              <a:ext cx="22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4" name="Rectangle 11"/>
            <p:cNvSpPr>
              <a:spLocks noChangeArrowheads="1"/>
            </p:cNvSpPr>
            <p:nvPr/>
          </p:nvSpPr>
          <p:spPr bwMode="auto">
            <a:xfrm>
              <a:off x="1912" y="509"/>
              <a:ext cx="174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成熟” </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性质上的</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不能分辨“有限的” </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定量的</a:t>
              </a:r>
              <a:r>
                <a:rPr lang="en-US" altLang="zh-CN" sz="2000" b="0" dirty="0">
                  <a:latin typeface="Arial Narrow" charset="0"/>
                  <a:ea typeface="SimSun" charset="0"/>
                  <a:cs typeface="SimSun" charset="0"/>
                </a:rPr>
                <a:t>, 10</a:t>
              </a:r>
              <a:r>
                <a:rPr lang="zh-CN" altLang="en-US" sz="2000" b="0" dirty="0">
                  <a:latin typeface="Arial Narrow" charset="0"/>
                  <a:ea typeface="SimSun" charset="0"/>
                  <a:cs typeface="SimSun" charset="0"/>
                </a:rPr>
                <a:t>节</a:t>
              </a:r>
              <a:r>
                <a:rPr lang="en-US" altLang="zh-CN" sz="2000" b="0" dirty="0">
                  <a:latin typeface="Arial Narrow" charset="0"/>
                  <a:ea typeface="SimSun" charset="0"/>
                  <a:cs typeface="SimSun" charset="0"/>
                </a:rPr>
                <a:t>).</a:t>
              </a:r>
            </a:p>
          </p:txBody>
        </p:sp>
        <p:sp>
          <p:nvSpPr>
            <p:cNvPr id="527375" name="Rectangle 12"/>
            <p:cNvSpPr>
              <a:spLocks noChangeArrowheads="1"/>
            </p:cNvSpPr>
            <p:nvPr/>
          </p:nvSpPr>
          <p:spPr bwMode="auto">
            <a:xfrm>
              <a:off x="32" y="1192"/>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 </a:t>
              </a:r>
            </a:p>
            <a:p>
              <a:pPr algn="l" eaLnBrk="0" hangingPunct="0"/>
              <a:endParaRPr lang="en-US" altLang="zh-CN" sz="2000" b="0">
                <a:latin typeface="Arial Narrow" charset="0"/>
                <a:ea typeface="SimSun" charset="0"/>
                <a:cs typeface="SimSun" charset="0"/>
              </a:endParaRPr>
            </a:p>
          </p:txBody>
        </p:sp>
        <p:sp>
          <p:nvSpPr>
            <p:cNvPr id="527376" name="Rectangle 13"/>
            <p:cNvSpPr>
              <a:spLocks noChangeArrowheads="1"/>
            </p:cNvSpPr>
            <p:nvPr/>
          </p:nvSpPr>
          <p:spPr bwMode="auto">
            <a:xfrm>
              <a:off x="200" y="1192"/>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与比较成熟 </a:t>
              </a:r>
              <a:r>
                <a:rPr lang="en-US" altLang="zh-CN" sz="2000" b="0" dirty="0">
                  <a:latin typeface="Arial Narrow" charset="0"/>
                  <a:ea typeface="SimSun" charset="0"/>
                  <a:cs typeface="SimSun" charset="0"/>
                </a:rPr>
                <a:t>(11</a:t>
              </a:r>
              <a:r>
                <a:rPr lang="zh-CN" altLang="en-US" sz="2000" b="0" dirty="0">
                  <a:latin typeface="Arial Narrow" charset="0"/>
                  <a:ea typeface="SimSun" charset="0"/>
                  <a:cs typeface="SimSun" charset="0"/>
                </a:rPr>
                <a:t>节</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和</a:t>
              </a:r>
            </a:p>
            <a:p>
              <a:pPr algn="l"/>
              <a:r>
                <a:rPr lang="zh-CN" altLang="en-US" sz="2000" b="0" dirty="0">
                  <a:latin typeface="Arial Narrow" charset="0"/>
                  <a:ea typeface="SimSun" charset="0"/>
                  <a:cs typeface="SimSun" charset="0"/>
                </a:rPr>
                <a:t>完全成熟 </a:t>
              </a:r>
              <a:r>
                <a:rPr lang="en-US" altLang="zh-CN" sz="2000" b="0" dirty="0">
                  <a:latin typeface="Arial Narrow" charset="0"/>
                  <a:ea typeface="SimSun" charset="0"/>
                  <a:cs typeface="SimSun" charset="0"/>
                </a:rPr>
                <a:t>(12</a:t>
              </a:r>
              <a:r>
                <a:rPr lang="zh-CN" altLang="en-US" sz="2000" b="0" dirty="0">
                  <a:latin typeface="Arial Narrow" charset="0"/>
                  <a:ea typeface="SimSun" charset="0"/>
                  <a:cs typeface="SimSun" charset="0"/>
                </a:rPr>
                <a:t>节</a:t>
              </a:r>
              <a:r>
                <a:rPr lang="en-US" altLang="zh-CN" sz="2000" b="0" dirty="0">
                  <a:latin typeface="Arial Narrow" charset="0"/>
                  <a:ea typeface="SimSun" charset="0"/>
                  <a:cs typeface="SimSun" charset="0"/>
                </a:rPr>
                <a:t>)</a:t>
              </a:r>
              <a:r>
                <a:rPr lang="zh-CN" altLang="en-US" sz="2000" b="0" dirty="0">
                  <a:latin typeface="Arial Narrow" charset="0"/>
                  <a:ea typeface="SimSun" charset="0"/>
                  <a:cs typeface="SimSun" charset="0"/>
                </a:rPr>
                <a:t>一致</a:t>
              </a:r>
              <a:r>
                <a:rPr lang="en-US" altLang="zh-CN" sz="2000" b="0" dirty="0">
                  <a:latin typeface="Arial Narrow" charset="0"/>
                  <a:ea typeface="SimSun" charset="0"/>
                  <a:cs typeface="SimSun" charset="0"/>
                </a:rPr>
                <a:t>.</a:t>
              </a:r>
            </a:p>
          </p:txBody>
        </p:sp>
        <p:sp>
          <p:nvSpPr>
            <p:cNvPr id="527377" name="Rectangle 14"/>
            <p:cNvSpPr>
              <a:spLocks noChangeArrowheads="1"/>
            </p:cNvSpPr>
            <p:nvPr/>
          </p:nvSpPr>
          <p:spPr bwMode="auto">
            <a:xfrm>
              <a:off x="1688" y="1192"/>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a:t>
              </a:r>
            </a:p>
            <a:p>
              <a:pPr algn="l" eaLnBrk="0" hangingPunct="0"/>
              <a:endParaRPr lang="en-US" altLang="zh-CN" sz="2000" b="0">
                <a:latin typeface="Arial Narrow" charset="0"/>
                <a:ea typeface="SimSun" charset="0"/>
                <a:cs typeface="SimSun" charset="0"/>
              </a:endParaRPr>
            </a:p>
          </p:txBody>
        </p:sp>
        <p:sp>
          <p:nvSpPr>
            <p:cNvPr id="527378" name="Rectangle 15"/>
            <p:cNvSpPr>
              <a:spLocks noChangeArrowheads="1"/>
            </p:cNvSpPr>
            <p:nvPr/>
          </p:nvSpPr>
          <p:spPr bwMode="auto">
            <a:xfrm>
              <a:off x="1912" y="1192"/>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指定 </a:t>
              </a:r>
              <a:r>
                <a:rPr lang="en-US" altLang="zh-CN" sz="2000" b="0"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有双重意思是不可能的</a:t>
              </a:r>
              <a:r>
                <a:rPr lang="en-US" altLang="zh-CN" sz="2000" b="0" dirty="0">
                  <a:latin typeface="Arial Narrow" charset="0"/>
                  <a:ea typeface="SimSun" charset="0"/>
                  <a:cs typeface="SimSun" charset="0"/>
                </a:rPr>
                <a:t>.</a:t>
              </a:r>
            </a:p>
            <a:p>
              <a:pPr algn="l"/>
              <a:endParaRPr lang="en-US" altLang="zh-CN" sz="2000" b="0" dirty="0">
                <a:latin typeface="Arial Narrow" charset="0"/>
                <a:ea typeface="SimSun" charset="0"/>
                <a:cs typeface="SimSun" charset="0"/>
              </a:endParaRPr>
            </a:p>
          </p:txBody>
        </p:sp>
        <p:sp>
          <p:nvSpPr>
            <p:cNvPr id="527379" name="Rectangle 16"/>
            <p:cNvSpPr>
              <a:spLocks noChangeArrowheads="1"/>
            </p:cNvSpPr>
            <p:nvPr/>
          </p:nvSpPr>
          <p:spPr bwMode="auto">
            <a:xfrm>
              <a:off x="32" y="1913"/>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c.</a:t>
              </a:r>
            </a:p>
            <a:p>
              <a:pPr algn="l" eaLnBrk="0" hangingPunct="0"/>
              <a:endParaRPr lang="en-US" altLang="zh-CN" sz="2000" b="0">
                <a:latin typeface="Arial Narrow" charset="0"/>
                <a:ea typeface="SimSun" charset="0"/>
                <a:cs typeface="SimSun" charset="0"/>
              </a:endParaRPr>
            </a:p>
          </p:txBody>
        </p:sp>
        <p:sp>
          <p:nvSpPr>
            <p:cNvPr id="527380" name="Rectangle 17"/>
            <p:cNvSpPr>
              <a:spLocks noChangeArrowheads="1"/>
            </p:cNvSpPr>
            <p:nvPr/>
          </p:nvSpPr>
          <p:spPr bwMode="auto">
            <a:xfrm>
              <a:off x="200" y="1913"/>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最适合林前</a:t>
              </a:r>
              <a:r>
                <a:rPr lang="en-US" altLang="zh-CN" sz="2000" b="0" dirty="0">
                  <a:latin typeface="Arial Narrow" charset="0"/>
                  <a:ea typeface="SimSun" charset="0"/>
                  <a:cs typeface="SimSun" charset="0"/>
                </a:rPr>
                <a:t>12-14</a:t>
              </a:r>
              <a:r>
                <a:rPr lang="zh-CN" altLang="en-US" sz="2000" b="0" dirty="0">
                  <a:latin typeface="Arial Narrow" charset="0"/>
                  <a:ea typeface="SimSun" charset="0"/>
                  <a:cs typeface="SimSun" charset="0"/>
                </a:rPr>
                <a:t>的“肢体和恩赐背景”</a:t>
              </a:r>
              <a:r>
                <a:rPr lang="en-US" altLang="zh-CN" sz="2000" b="0" dirty="0">
                  <a:latin typeface="Arial Narrow" charset="0"/>
                  <a:ea typeface="SimSun" charset="0"/>
                  <a:cs typeface="SimSun" charset="0"/>
                </a:rPr>
                <a:t>. </a:t>
              </a:r>
              <a:r>
                <a:rPr lang="zh-CN" altLang="en-US" sz="2000" b="0" dirty="0">
                  <a:latin typeface="Arial Narrow" charset="0"/>
                  <a:ea typeface="SimSun" charset="0"/>
                  <a:cs typeface="SimSun" charset="0"/>
                </a:rPr>
                <a:t>和弗 </a:t>
              </a:r>
              <a:r>
                <a:rPr lang="en-US" altLang="zh-CN" sz="2000" b="0" dirty="0">
                  <a:latin typeface="Arial Narrow" charset="0"/>
                  <a:ea typeface="SimSun" charset="0"/>
                  <a:cs typeface="SimSun" charset="0"/>
                </a:rPr>
                <a:t>4:1-16</a:t>
              </a:r>
              <a:r>
                <a:rPr lang="zh-CN" altLang="en-US" sz="2000" b="0" dirty="0">
                  <a:latin typeface="Arial Narrow" charset="0"/>
                  <a:ea typeface="SimSun" charset="0"/>
                  <a:cs typeface="SimSun" charset="0"/>
                </a:rPr>
                <a:t>非常相似</a:t>
              </a:r>
              <a:r>
                <a:rPr lang="en-US" altLang="zh-CN" sz="2000" b="0" dirty="0">
                  <a:latin typeface="Arial Narrow" charset="0"/>
                  <a:ea typeface="SimSun" charset="0"/>
                  <a:cs typeface="SimSun" charset="0"/>
                </a:rPr>
                <a:t>.</a:t>
              </a:r>
            </a:p>
          </p:txBody>
        </p:sp>
        <p:sp>
          <p:nvSpPr>
            <p:cNvPr id="527381" name="Rectangle 18"/>
            <p:cNvSpPr>
              <a:spLocks noChangeArrowheads="1"/>
            </p:cNvSpPr>
            <p:nvPr/>
          </p:nvSpPr>
          <p:spPr bwMode="auto">
            <a:xfrm>
              <a:off x="1688" y="1913"/>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2" name="Rectangle 19"/>
            <p:cNvSpPr>
              <a:spLocks noChangeArrowheads="1"/>
            </p:cNvSpPr>
            <p:nvPr/>
          </p:nvSpPr>
          <p:spPr bwMode="auto">
            <a:xfrm>
              <a:off x="1912" y="1913"/>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3" name="Rectangle 20"/>
            <p:cNvSpPr>
              <a:spLocks noChangeArrowheads="1"/>
            </p:cNvSpPr>
            <p:nvPr/>
          </p:nvSpPr>
          <p:spPr bwMode="auto">
            <a:xfrm>
              <a:off x="32" y="2634"/>
              <a:ext cx="16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d.</a:t>
              </a:r>
            </a:p>
            <a:p>
              <a:pPr algn="l" eaLnBrk="0" hangingPunct="0"/>
              <a:endParaRPr lang="en-US" altLang="zh-CN" sz="2000" b="0">
                <a:latin typeface="Arial Narrow" charset="0"/>
                <a:ea typeface="SimSun" charset="0"/>
                <a:cs typeface="SimSun" charset="0"/>
              </a:endParaRPr>
            </a:p>
          </p:txBody>
        </p:sp>
        <p:sp>
          <p:nvSpPr>
            <p:cNvPr id="527384" name="Rectangle 21"/>
            <p:cNvSpPr>
              <a:spLocks noChangeArrowheads="1"/>
            </p:cNvSpPr>
            <p:nvPr/>
          </p:nvSpPr>
          <p:spPr bwMode="auto">
            <a:xfrm>
              <a:off x="200" y="2634"/>
              <a:ext cx="148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zh-CN" altLang="en-US" sz="2000" b="0" dirty="0">
                  <a:latin typeface="Arial Narrow" charset="0"/>
                  <a:ea typeface="SimSun" charset="0"/>
                  <a:cs typeface="SimSun" charset="0"/>
                </a:rPr>
                <a:t>和正典的</a:t>
              </a:r>
              <a:r>
                <a:rPr lang="en-US" altLang="zh-CN" sz="2000" b="0" dirty="0">
                  <a:latin typeface="Arial Narrow" charset="0"/>
                  <a:ea typeface="SimSun" charset="0"/>
                  <a:cs typeface="SimSun" charset="0"/>
                </a:rPr>
                <a:t>a., b., &amp; c.</a:t>
              </a:r>
              <a:r>
                <a:rPr lang="zh-CN" altLang="en-US" sz="2000" b="0" dirty="0">
                  <a:latin typeface="Arial Narrow" charset="0"/>
                  <a:ea typeface="SimSun" charset="0"/>
                  <a:cs typeface="SimSun" charset="0"/>
                </a:rPr>
                <a:t>看法有同样的优点</a:t>
              </a:r>
              <a:r>
                <a:rPr lang="en-US" altLang="zh-CN" sz="2000" b="0" dirty="0">
                  <a:latin typeface="Arial Narrow" charset="0"/>
                  <a:ea typeface="SimSun" charset="0"/>
                  <a:cs typeface="SimSun" charset="0"/>
                </a:rPr>
                <a:t>.</a:t>
              </a:r>
            </a:p>
          </p:txBody>
        </p:sp>
        <p:sp>
          <p:nvSpPr>
            <p:cNvPr id="527385" name="Rectangle 22"/>
            <p:cNvSpPr>
              <a:spLocks noChangeArrowheads="1"/>
            </p:cNvSpPr>
            <p:nvPr/>
          </p:nvSpPr>
          <p:spPr bwMode="auto">
            <a:xfrm>
              <a:off x="1688" y="2634"/>
              <a:ext cx="22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6" name="Rectangle 23"/>
            <p:cNvSpPr>
              <a:spLocks noChangeArrowheads="1"/>
            </p:cNvSpPr>
            <p:nvPr/>
          </p:nvSpPr>
          <p:spPr bwMode="auto">
            <a:xfrm>
              <a:off x="1912" y="2634"/>
              <a:ext cx="174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grpSp>
      <p:sp>
        <p:nvSpPr>
          <p:cNvPr id="527364" name="Rectangle 24"/>
          <p:cNvSpPr>
            <a:spLocks noGrp="1" noChangeArrowheads="1"/>
          </p:cNvSpPr>
          <p:nvPr>
            <p:ph type="title" idx="4294967295"/>
          </p:nvPr>
        </p:nvSpPr>
        <p:spPr>
          <a:xfrm>
            <a:off x="855424" y="1"/>
            <a:ext cx="5132868" cy="523087"/>
          </a:xfrm>
          <a:solidFill>
            <a:srgbClr val="000000"/>
          </a:solidFill>
        </p:spPr>
        <p:txBody>
          <a:bodyPr wrap="none" anchor="t">
            <a:spAutoFit/>
          </a:bodyPr>
          <a:lstStyle/>
          <a:p>
            <a:pPr algn="ctr" eaLnBrk="1" hangingPunct="1"/>
            <a:r>
              <a:rPr lang="zh-CN" altLang="en-US" sz="2800" b="1" dirty="0">
                <a:solidFill>
                  <a:srgbClr val="FFFFFF"/>
                </a:solidFill>
                <a:latin typeface="Arial" charset="0"/>
                <a:ea typeface="SimSun" charset="0"/>
                <a:cs typeface="SimSun" charset="0"/>
              </a:rPr>
              <a:t>哥林多前书 </a:t>
            </a:r>
            <a:r>
              <a:rPr lang="en-US" altLang="zh-CN" sz="2800" b="1" dirty="0">
                <a:solidFill>
                  <a:srgbClr val="FFFFFF"/>
                </a:solidFill>
                <a:latin typeface="Arial" charset="0"/>
                <a:ea typeface="SimSun" charset="0"/>
                <a:cs typeface="SimSun" charset="0"/>
              </a:rPr>
              <a:t>13:8-13</a:t>
            </a:r>
            <a:r>
              <a:rPr lang="zh-CN" altLang="en-US" sz="2800" b="1" dirty="0">
                <a:solidFill>
                  <a:srgbClr val="FFFFFF"/>
                </a:solidFill>
                <a:latin typeface="Arial" charset="0"/>
                <a:ea typeface="SimSun" charset="0"/>
                <a:cs typeface="SimSun" charset="0"/>
              </a:rPr>
              <a:t>的肢体看法</a:t>
            </a:r>
            <a:endParaRPr lang="en-US" sz="2800" b="1" dirty="0">
              <a:solidFill>
                <a:srgbClr val="FFFFFF"/>
              </a:solidFill>
              <a:latin typeface="Arial" charset="0"/>
              <a:ea typeface="SimSun" charset="0"/>
              <a:cs typeface="SimSun" charset="0"/>
            </a:endParaRPr>
          </a:p>
        </p:txBody>
      </p:sp>
      <p:sp>
        <p:nvSpPr>
          <p:cNvPr id="527365" name="Text Box 26"/>
          <p:cNvSpPr txBox="1">
            <a:spLocks noChangeArrowheads="1"/>
          </p:cNvSpPr>
          <p:nvPr/>
        </p:nvSpPr>
        <p:spPr bwMode="auto">
          <a:xfrm>
            <a:off x="3687782" y="6394459"/>
            <a:ext cx="5225329" cy="338421"/>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1600" b="0" dirty="0">
                <a:solidFill>
                  <a:schemeClr val="bg1"/>
                </a:solidFill>
              </a:rPr>
              <a:t>罗伯特</a:t>
            </a:r>
            <a:r>
              <a:rPr lang="en-US" altLang="zh-CN" sz="1600" b="0" dirty="0">
                <a:solidFill>
                  <a:schemeClr val="bg1"/>
                </a:solidFill>
              </a:rPr>
              <a:t>·</a:t>
            </a:r>
            <a:r>
              <a:rPr lang="zh-CN" altLang="en-US" sz="1600" b="0" dirty="0">
                <a:solidFill>
                  <a:schemeClr val="bg1"/>
                </a:solidFill>
              </a:rPr>
              <a:t>汤玛士 </a:t>
            </a:r>
            <a:r>
              <a:rPr lang="en-US" altLang="zh-CN" sz="1600" b="0" dirty="0">
                <a:solidFill>
                  <a:schemeClr val="bg1"/>
                </a:solidFill>
              </a:rPr>
              <a:t>(</a:t>
            </a:r>
            <a:r>
              <a:rPr lang="en-US" sz="1600" b="0" dirty="0">
                <a:solidFill>
                  <a:schemeClr val="bg1"/>
                </a:solidFill>
              </a:rPr>
              <a:t>Robert L. Thomas), JETS (1974): 81-89</a:t>
            </a:r>
          </a:p>
        </p:txBody>
      </p:sp>
      <p:sp>
        <p:nvSpPr>
          <p:cNvPr id="527366" name="Text Box 27"/>
          <p:cNvSpPr txBox="1">
            <a:spLocks noChangeArrowheads="1"/>
          </p:cNvSpPr>
          <p:nvPr/>
        </p:nvSpPr>
        <p:spPr bwMode="auto">
          <a:xfrm>
            <a:off x="7924813" y="76203"/>
            <a:ext cx="116055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zh-CN" altLang="en-US" dirty="0"/>
              <a:t>两个比喻</a:t>
            </a:r>
            <a:endParaRPr lang="en-US" dirty="0"/>
          </a:p>
        </p:txBody>
      </p:sp>
      <p:sp>
        <p:nvSpPr>
          <p:cNvPr id="594948" name="Rectangle 4"/>
          <p:cNvSpPr>
            <a:spLocks noChangeArrowheads="1"/>
          </p:cNvSpPr>
          <p:nvPr/>
        </p:nvSpPr>
        <p:spPr bwMode="auto">
          <a:xfrm>
            <a:off x="685800" y="1828800"/>
            <a:ext cx="8229600" cy="44196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lstStyle/>
          <a:p>
            <a:pPr marL="342277" indent="-342277" algn="l">
              <a:lnSpc>
                <a:spcPct val="90000"/>
              </a:lnSpc>
              <a:spcBef>
                <a:spcPct val="20000"/>
              </a:spcBef>
              <a:buFont typeface="Wingdings" charset="0"/>
              <a:buChar char=""/>
            </a:pPr>
            <a:r>
              <a:rPr lang="en-US" altLang="zh-CN" sz="3200" dirty="0">
                <a:solidFill>
                  <a:srgbClr val="FFFFFF"/>
                </a:solidFill>
                <a:latin typeface="Tahoma" charset="0"/>
              </a:rPr>
              <a:t>11 </a:t>
            </a:r>
            <a:r>
              <a:rPr lang="zh-CN" altLang="en-US" sz="3200" dirty="0">
                <a:solidFill>
                  <a:srgbClr val="FFFFFF"/>
                </a:solidFill>
                <a:latin typeface="Tahoma" charset="0"/>
              </a:rPr>
              <a:t>我作孩子的时候，话语像孩子，心思像孩子，意念像孩子，既</a:t>
            </a:r>
            <a:r>
              <a:rPr lang="zh-CN" altLang="en-US" sz="3200" dirty="0">
                <a:solidFill>
                  <a:srgbClr val="FFFF00"/>
                </a:solidFill>
                <a:latin typeface="Tahoma" charset="0"/>
              </a:rPr>
              <a:t>成了人</a:t>
            </a:r>
            <a:r>
              <a:rPr lang="zh-CN" altLang="en-US" sz="3200" dirty="0">
                <a:solidFill>
                  <a:srgbClr val="FFFFFF"/>
                </a:solidFill>
                <a:latin typeface="Tahoma" charset="0"/>
              </a:rPr>
              <a:t>，就把孩子的事丢弃了。</a:t>
            </a:r>
          </a:p>
          <a:p>
            <a:pPr marL="342277" indent="-342277" algn="l">
              <a:lnSpc>
                <a:spcPct val="90000"/>
              </a:lnSpc>
              <a:spcBef>
                <a:spcPct val="20000"/>
              </a:spcBef>
              <a:buFont typeface="Wingdings" charset="0"/>
              <a:buChar char=""/>
            </a:pPr>
            <a:r>
              <a:rPr lang="en-US" altLang="zh-CN" sz="3200" dirty="0">
                <a:solidFill>
                  <a:srgbClr val="FFFFFF"/>
                </a:solidFill>
                <a:latin typeface="Tahoma" charset="0"/>
              </a:rPr>
              <a:t>12 </a:t>
            </a:r>
            <a:r>
              <a:rPr lang="zh-CN" altLang="en-US" sz="3200" dirty="0">
                <a:solidFill>
                  <a:srgbClr val="FFFFFF"/>
                </a:solidFill>
                <a:latin typeface="Tahoma" charset="0"/>
              </a:rPr>
              <a:t>我们如今彷佛对着镜子观看，模糊不清（原文作：如同猜谜）；</a:t>
            </a:r>
            <a:r>
              <a:rPr lang="zh-CN" altLang="en-US" sz="3200" dirty="0">
                <a:solidFill>
                  <a:srgbClr val="FFFF00"/>
                </a:solidFill>
                <a:latin typeface="Tahoma" charset="0"/>
              </a:rPr>
              <a:t>到那时</a:t>
            </a:r>
            <a:r>
              <a:rPr lang="zh-CN" altLang="en-US" sz="3200" dirty="0">
                <a:solidFill>
                  <a:srgbClr val="FFFFFF"/>
                </a:solidFill>
                <a:latin typeface="Tahoma" charset="0"/>
              </a:rPr>
              <a:t>就要面对面了。我如今所知道的有限，</a:t>
            </a:r>
            <a:r>
              <a:rPr lang="zh-CN" altLang="en-US" sz="3200" dirty="0">
                <a:solidFill>
                  <a:srgbClr val="FFFF00"/>
                </a:solidFill>
                <a:latin typeface="Tahoma" charset="0"/>
              </a:rPr>
              <a:t>到那时</a:t>
            </a:r>
            <a:r>
              <a:rPr lang="zh-CN" altLang="en-US" sz="3200" dirty="0">
                <a:solidFill>
                  <a:srgbClr val="FFFFFF"/>
                </a:solidFill>
                <a:latin typeface="Tahoma" charset="0"/>
              </a:rPr>
              <a:t>就全知道，如同主知道我一样。</a:t>
            </a:r>
          </a:p>
        </p:txBody>
      </p:sp>
      <p:sp>
        <p:nvSpPr>
          <p:cNvPr id="594950" name="Rectangle 6"/>
          <p:cNvSpPr>
            <a:spLocks noChangeArrowheads="1"/>
          </p:cNvSpPr>
          <p:nvPr/>
        </p:nvSpPr>
        <p:spPr bwMode="auto">
          <a:xfrm>
            <a:off x="1219200" y="5943600"/>
            <a:ext cx="7772400" cy="76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pPr algn="r"/>
            <a:r>
              <a:rPr lang="zh-CN" altLang="en-US" sz="3200" b="0" i="1" dirty="0">
                <a:solidFill>
                  <a:srgbClr val="FFFFFF"/>
                </a:solidFill>
                <a:latin typeface="Tahoma" charset="0"/>
              </a:rPr>
              <a:t>林前</a:t>
            </a:r>
            <a:r>
              <a:rPr lang="en-US" sz="3200" b="0" i="1" dirty="0">
                <a:solidFill>
                  <a:srgbClr val="FFFFFF"/>
                </a:solidFill>
                <a:latin typeface="Tahoma" charset="0"/>
              </a:rPr>
              <a:t>13:11-12 </a:t>
            </a:r>
            <a:r>
              <a:rPr lang="zh-CN" altLang="en-US" sz="3200" b="0" i="1" dirty="0">
                <a:solidFill>
                  <a:srgbClr val="FFFFFF"/>
                </a:solidFill>
                <a:latin typeface="Tahoma" charset="0"/>
              </a:rPr>
              <a:t>ＣＮＶ</a:t>
            </a:r>
            <a:endParaRPr lang="en-US" sz="2000" b="0" i="1" dirty="0">
              <a:solidFill>
                <a:srgbClr val="FFFFFF"/>
              </a:solidFill>
              <a:latin typeface="Tahoma" charset="0"/>
            </a:endParaRPr>
          </a:p>
        </p:txBody>
      </p:sp>
    </p:spTree>
    <p:extLst>
      <p:ext uri="{BB962C8B-B14F-4D97-AF65-F5344CB8AC3E}">
        <p14:creationId xmlns:p14="http://schemas.microsoft.com/office/powerpoint/2010/main" val="36391416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1684" name="Picture 4" descr="loveiseternal"/>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7469188"/>
          </a:xfrm>
          <a:prstGeom prst="rect">
            <a:avLst/>
          </a:prstGeom>
          <a:noFill/>
          <a:extLst>
            <a:ext uri="{909E8E84-426E-40DD-AFC4-6F175D3DCCD1}">
              <a14:hiddenFill xmlns:a14="http://schemas.microsoft.com/office/drawing/2010/main">
                <a:solidFill>
                  <a:srgbClr val="FFFFFF"/>
                </a:solidFill>
              </a14:hiddenFill>
            </a:ext>
          </a:extLst>
        </p:spPr>
      </p:pic>
      <p:sp>
        <p:nvSpPr>
          <p:cNvPr id="711682"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zh-CN" altLang="en-US" dirty="0">
                <a:effectLst>
                  <a:glow rad="101600">
                    <a:schemeClr val="tx1"/>
                  </a:glow>
                </a:effectLst>
              </a:rPr>
              <a:t>爱比信与盼望更加常存</a:t>
            </a:r>
            <a:r>
              <a:rPr lang="en-US" dirty="0">
                <a:effectLst>
                  <a:glow rad="101600">
                    <a:schemeClr val="tx1"/>
                  </a:glow>
                </a:effectLst>
              </a:rPr>
              <a:t>(13:13)</a:t>
            </a:r>
          </a:p>
        </p:txBody>
      </p:sp>
      <p:sp>
        <p:nvSpPr>
          <p:cNvPr id="711683" name="Rectangle 3"/>
          <p:cNvSpPr>
            <a:spLocks noGrp="1" noChangeArrowheads="1"/>
          </p:cNvSpPr>
          <p:nvPr>
            <p:ph type="body" idx="1"/>
          </p:nvPr>
        </p:nvSpPr>
        <p:spPr>
          <a:xfrm>
            <a:off x="0" y="2895600"/>
            <a:ext cx="9144000" cy="3200400"/>
          </a:xfrm>
          <a:noFill/>
          <a:ln/>
          <a:effectLst>
            <a:outerShdw blurRad="63500" dist="35921" dir="2700000" algn="ctr" rotWithShape="0">
              <a:srgbClr val="000000">
                <a:alpha val="74998"/>
              </a:srgb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ctr"/>
          <a:lstStyle/>
          <a:p>
            <a:pPr algn="ctr">
              <a:spcBef>
                <a:spcPct val="0"/>
              </a:spcBef>
              <a:buFontTx/>
              <a:buNone/>
            </a:pPr>
            <a:r>
              <a:rPr lang="ru-RU" altLang="ja-JP" sz="4000" b="1" dirty="0">
                <a:solidFill>
                  <a:schemeClr val="bg1"/>
                </a:solidFill>
                <a:effectLst>
                  <a:glow rad="101600">
                    <a:schemeClr val="tx1"/>
                  </a:glow>
                </a:effectLst>
              </a:rPr>
              <a:t>"</a:t>
            </a:r>
            <a:r>
              <a:rPr lang="zh-CN" altLang="en-US" sz="4000" b="1" dirty="0">
                <a:solidFill>
                  <a:schemeClr val="bg1"/>
                </a:solidFill>
                <a:effectLst>
                  <a:glow rad="101600">
                    <a:schemeClr val="tx1"/>
                  </a:glow>
                </a:effectLst>
              </a:rPr>
              <a:t>现在常存的有信、望、爱这三样，其中最大的是爱。</a:t>
            </a:r>
            <a:r>
              <a:rPr lang="ru-RU" altLang="ja-JP" sz="4000" b="1" dirty="0">
                <a:solidFill>
                  <a:schemeClr val="bg1"/>
                </a:solidFill>
                <a:effectLst>
                  <a:glow rad="101600">
                    <a:schemeClr val="tx1"/>
                  </a:glow>
                </a:effectLst>
              </a:rPr>
              <a:t>"</a:t>
            </a:r>
            <a:endParaRPr lang="en-US" sz="4000" b="1" dirty="0">
              <a:solidFill>
                <a:schemeClr val="bg1"/>
              </a:solidFill>
              <a:effectLst>
                <a:glow rad="101600">
                  <a:schemeClr val="tx1"/>
                </a:glow>
              </a:effectLst>
            </a:endParaRPr>
          </a:p>
        </p:txBody>
      </p:sp>
    </p:spTree>
    <p:extLst>
      <p:ext uri="{BB962C8B-B14F-4D97-AF65-F5344CB8AC3E}">
        <p14:creationId xmlns:p14="http://schemas.microsoft.com/office/powerpoint/2010/main" val="2438261458"/>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6600"/>
            </a:gs>
            <a:gs pos="100000">
              <a:srgbClr val="CC6600">
                <a:gamma/>
                <a:shade val="46275"/>
                <a:invGamma/>
              </a:srgbClr>
            </a:gs>
          </a:gsLst>
          <a:lin ang="0" scaled="1"/>
        </a:gradFill>
        <a:effectLst/>
      </p:bgPr>
    </p:bg>
    <p:spTree>
      <p:nvGrpSpPr>
        <p:cNvPr id="1" name=""/>
        <p:cNvGrpSpPr/>
        <p:nvPr/>
      </p:nvGrpSpPr>
      <p:grpSpPr>
        <a:xfrm>
          <a:off x="0" y="0"/>
          <a:ext cx="0" cy="0"/>
          <a:chOff x="0" y="0"/>
          <a:chExt cx="0" cy="0"/>
        </a:xfrm>
      </p:grpSpPr>
      <p:pic>
        <p:nvPicPr>
          <p:cNvPr id="52736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7373" name="Picture 13" descr="heart-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06775" y="36"/>
            <a:ext cx="2330450" cy="2733675"/>
          </a:xfrm>
          <a:prstGeom prst="rect">
            <a:avLst/>
          </a:prstGeom>
          <a:noFill/>
          <a:extLst>
            <a:ext uri="{909E8E84-426E-40DD-AFC4-6F175D3DCCD1}">
              <a14:hiddenFill xmlns:a14="http://schemas.microsoft.com/office/drawing/2010/main">
                <a:solidFill>
                  <a:srgbClr val="FFFFFF"/>
                </a:solidFill>
              </a14:hiddenFill>
            </a:ext>
          </a:extLst>
        </p:spPr>
      </p:pic>
      <p:sp>
        <p:nvSpPr>
          <p:cNvPr id="527366" name="Text Box 6"/>
          <p:cNvSpPr txBox="1">
            <a:spLocks noChangeArrowheads="1"/>
          </p:cNvSpPr>
          <p:nvPr/>
        </p:nvSpPr>
        <p:spPr bwMode="auto">
          <a:xfrm>
            <a:off x="1104901" y="1965327"/>
            <a:ext cx="6934200" cy="5047402"/>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spAutoFit/>
          </a:bodyPr>
          <a:lstStyle>
            <a:lvl1pPr>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zh-CN" altLang="en-US" sz="4000" dirty="0">
                <a:solidFill>
                  <a:srgbClr val="FFFFFF"/>
                </a:solidFill>
                <a:cs typeface="Arial" charset="0"/>
              </a:rPr>
              <a:t>为什么我们要以爱来运用我们的恩赐</a:t>
            </a:r>
            <a:r>
              <a:rPr lang="en-US" altLang="zh-CN" sz="4000" dirty="0">
                <a:solidFill>
                  <a:srgbClr val="FFFFFF"/>
                </a:solidFill>
                <a:cs typeface="Arial" charset="0"/>
              </a:rPr>
              <a:t>?  </a:t>
            </a:r>
            <a:r>
              <a:rPr lang="zh-CN" altLang="en-US" sz="4000" dirty="0">
                <a:solidFill>
                  <a:srgbClr val="FFFFFF"/>
                </a:solidFill>
                <a:cs typeface="Arial" charset="0"/>
              </a:rPr>
              <a:t>因为</a:t>
            </a:r>
            <a:r>
              <a:rPr lang="en-US" altLang="zh-CN" sz="4000" dirty="0">
                <a:solidFill>
                  <a:srgbClr val="FFFFFF"/>
                </a:solidFill>
                <a:cs typeface="Arial" charset="0"/>
              </a:rPr>
              <a:t>…</a:t>
            </a:r>
          </a:p>
          <a:p>
            <a:pPr algn="l"/>
            <a:r>
              <a:rPr lang="en-US" sz="4000" dirty="0">
                <a:solidFill>
                  <a:srgbClr val="FFFFFF"/>
                </a:solidFill>
                <a:cs typeface="Arial" charset="0"/>
              </a:rPr>
              <a:t> </a:t>
            </a:r>
            <a:br>
              <a:rPr lang="en-US" sz="4000" dirty="0">
                <a:solidFill>
                  <a:srgbClr val="FFFFFF"/>
                </a:solidFill>
                <a:cs typeface="Arial" charset="0"/>
              </a:rPr>
            </a:br>
            <a:r>
              <a:rPr lang="zh-CN" altLang="en-US" sz="4000" dirty="0">
                <a:solidFill>
                  <a:srgbClr val="FFFFFF"/>
                </a:solidFill>
                <a:cs typeface="Arial" charset="0"/>
              </a:rPr>
              <a:t>爱</a:t>
            </a:r>
            <a:r>
              <a:rPr lang="zh-CN" altLang="en-US" sz="5400" dirty="0">
                <a:solidFill>
                  <a:srgbClr val="FFFF00"/>
                </a:solidFill>
                <a:cs typeface="Arial" charset="0"/>
              </a:rPr>
              <a:t>超越</a:t>
            </a:r>
            <a:r>
              <a:rPr lang="zh-CN" altLang="en-US" sz="4000" dirty="0">
                <a:solidFill>
                  <a:srgbClr val="FFFFFF"/>
                </a:solidFill>
                <a:cs typeface="Arial" charset="0"/>
              </a:rPr>
              <a:t>了恩赐， </a:t>
            </a:r>
          </a:p>
          <a:p>
            <a:pPr algn="l"/>
            <a:r>
              <a:rPr lang="zh-CN" altLang="en-US" sz="4000" dirty="0">
                <a:solidFill>
                  <a:srgbClr val="FFFFFF"/>
                </a:solidFill>
                <a:cs typeface="Arial" charset="0"/>
              </a:rPr>
              <a:t>爱使人</a:t>
            </a:r>
            <a:r>
              <a:rPr lang="zh-CN" altLang="en-US" sz="5400" dirty="0">
                <a:solidFill>
                  <a:srgbClr val="FFFF00"/>
                </a:solidFill>
                <a:cs typeface="Arial" charset="0"/>
              </a:rPr>
              <a:t>更得益处，</a:t>
            </a:r>
            <a:endParaRPr lang="zh-CN" altLang="en-US" sz="4000" dirty="0">
              <a:solidFill>
                <a:srgbClr val="FFFF00"/>
              </a:solidFill>
              <a:cs typeface="Arial" charset="0"/>
            </a:endParaRPr>
          </a:p>
          <a:p>
            <a:pPr algn="l"/>
            <a:r>
              <a:rPr lang="zh-CN" altLang="en-US" sz="4000" dirty="0">
                <a:solidFill>
                  <a:srgbClr val="FFFFFF"/>
                </a:solidFill>
                <a:cs typeface="Arial" charset="0"/>
              </a:rPr>
              <a:t>爱比恩赐</a:t>
            </a:r>
            <a:r>
              <a:rPr lang="zh-CN" altLang="en-US" sz="5400" dirty="0">
                <a:solidFill>
                  <a:srgbClr val="FFFF00"/>
                </a:solidFill>
                <a:cs typeface="Arial" charset="0"/>
              </a:rPr>
              <a:t>更加恒久。</a:t>
            </a:r>
            <a:endParaRPr lang="zh-CN" altLang="en-US" sz="4000" dirty="0">
              <a:solidFill>
                <a:srgbClr val="FFFF00"/>
              </a:solidFill>
              <a:cs typeface="Arial" charset="0"/>
            </a:endParaRPr>
          </a:p>
          <a:p>
            <a:pPr algn="l"/>
            <a:endParaRPr lang="en-US" sz="4000" dirty="0">
              <a:solidFill>
                <a:srgbClr val="FFFFFF"/>
              </a:solidFill>
              <a:cs typeface="Arial" charset="0"/>
            </a:endParaRPr>
          </a:p>
        </p:txBody>
      </p:sp>
      <p:sp>
        <p:nvSpPr>
          <p:cNvPr id="527363" name="Rectangle 3"/>
          <p:cNvSpPr>
            <a:spLocks noGrp="1" noChangeArrowheads="1"/>
          </p:cNvSpPr>
          <p:nvPr>
            <p:ph type="ctrTitle"/>
          </p:nvPr>
        </p:nvSpPr>
        <p:spPr>
          <a:xfrm>
            <a:off x="152401" y="762000"/>
            <a:ext cx="8839200" cy="685800"/>
          </a:xfrm>
          <a:effectLst>
            <a:outerShdw blurRad="63500" dist="35921" dir="2700000" algn="ctr" rotWithShape="0">
              <a:schemeClr val="tx1">
                <a:alpha val="74998"/>
              </a:schemeClr>
            </a:outerShdw>
          </a:effectLst>
        </p:spPr>
        <p:txBody>
          <a:bodyPr/>
          <a:lstStyle/>
          <a:p>
            <a:r>
              <a:rPr lang="zh-CN" altLang="en-US" b="0" dirty="0"/>
              <a:t>林前</a:t>
            </a:r>
            <a:r>
              <a:rPr lang="en-US" b="0" dirty="0"/>
              <a:t>13</a:t>
            </a:r>
            <a:r>
              <a:rPr lang="zh-CN" altLang="en-US" b="0" dirty="0"/>
              <a:t>的中心思想</a:t>
            </a:r>
            <a:endParaRPr lang="en-US" dirty="0"/>
          </a:p>
        </p:txBody>
      </p:sp>
    </p:spTree>
    <p:extLst>
      <p:ext uri="{BB962C8B-B14F-4D97-AF65-F5344CB8AC3E}">
        <p14:creationId xmlns:p14="http://schemas.microsoft.com/office/powerpoint/2010/main" val="2616389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6">
                                            <p:txEl>
                                              <p:pRg st="0" end="0"/>
                                            </p:txEl>
                                          </p:spTgt>
                                        </p:tgtEl>
                                        <p:attrNameLst>
                                          <p:attrName>style.visibility</p:attrName>
                                        </p:attrNameLst>
                                      </p:cBhvr>
                                      <p:to>
                                        <p:strVal val="visible"/>
                                      </p:to>
                                    </p:set>
                                    <p:animEffect transition="in" filter="dissolve">
                                      <p:cBhvr>
                                        <p:cTn id="7" dur="500"/>
                                        <p:tgtEl>
                                          <p:spTgt spid="52736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6">
                                            <p:txEl>
                                              <p:pRg st="1" end="1"/>
                                            </p:txEl>
                                          </p:spTgt>
                                        </p:tgtEl>
                                        <p:attrNameLst>
                                          <p:attrName>style.visibility</p:attrName>
                                        </p:attrNameLst>
                                      </p:cBhvr>
                                      <p:to>
                                        <p:strVal val="visible"/>
                                      </p:to>
                                    </p:set>
                                    <p:animEffect transition="in" filter="dissolve">
                                      <p:cBhvr>
                                        <p:cTn id="12" dur="500"/>
                                        <p:tgtEl>
                                          <p:spTgt spid="52736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27366">
                                            <p:txEl>
                                              <p:pRg st="2" end="2"/>
                                            </p:txEl>
                                          </p:spTgt>
                                        </p:tgtEl>
                                        <p:attrNameLst>
                                          <p:attrName>style.visibility</p:attrName>
                                        </p:attrNameLst>
                                      </p:cBhvr>
                                      <p:to>
                                        <p:strVal val="visible"/>
                                      </p:to>
                                    </p:set>
                                    <p:animEffect transition="in" filter="dissolve">
                                      <p:cBhvr>
                                        <p:cTn id="17" dur="500"/>
                                        <p:tgtEl>
                                          <p:spTgt spid="52736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7366">
                                            <p:txEl>
                                              <p:pRg st="3" end="3"/>
                                            </p:txEl>
                                          </p:spTgt>
                                        </p:tgtEl>
                                        <p:attrNameLst>
                                          <p:attrName>style.visibility</p:attrName>
                                        </p:attrNameLst>
                                      </p:cBhvr>
                                      <p:to>
                                        <p:strVal val="visible"/>
                                      </p:to>
                                    </p:set>
                                    <p:animEffect transition="in" filter="dissolve">
                                      <p:cBhvr>
                                        <p:cTn id="22" dur="500"/>
                                        <p:tgtEl>
                                          <p:spTgt spid="52736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6" grpId="0" build="p"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 cor 13 heart hand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24137" y="-16422"/>
            <a:ext cx="6732240" cy="6874422"/>
          </a:xfrm>
          <a:prstGeom prst="rect">
            <a:avLst/>
          </a:prstGeom>
        </p:spPr>
      </p:pic>
      <p:sp>
        <p:nvSpPr>
          <p:cNvPr id="613378" name="Rectangle 2"/>
          <p:cNvSpPr>
            <a:spLocks noGrp="1" noChangeArrowheads="1"/>
          </p:cNvSpPr>
          <p:nvPr>
            <p:ph type="title" idx="4294967295"/>
          </p:nvPr>
        </p:nvSpPr>
        <p:spPr>
          <a:xfrm>
            <a:off x="2699792" y="969640"/>
            <a:ext cx="3888432" cy="4115544"/>
          </a:xfrm>
        </p:spPr>
        <p:txBody>
          <a:bodyPr/>
          <a:lstStyle/>
          <a:p>
            <a:r>
              <a:rPr lang="zh-CN" altLang="en-US" sz="3600" dirty="0">
                <a:solidFill>
                  <a:srgbClr val="000090"/>
                </a:solidFill>
              </a:rPr>
              <a:t>爱是生命。</a:t>
            </a:r>
            <a:br>
              <a:rPr lang="en-US" altLang="zh-CN" sz="3600" dirty="0">
                <a:solidFill>
                  <a:srgbClr val="000090"/>
                </a:solidFill>
              </a:rPr>
            </a:br>
            <a:r>
              <a:rPr lang="zh-CN" altLang="en-US" sz="3600" dirty="0">
                <a:solidFill>
                  <a:srgbClr val="000090"/>
                </a:solidFill>
              </a:rPr>
              <a:t>当你失去了爱，</a:t>
            </a:r>
            <a:br>
              <a:rPr lang="en-US" altLang="zh-CN" sz="3600" dirty="0">
                <a:solidFill>
                  <a:srgbClr val="000090"/>
                </a:solidFill>
              </a:rPr>
            </a:br>
            <a:r>
              <a:rPr lang="zh-CN" altLang="en-US" sz="3600" dirty="0">
                <a:solidFill>
                  <a:srgbClr val="000090"/>
                </a:solidFill>
              </a:rPr>
              <a:t>你就失去了</a:t>
            </a:r>
            <a:br>
              <a:rPr lang="en-US" altLang="zh-CN" sz="3600" dirty="0">
                <a:solidFill>
                  <a:srgbClr val="000090"/>
                </a:solidFill>
              </a:rPr>
            </a:br>
            <a:r>
              <a:rPr lang="zh-CN" altLang="en-US" sz="3600" dirty="0">
                <a:solidFill>
                  <a:srgbClr val="000090"/>
                </a:solidFill>
              </a:rPr>
              <a:t>生命。</a:t>
            </a:r>
            <a:endParaRPr lang="en-US" sz="3200" dirty="0">
              <a:solidFill>
                <a:srgbClr val="000090"/>
              </a:solidFill>
            </a:endParaRPr>
          </a:p>
        </p:txBody>
      </p:sp>
    </p:spTree>
    <p:extLst>
      <p:ext uri="{BB962C8B-B14F-4D97-AF65-F5344CB8AC3E}">
        <p14:creationId xmlns:p14="http://schemas.microsoft.com/office/powerpoint/2010/main" val="239129999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title" idx="4294967295"/>
          </p:nvPr>
        </p:nvSpPr>
        <p:spPr/>
        <p:txBody>
          <a:bodyPr/>
          <a:lstStyle/>
          <a:p>
            <a:r>
              <a:rPr lang="zh-CN" altLang="en-US" sz="4400" b="0" dirty="0"/>
              <a:t>你如何关爱其他人</a:t>
            </a:r>
            <a:r>
              <a:rPr lang="en-US" altLang="zh-CN" sz="4400" b="0" dirty="0"/>
              <a:t>?</a:t>
            </a:r>
            <a:endParaRPr lang="en-US" dirty="0"/>
          </a:p>
        </p:txBody>
      </p:sp>
      <p:pic>
        <p:nvPicPr>
          <p:cNvPr id="510980" name="Picture 4" descr="love_so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7949" y="1676400"/>
            <a:ext cx="6986587"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4454840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10:12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77284" name="Text Box 4"/>
          <p:cNvSpPr txBox="1">
            <a:spLocks noChangeArrowheads="1"/>
          </p:cNvSpPr>
          <p:nvPr/>
        </p:nvSpPr>
        <p:spPr bwMode="auto">
          <a:xfrm>
            <a:off x="228600" y="1295415"/>
            <a:ext cx="8763000" cy="1077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dirty="0">
                <a:solidFill>
                  <a:srgbClr val="FFFFFF"/>
                </a:solidFill>
                <a:effectLst>
                  <a:glow rad="190500">
                    <a:srgbClr val="212121"/>
                  </a:glow>
                </a:effectLst>
              </a:rPr>
              <a:t>12 </a:t>
            </a:r>
            <a:r>
              <a:rPr lang="zh-CN" altLang="en-US" dirty="0">
                <a:solidFill>
                  <a:srgbClr val="FFFFFF"/>
                </a:solidFill>
                <a:effectLst>
                  <a:glow rad="190500">
                    <a:srgbClr val="212121"/>
                  </a:glow>
                </a:effectLst>
              </a:rPr>
              <a:t>所以，那自以为站得稳的，应当谨慎，免得跌倒。</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114681473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noFill/>
          <a:ln/>
          <a:effectLst>
            <a:outerShdw blurRad="63500" dist="35921" dir="2700000" algn="ctr" rotWithShape="0">
              <a:schemeClr val="tx2">
                <a:alpha val="74998"/>
              </a:schemeClr>
            </a:outerShdw>
          </a:effectLst>
          <a:extLst>
            <a:ext uri="{909E8E84-426E-40DD-AFC4-6F175D3DCCD1}">
              <a14:hiddenFill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r>
              <a:rPr lang="zh-CN" altLang="en-US" b="1" dirty="0">
                <a:solidFill>
                  <a:schemeClr val="bg1"/>
                </a:solidFill>
              </a:rPr>
              <a:t>动机是关键</a:t>
            </a:r>
            <a:endParaRPr lang="en-US" sz="1800" b="1" dirty="0">
              <a:solidFill>
                <a:schemeClr val="bg1"/>
              </a:solidFill>
            </a:endParaRPr>
          </a:p>
        </p:txBody>
      </p:sp>
      <p:sp>
        <p:nvSpPr>
          <p:cNvPr id="421891" name="Rectangle 3"/>
          <p:cNvSpPr>
            <a:spLocks noChangeArrowheads="1"/>
          </p:cNvSpPr>
          <p:nvPr/>
        </p:nvSpPr>
        <p:spPr bwMode="auto">
          <a:xfrm>
            <a:off x="304801"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w="9525">
                <a:solidFill>
                  <a:schemeClr val="tx1"/>
                </a:solidFill>
                <a:miter lim="800000"/>
                <a:headEnd/>
                <a:tailEnd/>
              </a14:hiddenLine>
            </a:ext>
          </a:extLst>
        </p:spPr>
        <p:txBody>
          <a:bodyPr lIns="91269" tIns="45635" rIns="91269" bIns="45635" anchor="ctr"/>
          <a:lstStyle/>
          <a:p>
            <a:r>
              <a:rPr lang="ru-RU" altLang="ja-JP" sz="4000" dirty="0">
                <a:solidFill>
                  <a:srgbClr val="FFFFFF"/>
                </a:solidFill>
                <a:latin typeface="Arial"/>
              </a:rPr>
              <a:t>"</a:t>
            </a:r>
            <a:r>
              <a:rPr lang="zh-CN" altLang="en-US" sz="4000" dirty="0">
                <a:solidFill>
                  <a:srgbClr val="FFFFFF"/>
                </a:solidFill>
              </a:rPr>
              <a:t>别问他人的工作是否神圣或世俗。倒要问他为何要这样行。做事的动机是关键。让神来洁净他的心，使他日后行事端正。</a:t>
            </a:r>
            <a:r>
              <a:rPr lang="ru-RU" altLang="ja-JP" sz="4000" dirty="0">
                <a:solidFill>
                  <a:srgbClr val="FFFFFF"/>
                </a:solidFill>
                <a:latin typeface="Arial"/>
              </a:rPr>
              <a:t>"</a:t>
            </a:r>
            <a:r>
              <a:rPr lang="en-US" sz="4000" dirty="0">
                <a:solidFill>
                  <a:srgbClr val="FFFFFF"/>
                </a:solidFill>
              </a:rPr>
              <a:t> -- A.W. Tozer</a:t>
            </a:r>
          </a:p>
        </p:txBody>
      </p:sp>
      <p:pic>
        <p:nvPicPr>
          <p:cNvPr id="421892"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09201280"/>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14</a:t>
            </a:r>
          </a:p>
        </p:txBody>
      </p:sp>
    </p:spTree>
    <p:extLst>
      <p:ext uri="{BB962C8B-B14F-4D97-AF65-F5344CB8AC3E}">
        <p14:creationId xmlns:p14="http://schemas.microsoft.com/office/powerpoint/2010/main" val="91874462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6803" name="Rectangle 2"/>
          <p:cNvSpPr>
            <a:spLocks noGrp="1" noChangeArrowheads="1"/>
          </p:cNvSpPr>
          <p:nvPr>
            <p:ph type="title" idx="4294967295"/>
          </p:nvPr>
        </p:nvSpPr>
        <p:spPr>
          <a:xfrm>
            <a:off x="5148263" y="609600"/>
            <a:ext cx="3671887" cy="4343400"/>
          </a:xfrm>
        </p:spPr>
        <p:txBody>
          <a:bodyPr/>
          <a:lstStyle/>
          <a:p>
            <a:pPr eaLnBrk="1" hangingPunct="1">
              <a:defRPr/>
            </a:pPr>
            <a:r>
              <a:rPr lang="en-US" dirty="0">
                <a:solidFill>
                  <a:schemeClr val="bg1"/>
                </a:solidFill>
                <a:latin typeface="Arial" charset="0"/>
                <a:ea typeface="Osaka" charset="0"/>
                <a:cs typeface="Osaka" charset="0"/>
              </a:rPr>
              <a:t>I. </a:t>
            </a:r>
            <a:r>
              <a:rPr lang="zh-TW" altLang="en-US" dirty="0">
                <a:solidFill>
                  <a:schemeClr val="bg1"/>
                </a:solidFill>
                <a:latin typeface="Arial" charset="0"/>
                <a:ea typeface="Osaka" charset="0"/>
                <a:cs typeface="Osaka" charset="0"/>
              </a:rPr>
              <a:t>预言会使</a:t>
            </a:r>
            <a:r>
              <a:rPr lang="zh-TW" altLang="en-US" dirty="0">
                <a:solidFill>
                  <a:srgbClr val="FFFF00"/>
                </a:solidFill>
                <a:latin typeface="Arial" charset="0"/>
                <a:ea typeface="Osaka" charset="0"/>
                <a:cs typeface="Osaka" charset="0"/>
              </a:rPr>
              <a:t>其他</a:t>
            </a:r>
            <a:r>
              <a:rPr lang="zh-TW" altLang="en-US" dirty="0">
                <a:solidFill>
                  <a:schemeClr val="bg1"/>
                </a:solidFill>
                <a:latin typeface="Arial" charset="0"/>
                <a:ea typeface="Osaka" charset="0"/>
                <a:cs typeface="Osaka" charset="0"/>
              </a:rPr>
              <a:t>信徒受益吗？（哥林多前书</a:t>
            </a:r>
            <a:r>
              <a:rPr lang="en-US" altLang="zh-TW" dirty="0">
                <a:solidFill>
                  <a:schemeClr val="bg1"/>
                </a:solidFill>
                <a:latin typeface="Arial" charset="0"/>
                <a:ea typeface="Osaka" charset="0"/>
                <a:cs typeface="Osaka" charset="0"/>
              </a:rPr>
              <a:t>14</a:t>
            </a:r>
            <a:r>
              <a:rPr lang="zh-TW" altLang="en-US" dirty="0">
                <a:solidFill>
                  <a:schemeClr val="bg1"/>
                </a:solidFill>
                <a:latin typeface="Arial" charset="0"/>
                <a:ea typeface="Osaka" charset="0"/>
                <a:cs typeface="Osaka" charset="0"/>
              </a:rPr>
              <a:t>：</a:t>
            </a:r>
            <a:r>
              <a:rPr lang="en-US" altLang="zh-TW" dirty="0">
                <a:solidFill>
                  <a:schemeClr val="bg1"/>
                </a:solidFill>
                <a:latin typeface="Arial" charset="0"/>
                <a:ea typeface="Osaka" charset="0"/>
                <a:cs typeface="Osaka" charset="0"/>
              </a:rPr>
              <a:t>2-5</a:t>
            </a:r>
            <a:r>
              <a:rPr lang="zh-TW" altLang="en-US" dirty="0">
                <a:solidFill>
                  <a:schemeClr val="bg1"/>
                </a:solidFill>
                <a:latin typeface="Arial" charset="0"/>
                <a:ea typeface="Osaka" charset="0"/>
                <a:cs typeface="Osaka" charset="0"/>
              </a:rPr>
              <a:t>）</a:t>
            </a:r>
            <a:endParaRPr lang="en-US" dirty="0">
              <a:latin typeface="Arial" charset="0"/>
              <a:ea typeface="Osaka" charset="0"/>
              <a:cs typeface="Osaka" charset="0"/>
            </a:endParaRPr>
          </a:p>
        </p:txBody>
      </p:sp>
      <p:sp>
        <p:nvSpPr>
          <p:cNvPr id="475139"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75140" name="Picture 1030" descr="438px-Agab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069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270791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7186"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7187" name="Rectangle 2"/>
          <p:cNvSpPr>
            <a:spLocks noChangeArrowheads="1"/>
          </p:cNvSpPr>
          <p:nvPr/>
        </p:nvSpPr>
        <p:spPr bwMode="auto">
          <a:xfrm>
            <a:off x="0" y="2286000"/>
            <a:ext cx="91440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原来那说方言的不是对人说，而是对神说，因为没有人能听得懂</a:t>
            </a: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他是在灵里讲奥秘的事。</a:t>
            </a:r>
            <a:br>
              <a:rPr kumimoji="0" lang="en-US" sz="32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但那讲道的是对人讲说，使他们得着造就，安慰和劝勉</a:t>
            </a: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 </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a:t>
            </a:r>
            <a:endParaRPr kumimoji="0" lang="en-GB" altLang="zh-TW" sz="3200" b="1" i="0" u="none" strike="noStrike" kern="1200" cap="none" spc="0" normalizeH="0" baseline="30000" noProof="0" dirty="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中文新版（简体）（</a:t>
            </a: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CNVS</a:t>
            </a: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477188" name="Picture 1032"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6131" name="Rectangle 2"/>
          <p:cNvSpPr>
            <a:spLocks noGrp="1" noChangeArrowheads="1"/>
          </p:cNvSpPr>
          <p:nvPr>
            <p:ph type="title" idx="4294967295"/>
          </p:nvPr>
        </p:nvSpPr>
        <p:spPr>
          <a:xfrm>
            <a:off x="2843213" y="0"/>
            <a:ext cx="6300787" cy="2209800"/>
          </a:xfrm>
          <a:solidFill>
            <a:srgbClr val="CC3300"/>
          </a:solidFill>
        </p:spPr>
        <p:txBody>
          <a:bodyPr/>
          <a:lstStyle/>
          <a:p>
            <a:pPr marL="736600" indent="-736600" algn="l" eaLnBrk="1" hangingPunct="1">
              <a:lnSpc>
                <a:spcPct val="90000"/>
              </a:lnSpc>
              <a:defRPr/>
            </a:pPr>
            <a:r>
              <a:rPr lang="en-US" sz="3600" dirty="0">
                <a:solidFill>
                  <a:schemeClr val="bg1"/>
                </a:solidFill>
                <a:effectLst>
                  <a:outerShdw blurRad="38100" dist="38100" dir="2700000" algn="tl">
                    <a:srgbClr val="000000"/>
                  </a:outerShdw>
                </a:effectLst>
                <a:latin typeface="Arial" charset="0"/>
                <a:ea typeface="Osaka" charset="0"/>
                <a:cs typeface="Osaka" charset="0"/>
              </a:rPr>
              <a:t>A.	</a:t>
            </a:r>
            <a:r>
              <a:rPr lang="zh-TW" altLang="en-US" sz="3600" dirty="0">
                <a:solidFill>
                  <a:schemeClr val="bg1"/>
                </a:solidFill>
                <a:effectLst>
                  <a:outerShdw blurRad="38100" dist="38100" dir="2700000" algn="tl">
                    <a:srgbClr val="000000"/>
                  </a:outerShdw>
                </a:effectLst>
                <a:latin typeface="Arial" charset="0"/>
                <a:ea typeface="Osaka" charset="0"/>
                <a:cs typeface="Osaka" charset="0"/>
              </a:rPr>
              <a:t>他人理解预言，而只有上帝才能理解方言（哥林多前书</a:t>
            </a:r>
            <a:r>
              <a:rPr lang="en-US" altLang="zh-TW" sz="3600" dirty="0">
                <a:solidFill>
                  <a:schemeClr val="bg1"/>
                </a:solidFill>
                <a:effectLst>
                  <a:outerShdw blurRad="38100" dist="38100" dir="2700000" algn="tl">
                    <a:srgbClr val="000000"/>
                  </a:outerShdw>
                </a:effectLst>
                <a:latin typeface="Arial" charset="0"/>
                <a:ea typeface="Osaka" charset="0"/>
                <a:cs typeface="Osaka" charset="0"/>
              </a:rPr>
              <a:t>14</a:t>
            </a:r>
            <a:r>
              <a:rPr lang="zh-TW" altLang="en-US" sz="3600" dirty="0">
                <a:solidFill>
                  <a:schemeClr val="bg1"/>
                </a:solidFill>
                <a:effectLst>
                  <a:outerShdw blurRad="38100" dist="38100" dir="2700000" algn="tl">
                    <a:srgbClr val="000000"/>
                  </a:outerShdw>
                </a:effectLst>
                <a:latin typeface="Arial" charset="0"/>
                <a:ea typeface="Osaka" charset="0"/>
                <a:cs typeface="Osaka" charset="0"/>
              </a:rPr>
              <a:t>：</a:t>
            </a:r>
            <a:r>
              <a:rPr lang="en-US" altLang="zh-TW" sz="3600" dirty="0">
                <a:solidFill>
                  <a:schemeClr val="bg1"/>
                </a:solidFill>
                <a:effectLst>
                  <a:outerShdw blurRad="38100" dist="38100" dir="2700000" algn="tl">
                    <a:srgbClr val="000000"/>
                  </a:outerShdw>
                </a:effectLst>
                <a:latin typeface="Arial" charset="0"/>
                <a:ea typeface="Osaka" charset="0"/>
                <a:cs typeface="Osaka" charset="0"/>
              </a:rPr>
              <a:t>2-3</a:t>
            </a:r>
            <a:r>
              <a:rPr lang="zh-TW" altLang="en-US" sz="3600" dirty="0">
                <a:solidFill>
                  <a:schemeClr val="bg1"/>
                </a:solidFill>
                <a:effectLst>
                  <a:outerShdw blurRad="38100" dist="38100" dir="2700000" algn="tl">
                    <a:srgbClr val="000000"/>
                  </a:outerShdw>
                </a:effectLst>
                <a:latin typeface="Arial" charset="0"/>
                <a:ea typeface="Osaka" charset="0"/>
                <a:cs typeface="Osaka" charset="0"/>
              </a:rPr>
              <a:t>）。</a:t>
            </a:r>
            <a:endParaRPr lang="en-US" sz="3600" dirty="0">
              <a:solidFill>
                <a:schemeClr val="tx1"/>
              </a:solidFill>
              <a:latin typeface="Times" charset="0"/>
              <a:ea typeface="Osaka" charset="0"/>
              <a:cs typeface="Osaka" charset="0"/>
            </a:endParaRPr>
          </a:p>
        </p:txBody>
      </p:sp>
    </p:spTree>
    <p:extLst>
      <p:ext uri="{BB962C8B-B14F-4D97-AF65-F5344CB8AC3E}">
        <p14:creationId xmlns:p14="http://schemas.microsoft.com/office/powerpoint/2010/main" val="1347191773"/>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5" name="Group 5"/>
          <p:cNvGrpSpPr>
            <a:grpSpLocks/>
          </p:cNvGrpSpPr>
          <p:nvPr/>
        </p:nvGrpSpPr>
        <p:grpSpPr bwMode="auto">
          <a:xfrm>
            <a:off x="152400" y="304800"/>
            <a:ext cx="4514850" cy="4572000"/>
            <a:chOff x="96" y="192"/>
            <a:chExt cx="2844" cy="2880"/>
          </a:xfrm>
        </p:grpSpPr>
        <p:pic>
          <p:nvPicPr>
            <p:cNvPr id="8909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89092" name="Rectangle 4"/>
            <p:cNvSpPr>
              <a:spLocks noChangeArrowheads="1"/>
            </p:cNvSpPr>
            <p:nvPr/>
          </p:nvSpPr>
          <p:spPr bwMode="auto">
            <a:xfrm>
              <a:off x="336" y="912"/>
              <a:ext cx="576" cy="48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algn="l" eaLnBrk="1" hangingPunct="1"/>
              <a:endParaRPr lang="en-US" altLang="en-US" b="0">
                <a:solidFill>
                  <a:srgbClr val="FFFFFF"/>
                </a:solidFill>
                <a:cs typeface="+mn-cs"/>
              </a:endParaRPr>
            </a:p>
          </p:txBody>
        </p:sp>
      </p:grpSp>
      <p:sp>
        <p:nvSpPr>
          <p:cNvPr id="89091" name="Rectangle 3"/>
          <p:cNvSpPr>
            <a:spLocks noGrp="1" noChangeArrowheads="1"/>
          </p:cNvSpPr>
          <p:nvPr>
            <p:ph type="ctrTitle"/>
          </p:nvPr>
        </p:nvSpPr>
        <p:spPr>
          <a:xfrm>
            <a:off x="3048000" y="479425"/>
            <a:ext cx="5943600" cy="1158875"/>
          </a:xfrm>
          <a:extLst>
            <a:ext uri="{FAA26D3D-D897-4be2-8F04-BA451C77F1D7}">
              <ma14:placeholderFlag xmlns:ma14="http://schemas.microsoft.com/office/mac/drawingml/2011/main" xmlns="" val="1"/>
            </a:ext>
          </a:extLst>
        </p:spPr>
        <p:txBody>
          <a:bodyPr/>
          <a:lstStyle/>
          <a:p>
            <a:pPr eaLnBrk="1" hangingPunct="1"/>
            <a:r>
              <a:rPr lang="zh-CN" altLang="en-US" sz="3500" b="1">
                <a:ea typeface="SimSun" pitchFamily="2" charset="-122"/>
              </a:rPr>
              <a:t>一位真先知的测验</a:t>
            </a:r>
            <a:br>
              <a:rPr lang="zh-CN" altLang="en-US" sz="3500" b="1">
                <a:ea typeface="SimSun" pitchFamily="2" charset="-122"/>
              </a:rPr>
            </a:br>
            <a:r>
              <a:rPr lang="zh-CN" altLang="en-US" sz="3500" b="1">
                <a:ea typeface="SimSun" pitchFamily="2" charset="-122"/>
              </a:rPr>
              <a:t>(申18:18-20)</a:t>
            </a:r>
            <a:endParaRPr lang="zh-CN" altLang="en-US" sz="3500">
              <a:ea typeface="SimSun" pitchFamily="2" charset="-122"/>
            </a:endParaRPr>
          </a:p>
        </p:txBody>
      </p:sp>
      <p:sp>
        <p:nvSpPr>
          <p:cNvPr id="89094" name="Text Box 6"/>
          <p:cNvSpPr txBox="1">
            <a:spLocks noChangeArrowheads="1"/>
          </p:cNvSpPr>
          <p:nvPr/>
        </p:nvSpPr>
        <p:spPr bwMode="auto">
          <a:xfrm>
            <a:off x="5165725" y="1828800"/>
            <a:ext cx="3597275"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517525" indent="-517525">
              <a:defRPr>
                <a:solidFill>
                  <a:schemeClr val="tx1"/>
                </a:solidFill>
                <a:latin typeface="Arial" charset="0"/>
                <a:ea typeface="ＭＳ Ｐゴシック" charset="0"/>
              </a:defRPr>
            </a:lvl1pPr>
            <a:lvl2pPr marL="974725" indent="-342900">
              <a:defRPr>
                <a:solidFill>
                  <a:schemeClr val="tx1"/>
                </a:solidFill>
                <a:latin typeface="Arial" charset="0"/>
                <a:ea typeface="ＭＳ Ｐゴシック" charset="0"/>
              </a:defRPr>
            </a:lvl2pPr>
            <a:lvl3pPr marL="1431925" indent="-342900">
              <a:defRPr>
                <a:solidFill>
                  <a:schemeClr val="tx1"/>
                </a:solidFill>
                <a:latin typeface="Arial" charset="0"/>
                <a:ea typeface="ＭＳ Ｐゴシック" charset="0"/>
              </a:defRPr>
            </a:lvl3pPr>
            <a:lvl4pPr marL="1889125" indent="-342900">
              <a:defRPr>
                <a:solidFill>
                  <a:schemeClr val="tx1"/>
                </a:solidFill>
                <a:latin typeface="Arial" charset="0"/>
                <a:ea typeface="ＭＳ Ｐゴシック" charset="0"/>
              </a:defRPr>
            </a:lvl4pPr>
            <a:lvl5pPr marL="2346325" indent="-342900">
              <a:defRPr>
                <a:solidFill>
                  <a:schemeClr val="tx1"/>
                </a:solidFill>
                <a:latin typeface="Arial" charset="0"/>
                <a:ea typeface="ＭＳ Ｐゴシック" charset="0"/>
              </a:defRPr>
            </a:lvl5pPr>
            <a:lvl6pPr marL="2803525" indent="-342900" fontAlgn="base">
              <a:spcBef>
                <a:spcPct val="0"/>
              </a:spcBef>
              <a:spcAft>
                <a:spcPct val="0"/>
              </a:spcAft>
              <a:defRPr>
                <a:solidFill>
                  <a:schemeClr val="tx1"/>
                </a:solidFill>
                <a:latin typeface="Arial" charset="0"/>
                <a:ea typeface="ＭＳ Ｐゴシック" charset="0"/>
              </a:defRPr>
            </a:lvl6pPr>
            <a:lvl7pPr marL="3260725" indent="-342900" fontAlgn="base">
              <a:spcBef>
                <a:spcPct val="0"/>
              </a:spcBef>
              <a:spcAft>
                <a:spcPct val="0"/>
              </a:spcAft>
              <a:defRPr>
                <a:solidFill>
                  <a:schemeClr val="tx1"/>
                </a:solidFill>
                <a:latin typeface="Arial" charset="0"/>
                <a:ea typeface="ＭＳ Ｐゴシック" charset="0"/>
              </a:defRPr>
            </a:lvl7pPr>
            <a:lvl8pPr marL="3717925" indent="-342900" fontAlgn="base">
              <a:spcBef>
                <a:spcPct val="0"/>
              </a:spcBef>
              <a:spcAft>
                <a:spcPct val="0"/>
              </a:spcAft>
              <a:defRPr>
                <a:solidFill>
                  <a:schemeClr val="tx1"/>
                </a:solidFill>
                <a:latin typeface="Arial" charset="0"/>
                <a:ea typeface="ＭＳ Ｐゴシック" charset="0"/>
              </a:defRPr>
            </a:lvl8pPr>
            <a:lvl9pPr marL="4175125" indent="-342900" fontAlgn="base">
              <a:spcBef>
                <a:spcPct val="0"/>
              </a:spcBef>
              <a:spcAft>
                <a:spcPct val="0"/>
              </a:spcAft>
              <a:defRPr>
                <a:solidFill>
                  <a:schemeClr val="tx1"/>
                </a:solidFill>
                <a:latin typeface="Arial" charset="0"/>
                <a:ea typeface="ＭＳ Ｐゴシック" charset="0"/>
              </a:defRPr>
            </a:lvl9pPr>
          </a:lstStyle>
          <a:p>
            <a:pPr algn="l">
              <a:buFont typeface="Arial" charset="0"/>
              <a:buAutoNum type="arabicPeriod"/>
              <a:defRPr/>
            </a:pPr>
            <a:r>
              <a:rPr lang="en-US" sz="3600" b="0" dirty="0">
                <a:solidFill>
                  <a:srgbClr val="660066"/>
                </a:solidFill>
                <a:cs typeface="+mn-cs"/>
              </a:rPr>
              <a:t>100%</a:t>
            </a:r>
            <a:r>
              <a:rPr lang="zh-CN" altLang="en-US" sz="3600" b="0" dirty="0">
                <a:solidFill>
                  <a:srgbClr val="660066"/>
                </a:solidFill>
                <a:ea typeface="SimSun" charset="0"/>
                <a:cs typeface="SimSun" charset="0"/>
              </a:rPr>
              <a:t>正确的预言</a:t>
            </a:r>
          </a:p>
          <a:p>
            <a:pPr algn="l">
              <a:buFont typeface="Arial" charset="0"/>
              <a:buAutoNum type="arabicPeriod"/>
              <a:defRPr/>
            </a:pPr>
            <a:endParaRPr lang="zh-CN" altLang="en-US" sz="3600" b="0" dirty="0">
              <a:solidFill>
                <a:srgbClr val="660066"/>
              </a:solidFill>
              <a:ea typeface="SimSun" charset="0"/>
              <a:cs typeface="SimSun" charset="0"/>
            </a:endParaRPr>
          </a:p>
          <a:p>
            <a:pPr algn="l">
              <a:buFont typeface="Arial" charset="0"/>
              <a:buAutoNum type="arabicPeriod"/>
              <a:defRPr/>
            </a:pPr>
            <a:r>
              <a:rPr lang="zh-CN" altLang="en-US" sz="3600" b="0" dirty="0">
                <a:solidFill>
                  <a:srgbClr val="660066"/>
                </a:solidFill>
                <a:ea typeface="SimSun" charset="0"/>
                <a:cs typeface="SimSun" charset="0"/>
              </a:rPr>
              <a:t>敬拜上帝</a:t>
            </a:r>
          </a:p>
        </p:txBody>
      </p:sp>
      <p:sp>
        <p:nvSpPr>
          <p:cNvPr id="7" name="Text Box 1031"/>
          <p:cNvSpPr txBox="1">
            <a:spLocks noChangeArrowheads="1"/>
          </p:cNvSpPr>
          <p:nvPr/>
        </p:nvSpPr>
        <p:spPr bwMode="auto">
          <a:xfrm>
            <a:off x="76201" y="4515703"/>
            <a:ext cx="8991600" cy="203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90000"/>
              </a:lnSpc>
            </a:pPr>
            <a:r>
              <a:rPr lang="ru-RU" sz="2800" dirty="0">
                <a:solidFill>
                  <a:srgbClr val="000000"/>
                </a:solidFill>
                <a:latin typeface="Arial Narrow Bold" charset="0"/>
                <a:ea typeface="Osaka" charset="0"/>
                <a:cs typeface="Osaka" charset="0"/>
              </a:rPr>
              <a:t>"</a:t>
            </a:r>
            <a:r>
              <a:rPr lang="zh-CN" altLang="en-US" sz="2800" dirty="0">
                <a:solidFill>
                  <a:srgbClr val="000000"/>
                </a:solidFill>
                <a:latin typeface="Arial Narrow Bold" charset="0"/>
                <a:ea typeface="Osaka" charset="0"/>
                <a:cs typeface="Osaka" charset="0"/>
              </a:rPr>
              <a:t>不过，如果有先知擅自奉我的名，说我没有吩咐他说的话，或是奉别神的名说话，那先知就必须处死</a:t>
            </a:r>
            <a:r>
              <a:rPr lang="en-US" sz="2800" dirty="0">
                <a:solidFill>
                  <a:srgbClr val="000000"/>
                </a:solidFill>
                <a:latin typeface="Arial Narrow Bold" charset="0"/>
                <a:ea typeface="Osaka" charset="0"/>
                <a:cs typeface="Osaka" charset="0"/>
              </a:rPr>
              <a:t>…</a:t>
            </a:r>
            <a:r>
              <a:rPr lang="zh-CN" altLang="en-US" sz="2800" dirty="0">
                <a:solidFill>
                  <a:srgbClr val="000000"/>
                </a:solidFill>
                <a:latin typeface="Arial Narrow Bold" charset="0"/>
                <a:ea typeface="Osaka" charset="0"/>
                <a:cs typeface="Osaka" charset="0"/>
              </a:rPr>
              <a:t>一位先知奉耶和华的名说话，如果那话不成就，也不应验，这话就不是耶和华说的；是那先知擅自说的，</a:t>
            </a:r>
            <a:endParaRPr lang="en-US" altLang="zh-CN" sz="2800" dirty="0">
              <a:solidFill>
                <a:srgbClr val="000000"/>
              </a:solidFill>
              <a:latin typeface="Arial Narrow Bold" charset="0"/>
              <a:ea typeface="Osaka" charset="0"/>
              <a:cs typeface="Osaka" charset="0"/>
            </a:endParaRPr>
          </a:p>
          <a:p>
            <a:pPr>
              <a:lnSpc>
                <a:spcPct val="90000"/>
              </a:lnSpc>
            </a:pPr>
            <a:r>
              <a:rPr lang="zh-CN" altLang="en-US" sz="2800" dirty="0">
                <a:solidFill>
                  <a:srgbClr val="000000"/>
                </a:solidFill>
                <a:latin typeface="Arial Narrow Bold" charset="0"/>
                <a:ea typeface="Osaka" charset="0"/>
                <a:cs typeface="Osaka" charset="0"/>
              </a:rPr>
              <a:t>你不要怕他。</a:t>
            </a:r>
            <a:r>
              <a:rPr lang="ru-RU" sz="2800" dirty="0">
                <a:solidFill>
                  <a:srgbClr val="000000"/>
                </a:solidFill>
                <a:latin typeface="Arial Narrow Bold" charset="0"/>
                <a:ea typeface="Osaka" charset="0"/>
                <a:cs typeface="Osaka" charset="0"/>
              </a:rPr>
              <a:t>"</a:t>
            </a:r>
            <a:endParaRPr lang="en-US" sz="3600" dirty="0">
              <a:solidFill>
                <a:srgbClr val="000000"/>
              </a:solidFill>
              <a:latin typeface="Arial Narrow Bold" charset="0"/>
              <a:ea typeface="Osaka" charset="0"/>
              <a:cs typeface="Osaka" charset="0"/>
            </a:endParaRPr>
          </a:p>
        </p:txBody>
      </p:sp>
    </p:spTree>
    <p:extLst>
      <p:ext uri="{BB962C8B-B14F-4D97-AF65-F5344CB8AC3E}">
        <p14:creationId xmlns:p14="http://schemas.microsoft.com/office/powerpoint/2010/main" val="2300354787"/>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89094">
                                            <p:txEl>
                                              <p:pRg st="2" end="2"/>
                                            </p:txEl>
                                          </p:spTgt>
                                        </p:tgtEl>
                                        <p:attrNameLst>
                                          <p:attrName>style.visibility</p:attrName>
                                        </p:attrNameLst>
                                      </p:cBhvr>
                                      <p:to>
                                        <p:strVal val="visible"/>
                                      </p:to>
                                    </p:set>
                                    <p:anim calcmode="lin" valueType="num">
                                      <p:cBhvr>
                                        <p:cTn id="13"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4"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5"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6"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9" tIns="45635" rIns="91269" bIns="45635"/>
          <a:lstStyle/>
          <a:p>
            <a:endParaRPr lang="en-US">
              <a:solidFill>
                <a:srgbClr val="000000"/>
              </a:solidFill>
            </a:endParaRPr>
          </a:p>
        </p:txBody>
      </p:sp>
      <p:sp>
        <p:nvSpPr>
          <p:cNvPr id="532483" name="Rectangle 173"/>
          <p:cNvSpPr>
            <a:spLocks noGrp="1" noChangeArrowheads="1"/>
          </p:cNvSpPr>
          <p:nvPr>
            <p:ph type="title" idx="4294967295"/>
          </p:nvPr>
        </p:nvSpPr>
        <p:spPr>
          <a:xfrm>
            <a:off x="0" y="1"/>
            <a:ext cx="9144000" cy="525142"/>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zh-CN" altLang="en-US" sz="2800" b="1" dirty="0">
                <a:solidFill>
                  <a:srgbClr val="FFFFFF"/>
                </a:solidFill>
                <a:latin typeface="Arial" charset="0"/>
                <a:ea typeface="SimSun" charset="0"/>
                <a:cs typeface="SimSun" charset="0"/>
              </a:rPr>
              <a:t>在使徒行传及哥林多前书的方言</a:t>
            </a:r>
            <a:endParaRPr lang="en-US" sz="2800" b="1" dirty="0">
              <a:solidFill>
                <a:srgbClr val="FFFFFF"/>
              </a:solidFill>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055088332"/>
              </p:ext>
            </p:extLst>
          </p:nvPr>
        </p:nvGraphicFramePr>
        <p:xfrm>
          <a:off x="0" y="944563"/>
          <a:ext cx="9144000" cy="5120664"/>
        </p:xfrm>
        <a:graphic>
          <a:graphicData uri="http://schemas.openxmlformats.org/drawingml/2006/table">
            <a:tbl>
              <a:tblPr/>
              <a:tblGrid>
                <a:gridCol w="19812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20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chemeClr val="bg1"/>
                          </a:solidFill>
                          <a:effectLst/>
                          <a:latin typeface="Arial Narrow" charset="0"/>
                          <a:ea typeface="SimSun" charset="0"/>
                          <a:cs typeface="SimSun" charset="0"/>
                        </a:rPr>
                        <a:t>对照</a:t>
                      </a: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使徒行传里的方言</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哥林多前书里的方言</a:t>
                      </a: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55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双方都讲能明白的</a:t>
                      </a:r>
                    </a:p>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异国语言</a:t>
                      </a: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说出罗马帝国的语言 </a:t>
                      </a:r>
                      <a:br>
                        <a:rPr kumimoji="0" lang="zh-CN" altLang="en-US"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2:7-11)</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既然用的是同个名词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en-US" altLang="zh-CN" sz="2400" b="1" i="0" u="none" strike="noStrike" cap="none" normalizeH="0" baseline="0" dirty="0" err="1">
                          <a:ln>
                            <a:noFill/>
                          </a:ln>
                          <a:solidFill>
                            <a:srgbClr val="000000"/>
                          </a:solidFill>
                          <a:effectLst/>
                          <a:latin typeface="Arial Narrow" charset="0"/>
                          <a:ea typeface="SimSun" charset="0"/>
                          <a:cs typeface="SimSun" charset="0"/>
                        </a:rPr>
                        <a:t>glossa</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 </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我们就认定是同个恩赐</a:t>
                      </a: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55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双方都作为非信徒</a:t>
                      </a:r>
                    </a:p>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的象徵</a:t>
                      </a: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听众被劝领受赦免 </a:t>
                      </a:r>
                      <a:br>
                        <a:rPr kumimoji="0" lang="zh-CN" altLang="en-US"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2:38)</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在场的非信徒需要祝福的翻译 </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林前</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14:21-22)</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55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rgbClr val="000000"/>
                          </a:solidFill>
                          <a:effectLst/>
                          <a:latin typeface="Arial Narrow" charset="0"/>
                          <a:ea typeface="SimSun" charset="0"/>
                          <a:cs typeface="SimSun" charset="0"/>
                        </a:rPr>
                        <a:t>双方都以神为源点</a:t>
                      </a: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说方言的人没有要获得这恩赐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2:2)</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方言是圣灵的恩赐之一 </a:t>
                      </a:r>
                      <a:br>
                        <a:rPr kumimoji="0" lang="zh-CN" altLang="en-US"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400" b="1" i="0" u="none" strike="noStrike" cap="none" normalizeH="0" baseline="0" dirty="0">
                          <a:ln>
                            <a:noFill/>
                          </a:ln>
                          <a:solidFill>
                            <a:srgbClr val="000000"/>
                          </a:solidFill>
                          <a:effectLst/>
                          <a:latin typeface="Arial Narrow" charset="0"/>
                          <a:ea typeface="SimSun" charset="0"/>
                          <a:cs typeface="SimSun" charset="0"/>
                        </a:rPr>
                        <a:t>林前 </a:t>
                      </a: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12–14)</a:t>
                      </a: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9" tIns="45635" rIns="91269" bIns="45635"/>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zh-CN" altLang="en-US" sz="2800" b="1" dirty="0">
                <a:solidFill>
                  <a:srgbClr val="FFFFFF"/>
                </a:solidFill>
                <a:latin typeface="Arial" charset="0"/>
                <a:ea typeface="SimSun" charset="0"/>
                <a:cs typeface="SimSun" charset="0"/>
              </a:rPr>
              <a:t>在使徒行传及哥林多前书的方言</a:t>
            </a:r>
            <a:endParaRPr lang="en-US" sz="2800" b="1" dirty="0">
              <a:solidFill>
                <a:srgbClr val="FFFFFF"/>
              </a:solidFill>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503789223"/>
              </p:ext>
            </p:extLst>
          </p:nvPr>
        </p:nvGraphicFramePr>
        <p:xfrm>
          <a:off x="0" y="771542"/>
          <a:ext cx="9144000" cy="5790860"/>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使徒行传里的方言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哥林多前书里的方言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1" u="none" strike="noStrike" cap="none" normalizeH="0" baseline="0" dirty="0">
                          <a:ln>
                            <a:noFill/>
                          </a:ln>
                          <a:solidFill>
                            <a:srgbClr val="000000"/>
                          </a:solidFill>
                          <a:effectLst/>
                          <a:latin typeface="Arial Narrow" charset="0"/>
                          <a:ea typeface="SimSun" charset="0"/>
                          <a:cs typeface="SimSun" charset="0"/>
                        </a:rPr>
                        <a:t>讲员的控制</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能控制</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不能控制</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给于</a:t>
                      </a:r>
                      <a:r>
                        <a:rPr kumimoji="0" lang="en-US" altLang="zh-CN" sz="1800" b="1" i="0" u="none" strike="noStrike" cap="none" normalizeH="0" baseline="0" dirty="0">
                          <a:ln>
                            <a:noFill/>
                          </a:ln>
                          <a:solidFill>
                            <a:srgbClr val="000000"/>
                          </a:solidFill>
                          <a:effectLst/>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一班人而已</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个人的恩赐</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现象</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风和火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2:2)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没有</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0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一个人几次</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一次</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反复</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谁明白</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本土人</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有翻译恩赐的人</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翻译</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没有必然结果的恩赐</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有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必然结果的翻译恩赐</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日期</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AD 33-53 (</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徒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2–19)</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AD 56</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1" u="none" strike="noStrike" cap="none" normalizeH="0" baseline="0" dirty="0">
                          <a:ln>
                            <a:noFill/>
                          </a:ln>
                          <a:solidFill>
                            <a:srgbClr val="000000"/>
                          </a:solidFill>
                          <a:effectLst/>
                          <a:latin typeface="Arial Narrow" charset="0"/>
                          <a:ea typeface="SimSun" charset="0"/>
                          <a:cs typeface="SimSun" charset="0"/>
                        </a:rPr>
                        <a:t>何时发生</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通常在救恩时</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通常在救恩后</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Arial Narrow" charset="0"/>
                          <a:ea typeface="SimSun" charset="0"/>
                          <a:cs typeface="SimSun" charset="0"/>
                        </a:rPr>
                        <a:t>用法</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每次都好好用</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每次都滥用</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1" u="none" strike="noStrike" cap="none" normalizeH="0" baseline="0" dirty="0">
                          <a:ln>
                            <a:noFill/>
                          </a:ln>
                          <a:solidFill>
                            <a:srgbClr val="000000"/>
                          </a:solidFill>
                          <a:effectLst/>
                          <a:latin typeface="Arial Narrow" charset="0"/>
                          <a:ea typeface="SimSun" charset="0"/>
                          <a:cs typeface="SimSun" charset="0"/>
                        </a:rPr>
                        <a:t>限制</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没有</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一些</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 </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聚会只能两三个人，每个人轮流，需要翻译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a:t>
                      </a:r>
                      <a:r>
                        <a:rPr kumimoji="0" lang="zh-CN" altLang="en-US" sz="2000" b="1" i="0" u="none" strike="noStrike" cap="none" normalizeH="0" baseline="0" dirty="0">
                          <a:ln>
                            <a:noFill/>
                          </a:ln>
                          <a:solidFill>
                            <a:srgbClr val="000000"/>
                          </a:solidFill>
                          <a:effectLst/>
                          <a:latin typeface="Arial Narrow" charset="0"/>
                          <a:ea typeface="SimSun" charset="0"/>
                          <a:cs typeface="SimSun" charset="0"/>
                        </a:rPr>
                        <a:t>林前 </a:t>
                      </a: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14:27)</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8321676" y="-7620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29"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3330"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3331" name="Rectangle 2"/>
          <p:cNvSpPr>
            <a:spLocks noChangeArrowheads="1"/>
          </p:cNvSpPr>
          <p:nvPr/>
        </p:nvSpPr>
        <p:spPr bwMode="auto">
          <a:xfrm>
            <a:off x="0" y="2286000"/>
            <a:ext cx="91440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736600" marR="0" lvl="0" indent="-736600" algn="ctr" defTabSz="914400" rtl="0" eaLnBrk="0" fontAlgn="base" latinLnBrk="0" hangingPunct="0">
              <a:lnSpc>
                <a:spcPct val="90000"/>
              </a:lnSpc>
              <a:spcBef>
                <a:spcPct val="0"/>
              </a:spcBef>
              <a:spcAft>
                <a:spcPct val="0"/>
              </a:spcAft>
              <a:buClrTx/>
              <a:buSzTx/>
              <a:buFontTx/>
              <a:buNone/>
              <a:tabLst/>
              <a:defRPr/>
            </a:pPr>
            <a:r>
              <a:rPr kumimoji="0" lang="en-US" altLang="zh-TW" sz="3200" b="0"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zh-TW" altLang="en-US" sz="3200" b="0" i="0" u="none" strike="noStrike" kern="1200" cap="none" spc="0" normalizeH="0" baseline="30000" noProof="0" dirty="0">
                <a:ln>
                  <a:noFill/>
                </a:ln>
                <a:solidFill>
                  <a:srgbClr val="FFFFFF"/>
                </a:solidFill>
                <a:effectLst/>
                <a:uLnTx/>
                <a:uFillTx/>
                <a:latin typeface="Arial" charset="0"/>
                <a:ea typeface="ＭＳ Ｐゴシック" charset="0"/>
              </a:rPr>
              <a:t>那说方言的是</a:t>
            </a:r>
            <a:r>
              <a:rPr kumimoji="0" lang="zh-TW" altLang="en-US" sz="3200" b="0" i="0" u="none" strike="noStrike" kern="1200" cap="none" spc="0" normalizeH="0" baseline="30000" noProof="0" dirty="0">
                <a:ln>
                  <a:noFill/>
                </a:ln>
                <a:solidFill>
                  <a:srgbClr val="FFFF00"/>
                </a:solidFill>
                <a:effectLst/>
                <a:uLnTx/>
                <a:uFillTx/>
                <a:latin typeface="Arial" charset="0"/>
                <a:ea typeface="ＭＳ Ｐゴシック" charset="0"/>
              </a:rPr>
              <a:t>造就自己</a:t>
            </a:r>
            <a:r>
              <a:rPr kumimoji="0" lang="zh-TW" altLang="en-US" sz="3200" b="0" i="0" u="none" strike="noStrike" kern="1200" cap="none" spc="0" normalizeH="0" baseline="30000" noProof="0" dirty="0">
                <a:ln>
                  <a:noFill/>
                </a:ln>
                <a:solidFill>
                  <a:srgbClr val="FFFFFF"/>
                </a:solidFill>
                <a:effectLst/>
                <a:uLnTx/>
                <a:uFillTx/>
                <a:latin typeface="Arial" charset="0"/>
                <a:ea typeface="ＭＳ Ｐゴシック" charset="0"/>
              </a:rPr>
              <a:t>，但那讲道的是造就教会。</a:t>
            </a:r>
            <a:endParaRPr kumimoji="0" lang="en-GB" altLang="zh-TW" sz="3200" b="0" i="0" u="none" strike="noStrike" kern="1200" cap="none" spc="0" normalizeH="0" baseline="30000" noProof="0" dirty="0">
              <a:ln>
                <a:noFill/>
              </a:ln>
              <a:solidFill>
                <a:srgbClr val="FFFFFF"/>
              </a:solidFill>
              <a:effectLst/>
              <a:uLnTx/>
              <a:uFillTx/>
              <a:latin typeface="Arial" charset="0"/>
              <a:ea typeface="ＭＳ Ｐゴシック" charset="0"/>
            </a:endParaRPr>
          </a:p>
          <a:p>
            <a:pPr marL="736600" marR="0" lvl="0" indent="-736600" algn="ctr" defTabSz="914400" rtl="0" eaLnBrk="0" fontAlgn="base" latinLnBrk="0" hangingPunct="0">
              <a:lnSpc>
                <a:spcPct val="90000"/>
              </a:lnSpc>
              <a:spcBef>
                <a:spcPct val="0"/>
              </a:spcBef>
              <a:spcAft>
                <a:spcPct val="0"/>
              </a:spcAft>
              <a:buClrTx/>
              <a:buSzTx/>
              <a:buFontTx/>
              <a:buNone/>
              <a:tabLst/>
              <a:defRPr/>
            </a:pPr>
            <a:r>
              <a:rPr kumimoji="0" lang="en-US" altLang="zh-TW" sz="3200" b="0"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zh-TW" altLang="en-US" sz="3200" b="0" i="0" u="none" strike="noStrike" kern="1200" cap="none" spc="0" normalizeH="0" baseline="30000" noProof="0" dirty="0">
                <a:ln>
                  <a:noFill/>
                </a:ln>
                <a:solidFill>
                  <a:srgbClr val="FFFFFF"/>
                </a:solidFill>
                <a:effectLst/>
                <a:uLnTx/>
                <a:uFillTx/>
                <a:latin typeface="Arial" charset="0"/>
                <a:ea typeface="ＭＳ Ｐゴシック" charset="0"/>
              </a:rPr>
              <a:t>我愿意你们都说方言，但我更愿意你们都讲道</a:t>
            </a:r>
            <a:r>
              <a:rPr kumimoji="0" lang="en-US" altLang="zh-TW" sz="3200" b="0" i="0" u="none" strike="noStrike" kern="1200" cap="none" spc="0" normalizeH="0" baseline="30000" noProof="0" dirty="0">
                <a:ln>
                  <a:noFill/>
                </a:ln>
                <a:solidFill>
                  <a:srgbClr val="FFFFFF"/>
                </a:solidFill>
                <a:effectLst/>
                <a:uLnTx/>
                <a:uFillTx/>
                <a:latin typeface="Arial" charset="0"/>
                <a:ea typeface="ＭＳ Ｐゴシック" charset="0"/>
              </a:rPr>
              <a:t>;</a:t>
            </a:r>
            <a:r>
              <a:rPr kumimoji="0" lang="zh-TW" altLang="en-US" sz="3200" b="0" i="0" u="none" strike="noStrike" kern="1200" cap="none" spc="0" normalizeH="0" baseline="30000" noProof="0" dirty="0">
                <a:ln>
                  <a:noFill/>
                </a:ln>
                <a:solidFill>
                  <a:srgbClr val="FFFFFF"/>
                </a:solidFill>
                <a:effectLst/>
                <a:uLnTx/>
                <a:uFillTx/>
                <a:latin typeface="Arial" charset="0"/>
                <a:ea typeface="ＭＳ Ｐゴシック" charset="0"/>
              </a:rPr>
              <a:t>因为那说方言的，如果不翻译出来使教会得着造就，就远不如那讲道的了。</a:t>
            </a:r>
            <a:endParaRPr kumimoji="0" lang="en-GB" altLang="zh-TW" sz="3200" b="0" i="0" u="none" strike="noStrike" kern="1200" cap="none" spc="0" normalizeH="0" baseline="30000" noProof="0" dirty="0">
              <a:ln>
                <a:noFill/>
              </a:ln>
              <a:solidFill>
                <a:srgbClr val="FFFFFF"/>
              </a:solidFill>
              <a:effectLst/>
              <a:uLnTx/>
              <a:uFillTx/>
              <a:latin typeface="Arial" charset="0"/>
              <a:ea typeface="ＭＳ Ｐゴシック" charset="0"/>
            </a:endParaRPr>
          </a:p>
          <a:p>
            <a:pPr marL="736600" marR="0" lvl="0" indent="-736600" algn="ctr" defTabSz="914400" rtl="0" eaLnBrk="0" fontAlgn="base" latinLnBrk="0" hangingPunct="0">
              <a:lnSpc>
                <a:spcPct val="90000"/>
              </a:lnSpc>
              <a:spcBef>
                <a:spcPct val="0"/>
              </a:spcBef>
              <a:spcAft>
                <a:spcPct val="0"/>
              </a:spcAft>
              <a:buClrTx/>
              <a:buSzTx/>
              <a:buFontTx/>
              <a:buNone/>
              <a:tabLst/>
              <a:defRPr/>
            </a:pPr>
            <a:r>
              <a:rPr kumimoji="0" lang="zh-TW" altLang="en-US" sz="3200" b="1" i="0" u="none" strike="noStrike" kern="1200" cap="none" spc="0" normalizeH="0" baseline="30000" noProof="0" dirty="0">
                <a:ln>
                  <a:noFill/>
                </a:ln>
                <a:solidFill>
                  <a:srgbClr val="FFFFFF"/>
                </a:solidFill>
                <a:effectLst/>
                <a:uLnTx/>
                <a:uFillTx/>
                <a:latin typeface="Arial" charset="0"/>
                <a:ea typeface="ＭＳ Ｐゴシック" charset="0"/>
              </a:rPr>
              <a:t>中文新版（简体）（</a:t>
            </a:r>
            <a:r>
              <a:rPr kumimoji="0" lang="en-US" altLang="zh-TW" sz="3200" b="1" i="0" u="none" strike="noStrike" kern="1200" cap="none" spc="0" normalizeH="0" baseline="30000" noProof="0" dirty="0">
                <a:ln>
                  <a:noFill/>
                </a:ln>
                <a:solidFill>
                  <a:srgbClr val="FFFFFF"/>
                </a:solidFill>
                <a:effectLst/>
                <a:uLnTx/>
                <a:uFillTx/>
                <a:latin typeface="Arial" charset="0"/>
                <a:ea typeface="ＭＳ Ｐゴシック" charset="0"/>
              </a:rPr>
              <a:t>CNVS</a:t>
            </a:r>
            <a:r>
              <a:rPr kumimoji="0" lang="en-US" altLang="zh-TW" sz="3200" b="0" i="0" u="none" strike="noStrike" kern="1200" cap="none" spc="0" normalizeH="0" baseline="30000" noProof="0" dirty="0">
                <a:ln>
                  <a:noFill/>
                </a:ln>
                <a:solidFill>
                  <a:srgbClr val="FFFFFF"/>
                </a:solidFill>
                <a:effectLst/>
                <a:uLnTx/>
                <a:uFillTx/>
                <a:latin typeface="Arial" charset="0"/>
                <a:ea typeface="ＭＳ Ｐゴシック" charset="0"/>
              </a:rPr>
              <a:t>)</a:t>
            </a:r>
            <a:endParaRPr kumimoji="0" lang="en-US" altLang="zh-TW" sz="3200" b="0" i="0" u="none" strike="noStrike" kern="1200" cap="none" spc="0" normalizeH="0" baseline="0" noProof="0" dirty="0">
              <a:ln>
                <a:noFill/>
              </a:ln>
              <a:solidFill>
                <a:srgbClr val="FFFFFF"/>
              </a:solidFill>
              <a:effectLst/>
              <a:uLnTx/>
              <a:uFillTx/>
              <a:latin typeface="Arial" charset="0"/>
              <a:ea typeface="ＭＳ Ｐゴシック" charset="0"/>
            </a:endParaRPr>
          </a:p>
          <a:p>
            <a:pPr marL="736600" marR="0" lvl="0" indent="-736600" algn="ctr" defTabSz="914400" rtl="0" eaLnBrk="0" fontAlgn="base" latinLnBrk="0" hangingPunct="0">
              <a:lnSpc>
                <a:spcPct val="9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483332" name="Picture 1029"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6" name="Rectangle 2"/>
          <p:cNvSpPr>
            <a:spLocks noGrp="1" noChangeArrowheads="1"/>
          </p:cNvSpPr>
          <p:nvPr>
            <p:ph type="title" idx="4294967295"/>
          </p:nvPr>
        </p:nvSpPr>
        <p:spPr>
          <a:xfrm>
            <a:off x="2916238" y="0"/>
            <a:ext cx="6227762" cy="2209800"/>
          </a:xfrm>
          <a:solidFill>
            <a:schemeClr val="accent2"/>
          </a:solidFill>
        </p:spPr>
        <p:txBody>
          <a:bodyPr/>
          <a:lstStyle/>
          <a:p>
            <a:pPr marL="736600" indent="-736600" algn="l" eaLnBrk="1" hangingPunct="1">
              <a:lnSpc>
                <a:spcPct val="90000"/>
              </a:lnSpc>
              <a:defRPr/>
            </a:pPr>
            <a:r>
              <a:rPr lang="en-US" sz="3600" b="1" dirty="0">
                <a:solidFill>
                  <a:schemeClr val="bg1"/>
                </a:solidFill>
                <a:effectLst>
                  <a:outerShdw blurRad="38100" dist="38100" dir="2700000" algn="tl">
                    <a:srgbClr val="000000"/>
                  </a:outerShdw>
                </a:effectLst>
                <a:latin typeface="Arial" charset="0"/>
                <a:ea typeface="Osaka" charset="0"/>
                <a:cs typeface="Osaka" charset="0"/>
              </a:rPr>
              <a:t>B.	</a:t>
            </a:r>
            <a:r>
              <a:rPr lang="zh-TW" altLang="en-US" sz="3600" b="1" dirty="0">
                <a:solidFill>
                  <a:schemeClr val="bg1"/>
                </a:solidFill>
                <a:effectLst>
                  <a:outerShdw blurRad="38100" dist="38100" dir="2700000" algn="tl">
                    <a:srgbClr val="000000"/>
                  </a:outerShdw>
                </a:effectLst>
                <a:latin typeface="Arial" charset="0"/>
                <a:ea typeface="Osaka" charset="0"/>
                <a:cs typeface="Osaka" charset="0"/>
              </a:rPr>
              <a:t>预言启示教会，而方言只启发说话者（哥林多前书</a:t>
            </a:r>
            <a:r>
              <a:rPr lang="en-US" altLang="zh-TW" sz="3600" b="1" dirty="0">
                <a:solidFill>
                  <a:schemeClr val="bg1"/>
                </a:solidFill>
                <a:effectLst>
                  <a:outerShdw blurRad="38100" dist="38100" dir="2700000" algn="tl">
                    <a:srgbClr val="000000"/>
                  </a:outerShdw>
                </a:effectLst>
                <a:latin typeface="Arial" charset="0"/>
                <a:ea typeface="Osaka" charset="0"/>
                <a:cs typeface="Osaka" charset="0"/>
              </a:rPr>
              <a:t>14</a:t>
            </a:r>
            <a:r>
              <a:rPr lang="zh-TW" altLang="en-US" sz="3600" b="1" dirty="0">
                <a:solidFill>
                  <a:schemeClr val="bg1"/>
                </a:solidFill>
                <a:effectLst>
                  <a:outerShdw blurRad="38100" dist="38100" dir="2700000" algn="tl">
                    <a:srgbClr val="000000"/>
                  </a:outerShdw>
                </a:effectLst>
                <a:latin typeface="Arial" charset="0"/>
                <a:ea typeface="Osaka" charset="0"/>
                <a:cs typeface="Osaka" charset="0"/>
              </a:rPr>
              <a:t>：</a:t>
            </a:r>
            <a:r>
              <a:rPr lang="en-US" altLang="zh-TW" sz="3600" b="1" dirty="0">
                <a:solidFill>
                  <a:schemeClr val="bg1"/>
                </a:solidFill>
                <a:effectLst>
                  <a:outerShdw blurRad="38100" dist="38100" dir="2700000" algn="tl">
                    <a:srgbClr val="000000"/>
                  </a:outerShdw>
                </a:effectLst>
                <a:latin typeface="Arial" charset="0"/>
                <a:ea typeface="Osaka" charset="0"/>
                <a:cs typeface="Osaka" charset="0"/>
              </a:rPr>
              <a:t>4-5</a:t>
            </a:r>
            <a:r>
              <a:rPr lang="zh-TW" altLang="en-US" sz="3600" b="1" dirty="0">
                <a:solidFill>
                  <a:schemeClr val="bg1"/>
                </a:solidFill>
                <a:effectLst>
                  <a:outerShdw blurRad="38100" dist="38100" dir="2700000" algn="tl">
                    <a:srgbClr val="000000"/>
                  </a:outerShdw>
                </a:effectLst>
                <a:latin typeface="Arial" charset="0"/>
                <a:ea typeface="Osaka" charset="0"/>
                <a:cs typeface="Osaka" charset="0"/>
              </a:rPr>
              <a:t>）。</a:t>
            </a:r>
            <a:endParaRPr lang="en-US" sz="3600" b="1" dirty="0">
              <a:solidFill>
                <a:schemeClr val="bg1"/>
              </a:solidFill>
              <a:latin typeface="Arial" charset="0"/>
              <a:ea typeface="Osaka" charset="0"/>
              <a:cs typeface="Osaka" charset="0"/>
            </a:endParaRPr>
          </a:p>
        </p:txBody>
      </p:sp>
    </p:spTree>
    <p:extLst>
      <p:ext uri="{BB962C8B-B14F-4D97-AF65-F5344CB8AC3E}">
        <p14:creationId xmlns:p14="http://schemas.microsoft.com/office/powerpoint/2010/main" val="3004433816"/>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7" name="Rectangle 2"/>
          <p:cNvSpPr>
            <a:spLocks noChangeArrowheads="1"/>
          </p:cNvSpPr>
          <p:nvPr/>
        </p:nvSpPr>
        <p:spPr bwMode="auto">
          <a:xfrm>
            <a:off x="0" y="-152400"/>
            <a:ext cx="9396413" cy="7010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5378" name="Rectangle 2"/>
          <p:cNvSpPr>
            <a:spLocks noGrp="1" noChangeArrowheads="1"/>
          </p:cNvSpPr>
          <p:nvPr>
            <p:ph type="title" idx="4294967295"/>
          </p:nvPr>
        </p:nvSpPr>
        <p:spPr>
          <a:xfrm>
            <a:off x="107950" y="274638"/>
            <a:ext cx="9288463" cy="1143000"/>
          </a:xfrm>
        </p:spPr>
        <p:txBody>
          <a:bodyPr/>
          <a:lstStyle/>
          <a:p>
            <a:pPr marL="658813" indent="-658813" algn="l" eaLnBrk="1" hangingPunct="1"/>
            <a:r>
              <a:rPr lang="en-US" sz="4000" b="1" dirty="0">
                <a:solidFill>
                  <a:schemeClr val="bg1"/>
                </a:solidFill>
                <a:latin typeface="Arial" charset="0"/>
                <a:ea typeface="ＭＳ Ｐゴシック" charset="0"/>
                <a:cs typeface="ＭＳ Ｐゴシック" charset="0"/>
              </a:rPr>
              <a:t>II. </a:t>
            </a:r>
            <a:r>
              <a:rPr lang="zh-TW" altLang="en-US" sz="4000" b="1" dirty="0">
                <a:solidFill>
                  <a:schemeClr val="bg1"/>
                </a:solidFill>
                <a:latin typeface="Arial" charset="0"/>
                <a:ea typeface="ＭＳ Ｐゴシック" charset="0"/>
                <a:cs typeface="ＭＳ Ｐゴシック" charset="0"/>
              </a:rPr>
              <a:t>未解释的方言是</a:t>
            </a:r>
            <a:r>
              <a:rPr lang="zh-TW" altLang="en-US" sz="4000" b="1" dirty="0">
                <a:solidFill>
                  <a:srgbClr val="FFFF00"/>
                </a:solidFill>
                <a:latin typeface="Arial" charset="0"/>
                <a:ea typeface="ＭＳ Ｐゴシック" charset="0"/>
                <a:cs typeface="ＭＳ Ｐゴシック" charset="0"/>
              </a:rPr>
              <a:t>不可理解的</a:t>
            </a:r>
            <a:r>
              <a:rPr lang="zh-TW" altLang="en-US" sz="4000" b="1" dirty="0">
                <a:solidFill>
                  <a:schemeClr val="bg1"/>
                </a:solidFill>
                <a:latin typeface="Arial" charset="0"/>
                <a:ea typeface="ＭＳ Ｐゴシック" charset="0"/>
                <a:cs typeface="ＭＳ Ｐゴシック" charset="0"/>
              </a:rPr>
              <a:t>（哥林多前书</a:t>
            </a:r>
            <a:r>
              <a:rPr lang="en-US" altLang="zh-TW" sz="4000" b="1" dirty="0">
                <a:solidFill>
                  <a:schemeClr val="bg1"/>
                </a:solidFill>
                <a:latin typeface="Arial" charset="0"/>
                <a:ea typeface="ＭＳ Ｐゴシック" charset="0"/>
                <a:cs typeface="ＭＳ Ｐゴシック" charset="0"/>
              </a:rPr>
              <a:t>14</a:t>
            </a:r>
            <a:r>
              <a:rPr lang="zh-TW" altLang="en-US" sz="4000" b="1" dirty="0">
                <a:solidFill>
                  <a:schemeClr val="bg1"/>
                </a:solidFill>
                <a:latin typeface="Arial" charset="0"/>
                <a:ea typeface="ＭＳ Ｐゴシック" charset="0"/>
                <a:cs typeface="ＭＳ Ｐゴシック" charset="0"/>
              </a:rPr>
              <a:t>：</a:t>
            </a:r>
            <a:r>
              <a:rPr lang="en-US" altLang="zh-TW" sz="4000" b="1" dirty="0">
                <a:solidFill>
                  <a:schemeClr val="bg1"/>
                </a:solidFill>
                <a:latin typeface="Arial" charset="0"/>
                <a:ea typeface="ＭＳ Ｐゴシック" charset="0"/>
                <a:cs typeface="ＭＳ Ｐゴシック" charset="0"/>
              </a:rPr>
              <a:t>6-19</a:t>
            </a:r>
            <a:r>
              <a:rPr lang="zh-TW" altLang="en-US" sz="4000" b="1" dirty="0">
                <a:solidFill>
                  <a:schemeClr val="bg1"/>
                </a:solidFill>
                <a:latin typeface="Arial" charset="0"/>
                <a:ea typeface="ＭＳ Ｐゴシック" charset="0"/>
                <a:cs typeface="ＭＳ Ｐゴシック" charset="0"/>
              </a:rPr>
              <a:t>）</a:t>
            </a:r>
            <a:endParaRPr lang="en-US" sz="4000" b="1" dirty="0">
              <a:latin typeface="Arial" charset="0"/>
              <a:ea typeface="ＭＳ Ｐゴシック" charset="0"/>
              <a:cs typeface="ＭＳ Ｐゴシック" charset="0"/>
            </a:endParaRPr>
          </a:p>
        </p:txBody>
      </p:sp>
      <p:sp>
        <p:nvSpPr>
          <p:cNvPr id="485379"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85380" name="Picture 7" descr="tonguesdebstow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2133600"/>
            <a:ext cx="5513388" cy="413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4633930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7426" name="Rectangle 2"/>
          <p:cNvSpPr>
            <a:spLocks noGrp="1" noChangeArrowheads="1"/>
          </p:cNvSpPr>
          <p:nvPr>
            <p:ph type="title" idx="4294967295"/>
          </p:nvPr>
        </p:nvSpPr>
        <p:spPr>
          <a:xfrm>
            <a:off x="0" y="0"/>
            <a:ext cx="9144000" cy="914400"/>
          </a:xfrm>
          <a:solidFill>
            <a:srgbClr val="800000"/>
          </a:solidFill>
        </p:spPr>
        <p:txBody>
          <a:bodyPr/>
          <a:lstStyle/>
          <a:p>
            <a:pPr eaLnBrk="1" hangingPunct="1"/>
            <a:r>
              <a:rPr lang="zh-TW" altLang="en-US" sz="4000" dirty="0">
                <a:solidFill>
                  <a:schemeClr val="bg1"/>
                </a:solidFill>
                <a:latin typeface="Arial" charset="0"/>
                <a:ea typeface="Osaka" charset="0"/>
                <a:cs typeface="Osaka" charset="0"/>
              </a:rPr>
              <a:t>现代语言不是语言</a:t>
            </a:r>
            <a:endParaRPr lang="en-US" dirty="0">
              <a:latin typeface="Arial" charset="0"/>
              <a:ea typeface="Osaka" charset="0"/>
              <a:cs typeface="Osaka" charset="0"/>
            </a:endParaRPr>
          </a:p>
        </p:txBody>
      </p:sp>
      <p:sp>
        <p:nvSpPr>
          <p:cNvPr id="487427"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7428" name="Rectangle 3"/>
          <p:cNvSpPr>
            <a:spLocks noChangeArrowheads="1"/>
          </p:cNvSpPr>
          <p:nvPr/>
        </p:nvSpPr>
        <p:spPr bwMode="auto">
          <a:xfrm>
            <a:off x="685800" y="3200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endParaRPr kumimoji="0" lang="en-US" sz="3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7429" name="Rectangle 3"/>
          <p:cNvSpPr>
            <a:spLocks noChangeArrowheads="1"/>
          </p:cNvSpPr>
          <p:nvPr/>
        </p:nvSpPr>
        <p:spPr bwMode="auto">
          <a:xfrm>
            <a:off x="304800" y="1066800"/>
            <a:ext cx="59436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0" lang="zh-TW" altLang="en-US" sz="2800" b="1" i="0" u="none" strike="noStrike" kern="1200" cap="none" spc="0" normalizeH="0" baseline="0" noProof="0" dirty="0">
                <a:ln>
                  <a:noFill/>
                </a:ln>
                <a:solidFill>
                  <a:srgbClr val="FFFFFF"/>
                </a:solidFill>
                <a:effectLst/>
                <a:uLnTx/>
                <a:uFillTx/>
                <a:latin typeface="Arial Bold" charset="0"/>
                <a:ea typeface="ＭＳ Ｐゴシック" charset="0"/>
              </a:rPr>
              <a:t>“据我所知，语言学家普遍认同，他们录制并分析了成千上万的现代语言例子 </a:t>
            </a:r>
            <a:r>
              <a:rPr kumimoji="0" lang="en-US" altLang="zh-TW" sz="2800" b="1" i="0" u="none" strike="noStrike" kern="1200" cap="none" spc="0" normalizeH="0" baseline="0" noProof="0" dirty="0">
                <a:ln>
                  <a:noFill/>
                </a:ln>
                <a:solidFill>
                  <a:srgbClr val="FFFFFF"/>
                </a:solidFill>
                <a:effectLst/>
                <a:uLnTx/>
                <a:uFillTx/>
                <a:latin typeface="Arial Bold" charset="0"/>
                <a:ea typeface="ＭＳ Ｐゴシック" charset="0"/>
              </a:rPr>
              <a:t>- </a:t>
            </a:r>
            <a:r>
              <a:rPr kumimoji="0" lang="zh-TW" altLang="en-US" sz="2800" b="1" i="0" u="none" strike="noStrike" kern="1200" cap="none" spc="0" normalizeH="0" baseline="0" noProof="0" dirty="0">
                <a:ln>
                  <a:noFill/>
                </a:ln>
                <a:solidFill>
                  <a:srgbClr val="FFFFFF"/>
                </a:solidFill>
                <a:effectLst/>
                <a:uLnTx/>
                <a:uFillTx/>
                <a:latin typeface="Arial Bold" charset="0"/>
                <a:ea typeface="ＭＳ Ｐゴシック" charset="0"/>
              </a:rPr>
              <a:t>说现代现象不是任何人类语言。</a:t>
            </a:r>
            <a:endParaRPr kumimoji="0" lang="en-US" sz="2800" b="1" i="0" u="none" strike="noStrike" kern="1200" cap="none" spc="0" normalizeH="0" baseline="0" noProof="0" dirty="0">
              <a:ln>
                <a:noFill/>
              </a:ln>
              <a:solidFill>
                <a:srgbClr val="FFFFFF"/>
              </a:solidFill>
              <a:effectLst/>
              <a:uLnTx/>
              <a:uFillTx/>
              <a:latin typeface="Arial Bold" charset="0"/>
              <a:ea typeface="ＭＳ Ｐゴシック" charset="0"/>
            </a:endParaRPr>
          </a:p>
        </p:txBody>
      </p:sp>
      <p:sp>
        <p:nvSpPr>
          <p:cNvPr id="487430" name="Rectangle 3"/>
          <p:cNvSpPr>
            <a:spLocks noChangeArrowheads="1"/>
          </p:cNvSpPr>
          <p:nvPr/>
        </p:nvSpPr>
        <p:spPr bwMode="auto">
          <a:xfrm>
            <a:off x="304800" y="4267200"/>
            <a:ext cx="8534400"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0" lang="zh-TW" altLang="en-US" sz="2800" b="1" i="0" u="none" strike="noStrike" kern="1200" cap="none" spc="0" normalizeH="0" baseline="0" noProof="0" dirty="0">
                <a:ln>
                  <a:noFill/>
                </a:ln>
                <a:solidFill>
                  <a:srgbClr val="FFFFFF"/>
                </a:solidFill>
                <a:effectLst/>
                <a:uLnTx/>
                <a:uFillTx/>
                <a:latin typeface="Arial Bold" charset="0"/>
                <a:ea typeface="ＭＳ Ｐゴシック" charset="0"/>
              </a:rPr>
              <a:t>“所有已知语言所需的模式和结构根本就不存在。 偶尔会出现一个可识别的单词</a:t>
            </a:r>
            <a:r>
              <a:rPr kumimoji="0" lang="en-US" altLang="zh-TW" sz="2800" b="1" i="0" u="none" strike="noStrike" kern="1200" cap="none" spc="0" normalizeH="0" baseline="0" noProof="0" dirty="0">
                <a:ln>
                  <a:noFill/>
                </a:ln>
                <a:solidFill>
                  <a:srgbClr val="FFFFFF"/>
                </a:solidFill>
                <a:effectLst/>
                <a:uLnTx/>
                <a:uFillTx/>
                <a:latin typeface="Arial Bold" charset="0"/>
                <a:ea typeface="ＭＳ Ｐゴシック" charset="0"/>
              </a:rPr>
              <a:t>; </a:t>
            </a:r>
            <a:r>
              <a:rPr kumimoji="0" lang="zh-TW" altLang="en-US" sz="2800" b="1" i="0" u="none" strike="noStrike" kern="1200" cap="none" spc="0" normalizeH="0" baseline="0" noProof="0" dirty="0">
                <a:ln>
                  <a:noFill/>
                </a:ln>
                <a:solidFill>
                  <a:srgbClr val="FFFFFF"/>
                </a:solidFill>
                <a:effectLst/>
                <a:uLnTx/>
                <a:uFillTx/>
                <a:latin typeface="Arial Bold" charset="0"/>
                <a:ea typeface="ＭＳ Ｐゴシック" charset="0"/>
              </a:rPr>
              <a:t>但考虑到言语化的绝对数量，这在统计上是可能的。“</a:t>
            </a:r>
            <a:endParaRPr kumimoji="0" lang="en-US" sz="2800" b="1" i="0" u="none" strike="noStrike" kern="1200" cap="none" spc="0" normalizeH="0" baseline="0" noProof="0" dirty="0">
              <a:ln>
                <a:noFill/>
              </a:ln>
              <a:solidFill>
                <a:srgbClr val="FFFFFF"/>
              </a:solidFill>
              <a:effectLst/>
              <a:uLnTx/>
              <a:uFillTx/>
              <a:latin typeface="Arial Bold" charset="0"/>
              <a:ea typeface="ＭＳ Ｐゴシック" charset="0"/>
            </a:endParaRPr>
          </a:p>
        </p:txBody>
      </p:sp>
      <p:pic>
        <p:nvPicPr>
          <p:cNvPr id="487431" name="Picture 9" descr="Cars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00800" y="1295400"/>
            <a:ext cx="18288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7432" name="Text Box 10"/>
          <p:cNvSpPr txBox="1">
            <a:spLocks noChangeArrowheads="1"/>
          </p:cNvSpPr>
          <p:nvPr/>
        </p:nvSpPr>
        <p:spPr bwMode="auto">
          <a:xfrm>
            <a:off x="3702050" y="6324600"/>
            <a:ext cx="5365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Bold" charset="0"/>
                <a:ea typeface="Osaka" charset="0"/>
                <a:cs typeface="Osaka" charset="0"/>
              </a:rPr>
              <a:t>D. A. Carson, </a:t>
            </a:r>
            <a:r>
              <a:rPr kumimoji="0" lang="en-US" sz="2400" b="0" i="1" u="none" strike="noStrike" kern="1200" cap="none" spc="0" normalizeH="0" baseline="0" noProof="0">
                <a:ln>
                  <a:noFill/>
                </a:ln>
                <a:solidFill>
                  <a:srgbClr val="FFFFFF"/>
                </a:solidFill>
                <a:effectLst/>
                <a:uLnTx/>
                <a:uFillTx/>
                <a:latin typeface="Arial Bold" charset="0"/>
                <a:ea typeface="Osaka" charset="0"/>
                <a:cs typeface="Osaka" charset="0"/>
              </a:rPr>
              <a:t>Showing the Spirit</a:t>
            </a:r>
            <a:r>
              <a:rPr kumimoji="0" lang="en-US" sz="2400" b="0" i="0" u="none" strike="noStrike" kern="1200" cap="none" spc="0" normalizeH="0" baseline="0" noProof="0">
                <a:ln>
                  <a:noFill/>
                </a:ln>
                <a:solidFill>
                  <a:srgbClr val="FFFFFF"/>
                </a:solidFill>
                <a:effectLst/>
                <a:uLnTx/>
                <a:uFillTx/>
                <a:latin typeface="Arial Bold" charset="0"/>
                <a:ea typeface="Osaka" charset="0"/>
                <a:cs typeface="Osaka" charset="0"/>
              </a:rPr>
              <a:t>, 83</a:t>
            </a:r>
          </a:p>
        </p:txBody>
      </p:sp>
    </p:spTree>
    <p:extLst>
      <p:ext uri="{BB962C8B-B14F-4D97-AF65-F5344CB8AC3E}">
        <p14:creationId xmlns:p14="http://schemas.microsoft.com/office/powerpoint/2010/main" val="353723237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eaLnBrk="0" hangingPunct="0"/>
            <a:endParaRPr lang="en-US" sz="1600" b="0">
              <a:solidFill>
                <a:srgbClr val="FFFFFF"/>
              </a:solidFill>
              <a:latin typeface="Times New Roman" charset="0"/>
            </a:endParaRPr>
          </a:p>
        </p:txBody>
      </p:sp>
      <p:sp>
        <p:nvSpPr>
          <p:cNvPr id="179202" name="Rectangle 3"/>
          <p:cNvSpPr>
            <a:spLocks noGrp="1"/>
          </p:cNvSpPr>
          <p:nvPr>
            <p:ph type="title"/>
          </p:nvPr>
        </p:nvSpPr>
        <p:spPr>
          <a:xfrm>
            <a:off x="3584593" y="120650"/>
            <a:ext cx="4570413" cy="1868488"/>
          </a:xfrm>
        </p:spPr>
        <p:txBody>
          <a:bodyPr/>
          <a:lstStyle/>
          <a:p>
            <a:pPr eaLnBrk="1" hangingPunct="1"/>
            <a:r>
              <a:rPr lang="zh-CN" altLang="en-US" b="1" dirty="0">
                <a:latin typeface="Arial" charset="0"/>
                <a:ea typeface="ＭＳ Ｐゴシック" charset="0"/>
                <a:cs typeface="Arial" charset="0"/>
              </a:rPr>
              <a:t>偶像是不当的</a:t>
            </a:r>
            <a:endParaRPr lang="en-US" b="1" dirty="0">
              <a:latin typeface="Arial" charset="0"/>
              <a:ea typeface="ＭＳ Ｐゴシック" charset="0"/>
              <a:cs typeface="Arial" charset="0"/>
            </a:endParaRPr>
          </a:p>
        </p:txBody>
      </p:sp>
      <p:pic>
        <p:nvPicPr>
          <p:cNvPr id="179203" name="Picture 4" descr="idoltwohead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08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9333" name="Picture 5" descr="OTidol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98863" y="2384425"/>
            <a:ext cx="44831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9334" name="Picture 6" descr="news_idols_468_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82950" y="2349500"/>
            <a:ext cx="5173663" cy="331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文本框 2">
            <a:extLst>
              <a:ext uri="{FF2B5EF4-FFF2-40B4-BE49-F238E27FC236}">
                <a16:creationId xmlns:a16="http://schemas.microsoft.com/office/drawing/2014/main" id="{BA5B8B6A-A727-E36E-2FA7-93F829AF7628}"/>
              </a:ext>
            </a:extLst>
          </p:cNvPr>
          <p:cNvSpPr txBox="1"/>
          <p:nvPr/>
        </p:nvSpPr>
        <p:spPr>
          <a:xfrm>
            <a:off x="3471142" y="4581128"/>
            <a:ext cx="4572000" cy="584775"/>
          </a:xfrm>
          <a:prstGeom prst="rect">
            <a:avLst/>
          </a:prstGeom>
          <a:noFill/>
        </p:spPr>
        <p:txBody>
          <a:bodyPr wrap="square">
            <a:spAutoFit/>
          </a:bodyPr>
          <a:lstStyle/>
          <a:p>
            <a:r>
              <a:rPr lang="zh-CN" altLang="en-US" sz="3200" dirty="0"/>
              <a:t>偶像</a:t>
            </a:r>
          </a:p>
        </p:txBody>
      </p:sp>
    </p:spTree>
    <p:extLst>
      <p:ext uri="{BB962C8B-B14F-4D97-AF65-F5344CB8AC3E}">
        <p14:creationId xmlns:p14="http://schemas.microsoft.com/office/powerpoint/2010/main" val="38406483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379333"/>
                                        </p:tgtEl>
                                        <p:attrNameLst>
                                          <p:attrName>style.visibility</p:attrName>
                                        </p:attrNameLst>
                                      </p:cBhvr>
                                      <p:to>
                                        <p:strVal val="visible"/>
                                      </p:to>
                                    </p:set>
                                    <p:animEffect transition="in" filter="blinds(horizontal)">
                                      <p:cBhvr>
                                        <p:cTn id="7" dur="500"/>
                                        <p:tgtEl>
                                          <p:spTgt spid="13793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379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9473" name="Picture 4" descr="tonguesabstrac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9474" name="Rectangle 2"/>
          <p:cNvSpPr>
            <a:spLocks noGrp="1" noChangeArrowheads="1"/>
          </p:cNvSpPr>
          <p:nvPr>
            <p:ph type="title" idx="4294967295"/>
          </p:nvPr>
        </p:nvSpPr>
        <p:spPr>
          <a:xfrm>
            <a:off x="685800" y="304800"/>
            <a:ext cx="7772400" cy="914400"/>
          </a:xfrm>
        </p:spPr>
        <p:txBody>
          <a:bodyPr/>
          <a:lstStyle/>
          <a:p>
            <a:r>
              <a:rPr lang="en-US">
                <a:solidFill>
                  <a:schemeClr val="bg1"/>
                </a:solidFill>
                <a:latin typeface="Arial" charset="0"/>
                <a:ea typeface="Osaka" charset="0"/>
                <a:cs typeface="Osaka" charset="0"/>
              </a:rPr>
              <a:t>I once knew a little Greek…</a:t>
            </a:r>
            <a:endParaRPr lang="en-US">
              <a:latin typeface="Arial" charset="0"/>
              <a:ea typeface="Osaka" charset="0"/>
              <a:cs typeface="Osaka" charset="0"/>
            </a:endParaRPr>
          </a:p>
        </p:txBody>
      </p:sp>
      <p:sp>
        <p:nvSpPr>
          <p:cNvPr id="489475" name="Rectangle 6"/>
          <p:cNvSpPr>
            <a:spLocks noChangeArrowheads="1"/>
          </p:cNvSpPr>
          <p:nvPr/>
        </p:nvSpPr>
        <p:spPr bwMode="auto">
          <a:xfrm>
            <a:off x="152400" y="1981200"/>
            <a:ext cx="8763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Bwgrkl" charset="0"/>
                <a:ea typeface="ＭＳ Ｐゴシック" charset="0"/>
              </a:rPr>
              <a:t>VEn avrch/| h=n o` lo,goj( kai. o` lo,goj h=n pro.j to.n qeo,n( kai. qeo.j h=n o` lo,gojÅ </a:t>
            </a:r>
            <a:br>
              <a:rPr kumimoji="0" lang="en-US" sz="2400" b="1" i="0" u="none" strike="noStrike" kern="1200" cap="none" spc="0" normalizeH="0" baseline="0" noProof="0">
                <a:ln>
                  <a:noFill/>
                </a:ln>
                <a:solidFill>
                  <a:srgbClr val="FFFFFF"/>
                </a:solidFill>
                <a:effectLst/>
                <a:uLnTx/>
                <a:uFillTx/>
                <a:latin typeface="Bwgrkl" charset="0"/>
                <a:ea typeface="ＭＳ Ｐゴシック" charset="0"/>
              </a:rPr>
            </a:br>
            <a:r>
              <a:rPr kumimoji="0" lang="en-US" sz="2400" b="1" i="0" u="none" strike="noStrike" kern="1200" cap="none" spc="0" normalizeH="0" baseline="30000" noProof="0">
                <a:ln>
                  <a:noFill/>
                </a:ln>
                <a:solidFill>
                  <a:srgbClr val="FFFFFF"/>
                </a:solidFill>
                <a:effectLst/>
                <a:uLnTx/>
                <a:uFillTx/>
                <a:latin typeface="Bwgrkl" charset="0"/>
                <a:ea typeface="ＭＳ Ｐゴシック" charset="0"/>
              </a:rPr>
              <a:t>2</a:t>
            </a:r>
            <a:r>
              <a:rPr kumimoji="0" lang="en-US" sz="2400" b="1" i="0" u="none" strike="noStrike" kern="1200" cap="none" spc="0" normalizeH="0" baseline="0" noProof="0">
                <a:ln>
                  <a:noFill/>
                </a:ln>
                <a:solidFill>
                  <a:srgbClr val="FFFFFF"/>
                </a:solidFill>
                <a:effectLst/>
                <a:uLnTx/>
                <a:uFillTx/>
                <a:latin typeface="Bwgrkl" charset="0"/>
                <a:ea typeface="ＭＳ Ｐゴシック" charset="0"/>
              </a:rPr>
              <a:t>ou-toj h=n evn avrch/| pro.j to.n qeo,nÅ </a:t>
            </a:r>
            <a:br>
              <a:rPr kumimoji="0" lang="en-US" sz="2400" b="1" i="0" u="none" strike="noStrike" kern="1200" cap="none" spc="0" normalizeH="0" baseline="0" noProof="0">
                <a:ln>
                  <a:noFill/>
                </a:ln>
                <a:solidFill>
                  <a:srgbClr val="FFFFFF"/>
                </a:solidFill>
                <a:effectLst/>
                <a:uLnTx/>
                <a:uFillTx/>
                <a:latin typeface="Bwgrkl" charset="0"/>
                <a:ea typeface="ＭＳ Ｐゴシック" charset="0"/>
              </a:rPr>
            </a:br>
            <a:r>
              <a:rPr kumimoji="0" lang="en-US" sz="2400" b="1" i="0" u="none" strike="noStrike" kern="1200" cap="none" spc="0" normalizeH="0" baseline="30000" noProof="0">
                <a:ln>
                  <a:noFill/>
                </a:ln>
                <a:solidFill>
                  <a:srgbClr val="FFFFFF"/>
                </a:solidFill>
                <a:effectLst/>
                <a:uLnTx/>
                <a:uFillTx/>
                <a:latin typeface="Bwgrkl" charset="0"/>
                <a:ea typeface="ＭＳ Ｐゴシック" charset="0"/>
              </a:rPr>
              <a:t>3</a:t>
            </a:r>
            <a:r>
              <a:rPr kumimoji="0" lang="en-US" sz="2400" b="1" i="0" u="none" strike="noStrike" kern="1200" cap="none" spc="0" normalizeH="0" baseline="0" noProof="0">
                <a:ln>
                  <a:noFill/>
                </a:ln>
                <a:solidFill>
                  <a:srgbClr val="FFFFFF"/>
                </a:solidFill>
                <a:effectLst/>
                <a:uLnTx/>
                <a:uFillTx/>
                <a:latin typeface="Bwgrkl" charset="0"/>
                <a:ea typeface="ＭＳ Ｐゴシック" charset="0"/>
              </a:rPr>
              <a:t>pa,nta diV auvtou/ evge,neto( kai. cwri.j auvtou/ evge,neto ouvde. e[nÅ o] ge,gonen </a:t>
            </a:r>
            <a:br>
              <a:rPr kumimoji="0" lang="en-US" sz="2400" b="1" i="0" u="none" strike="noStrike" kern="1200" cap="none" spc="0" normalizeH="0" baseline="0" noProof="0">
                <a:ln>
                  <a:noFill/>
                </a:ln>
                <a:solidFill>
                  <a:srgbClr val="FFFFFF"/>
                </a:solidFill>
                <a:effectLst/>
                <a:uLnTx/>
                <a:uFillTx/>
                <a:latin typeface="Bwgrkl" charset="0"/>
                <a:ea typeface="ＭＳ Ｐゴシック" charset="0"/>
              </a:rPr>
            </a:br>
            <a:r>
              <a:rPr kumimoji="0" lang="en-US" sz="2400" b="1" i="0" u="none" strike="noStrike" kern="1200" cap="none" spc="0" normalizeH="0" baseline="30000" noProof="0">
                <a:ln>
                  <a:noFill/>
                </a:ln>
                <a:solidFill>
                  <a:srgbClr val="FFFFFF"/>
                </a:solidFill>
                <a:effectLst/>
                <a:uLnTx/>
                <a:uFillTx/>
                <a:latin typeface="Bwgrkl" charset="0"/>
                <a:ea typeface="ＭＳ Ｐゴシック" charset="0"/>
              </a:rPr>
              <a:t>4</a:t>
            </a:r>
            <a:r>
              <a:rPr kumimoji="0" lang="en-US" sz="2400" b="1" i="0" u="none" strike="noStrike" kern="1200" cap="none" spc="0" normalizeH="0" baseline="0" noProof="0">
                <a:ln>
                  <a:noFill/>
                </a:ln>
                <a:solidFill>
                  <a:srgbClr val="FFFFFF"/>
                </a:solidFill>
                <a:effectLst/>
                <a:uLnTx/>
                <a:uFillTx/>
                <a:latin typeface="Bwgrkl" charset="0"/>
                <a:ea typeface="ＭＳ Ｐゴシック" charset="0"/>
              </a:rPr>
              <a:t>evn auvtw/| zwh. h=n( kai. h` zwh. h=n to. fw/j tw/n avnqrw,pwn\</a:t>
            </a:r>
          </a:p>
        </p:txBody>
      </p:sp>
      <p:pic>
        <p:nvPicPr>
          <p:cNvPr id="489476" name="Picture 8" descr="Greek John 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6050" y="-177800"/>
            <a:ext cx="9436100" cy="721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395536" y="188640"/>
            <a:ext cx="8136904" cy="648072"/>
          </a:xfrm>
          <a:prstGeom prst="rect">
            <a:avLst/>
          </a:prstGeom>
          <a:solidFill>
            <a:schemeClr val="tx1"/>
          </a:solid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TextBox 1"/>
          <p:cNvSpPr txBox="1"/>
          <p:nvPr/>
        </p:nvSpPr>
        <p:spPr>
          <a:xfrm>
            <a:off x="971600" y="260648"/>
            <a:ext cx="7272808" cy="78483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500" b="0" i="0" u="none" strike="noStrike" kern="1200" cap="none" spc="0" normalizeH="0" baseline="0" noProof="0" dirty="0">
                <a:ln>
                  <a:noFill/>
                </a:ln>
                <a:solidFill>
                  <a:srgbClr val="FFFFFF"/>
                </a:solidFill>
                <a:effectLst/>
                <a:uLnTx/>
                <a:uFillTx/>
                <a:latin typeface="Arial" charset="0"/>
                <a:ea typeface="ＭＳ Ｐゴシック" charset="0"/>
              </a:rPr>
              <a:t>我曾经很少知道希腊语</a:t>
            </a:r>
            <a:r>
              <a:rPr kumimoji="0" lang="en-US" altLang="zh-TW" sz="4500" b="0"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GB" sz="45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977737890"/>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1522" name="Rectangle 2"/>
          <p:cNvSpPr>
            <a:spLocks noGrp="1" noChangeArrowheads="1"/>
          </p:cNvSpPr>
          <p:nvPr>
            <p:ph type="title" idx="4294967295"/>
          </p:nvPr>
        </p:nvSpPr>
        <p:spPr>
          <a:xfrm>
            <a:off x="179388" y="274638"/>
            <a:ext cx="8964612" cy="1641475"/>
          </a:xfrm>
        </p:spPr>
        <p:txBody>
          <a:bodyPr/>
          <a:lstStyle/>
          <a:p>
            <a:pPr marL="779463" indent="-779463" algn="l" eaLnBrk="1" hangingPunct="1"/>
            <a:r>
              <a:rPr lang="en-US" sz="4000" b="1" dirty="0">
                <a:solidFill>
                  <a:schemeClr val="bg1"/>
                </a:solidFill>
                <a:latin typeface="Arial" charset="0"/>
                <a:ea typeface="ＭＳ Ｐゴシック" charset="0"/>
                <a:cs typeface="ＭＳ Ｐゴシック" charset="0"/>
              </a:rPr>
              <a:t>III. </a:t>
            </a:r>
            <a:r>
              <a:rPr lang="zh-TW" altLang="en-US" sz="4000" b="1" dirty="0">
                <a:solidFill>
                  <a:schemeClr val="bg1"/>
                </a:solidFill>
                <a:latin typeface="Arial" charset="0"/>
                <a:ea typeface="ＭＳ Ｐゴシック" charset="0"/>
                <a:cs typeface="ＭＳ Ｐゴシック" charset="0"/>
              </a:rPr>
              <a:t>预言具有卓越的</a:t>
            </a:r>
            <a:r>
              <a:rPr lang="zh-TW" altLang="en-US" sz="4000" b="1" dirty="0">
                <a:solidFill>
                  <a:srgbClr val="FFFF00"/>
                </a:solidFill>
                <a:latin typeface="Arial" charset="0"/>
                <a:ea typeface="ＭＳ Ｐゴシック" charset="0"/>
                <a:cs typeface="ＭＳ Ｐゴシック" charset="0"/>
              </a:rPr>
              <a:t>目的</a:t>
            </a:r>
            <a:r>
              <a:rPr lang="zh-TW" altLang="en-US" sz="4000" b="1" dirty="0">
                <a:solidFill>
                  <a:schemeClr val="bg1"/>
                </a:solidFill>
                <a:latin typeface="Arial" charset="0"/>
                <a:ea typeface="ＭＳ Ｐゴシック" charset="0"/>
                <a:cs typeface="ＭＳ Ｐゴシック" charset="0"/>
              </a:rPr>
              <a:t>和</a:t>
            </a:r>
            <a:r>
              <a:rPr lang="zh-TW" altLang="en-US" sz="4000" b="1" dirty="0">
                <a:solidFill>
                  <a:srgbClr val="FFFF00"/>
                </a:solidFill>
                <a:latin typeface="Arial" charset="0"/>
                <a:ea typeface="ＭＳ Ｐゴシック" charset="0"/>
                <a:cs typeface="ＭＳ Ｐゴシック" charset="0"/>
              </a:rPr>
              <a:t>结果</a:t>
            </a:r>
            <a:r>
              <a:rPr lang="zh-TW" altLang="en-US" sz="4000" b="1" dirty="0">
                <a:solidFill>
                  <a:schemeClr val="bg1"/>
                </a:solidFill>
                <a:latin typeface="Arial" charset="0"/>
                <a:ea typeface="ＭＳ Ｐゴシック" charset="0"/>
                <a:cs typeface="ＭＳ Ｐゴシック" charset="0"/>
              </a:rPr>
              <a:t>（哥林多前书</a:t>
            </a:r>
            <a:r>
              <a:rPr lang="en-US" altLang="zh-TW" sz="4000" b="1" dirty="0">
                <a:solidFill>
                  <a:schemeClr val="bg1"/>
                </a:solidFill>
                <a:latin typeface="Arial" charset="0"/>
                <a:ea typeface="ＭＳ Ｐゴシック" charset="0"/>
                <a:cs typeface="ＭＳ Ｐゴシック" charset="0"/>
              </a:rPr>
              <a:t>14</a:t>
            </a:r>
            <a:r>
              <a:rPr lang="zh-TW" altLang="en-US" sz="4000" b="1" dirty="0">
                <a:solidFill>
                  <a:schemeClr val="bg1"/>
                </a:solidFill>
                <a:latin typeface="Arial" charset="0"/>
                <a:ea typeface="ＭＳ Ｐゴシック" charset="0"/>
                <a:cs typeface="ＭＳ Ｐゴシック" charset="0"/>
              </a:rPr>
              <a:t>：</a:t>
            </a:r>
            <a:r>
              <a:rPr lang="en-US" altLang="zh-TW" sz="4000" b="1" dirty="0">
                <a:solidFill>
                  <a:schemeClr val="bg1"/>
                </a:solidFill>
                <a:latin typeface="Arial" charset="0"/>
                <a:ea typeface="ＭＳ Ｐゴシック" charset="0"/>
                <a:cs typeface="ＭＳ Ｐゴシック" charset="0"/>
              </a:rPr>
              <a:t>20-25</a:t>
            </a:r>
            <a:r>
              <a:rPr lang="zh-TW" altLang="en-US" sz="4000" b="1" dirty="0">
                <a:solidFill>
                  <a:schemeClr val="bg1"/>
                </a:solidFill>
                <a:latin typeface="Arial" charset="0"/>
                <a:ea typeface="ＭＳ Ｐゴシック" charset="0"/>
                <a:cs typeface="ＭＳ Ｐゴシック" charset="0"/>
              </a:rPr>
              <a:t>）。</a:t>
            </a:r>
            <a:endParaRPr lang="en-US" sz="4000" b="1" dirty="0">
              <a:latin typeface="Arial" charset="0"/>
              <a:ea typeface="ＭＳ Ｐゴシック" charset="0"/>
              <a:cs typeface="ＭＳ Ｐゴシック" charset="0"/>
            </a:endParaRPr>
          </a:p>
        </p:txBody>
      </p:sp>
      <p:sp>
        <p:nvSpPr>
          <p:cNvPr id="491523"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91524" name="Picture 7" descr="prophecylionART-PB001_450pixels_3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362200"/>
            <a:ext cx="5294313" cy="3622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6887323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3570"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5" name="Rectangle 3"/>
          <p:cNvSpPr>
            <a:spLocks noChangeArrowheads="1"/>
          </p:cNvSpPr>
          <p:nvPr/>
        </p:nvSpPr>
        <p:spPr bwMode="auto">
          <a:xfrm>
            <a:off x="4800600" y="1752600"/>
            <a:ext cx="4343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远远超出预言，因为</a:t>
            </a:r>
            <a:r>
              <a:rPr kumimoji="0" lang="zh-TW" altLang="en-US" sz="3200" b="1" i="0" u="none" strike="noStrike" kern="1200" cap="none" spc="0" normalizeH="0" baseline="0" noProof="0" dirty="0">
                <a:ln>
                  <a:noFill/>
                </a:ln>
                <a:solidFill>
                  <a:srgbClr val="FFFF00"/>
                </a:solidFill>
                <a:effectLst/>
                <a:uLnTx/>
                <a:uFillTx/>
                <a:latin typeface="Arial Bold" charset="0"/>
                <a:ea typeface="ＭＳ Ｐゴシック" charset="0"/>
              </a:rPr>
              <a:t>预言使信徒受到启迪</a:t>
            </a: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a:t>
            </a:r>
            <a:r>
              <a:rPr kumimoji="0" lang="en-US" altLang="zh-TW" sz="3200" b="1" i="0" u="none" strike="noStrike" kern="1200" cap="none" spc="0" normalizeH="0" baseline="0" noProof="0" dirty="0">
                <a:ln>
                  <a:noFill/>
                </a:ln>
                <a:solidFill>
                  <a:srgbClr val="FFFFFF"/>
                </a:solidFill>
                <a:effectLst/>
                <a:uLnTx/>
                <a:uFillTx/>
                <a:latin typeface="Arial Bold" charset="0"/>
                <a:ea typeface="ＭＳ Ｐゴシック" charset="0"/>
              </a:rPr>
              <a:t>22b</a:t>
            </a: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a:t>
            </a:r>
            <a:endParaRPr kumimoji="0" lang="en-US" sz="3200" b="1" i="0" u="none" strike="noStrike" kern="1200" cap="none" spc="0" normalizeH="0" baseline="0" noProof="0" dirty="0">
              <a:ln>
                <a:noFill/>
              </a:ln>
              <a:solidFill>
                <a:srgbClr val="FFFFFF"/>
              </a:solidFill>
              <a:effectLst/>
              <a:uLnTx/>
              <a:uFillTx/>
              <a:latin typeface="Arial Bold" charset="0"/>
              <a:ea typeface="ＭＳ Ｐゴシック" charset="0"/>
            </a:endParaRPr>
          </a:p>
        </p:txBody>
      </p:sp>
      <p:grpSp>
        <p:nvGrpSpPr>
          <p:cNvPr id="2" name="Group 14"/>
          <p:cNvGrpSpPr>
            <a:grpSpLocks/>
          </p:cNvGrpSpPr>
          <p:nvPr/>
        </p:nvGrpSpPr>
        <p:grpSpPr bwMode="auto">
          <a:xfrm>
            <a:off x="381000" y="1066800"/>
            <a:ext cx="4343400" cy="5791200"/>
            <a:chOff x="240" y="672"/>
            <a:chExt cx="2736" cy="3648"/>
          </a:xfrm>
        </p:grpSpPr>
        <p:pic>
          <p:nvPicPr>
            <p:cNvPr id="493574" name="Picture 9" descr="tongues-pentecost"/>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76" y="672"/>
              <a:ext cx="2256" cy="2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3575" name="Rectangle 3"/>
            <p:cNvSpPr>
              <a:spLocks noChangeArrowheads="1"/>
            </p:cNvSpPr>
            <p:nvPr/>
          </p:nvSpPr>
          <p:spPr bwMode="auto">
            <a:xfrm>
              <a:off x="240" y="2928"/>
              <a:ext cx="2736" cy="13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舌头向</a:t>
              </a:r>
              <a:r>
                <a:rPr kumimoji="0" lang="zh-TW" altLang="en-US" sz="3200" b="1" i="0" u="none" strike="noStrike" kern="1200" cap="none" spc="0" normalizeH="0" baseline="0" noProof="0" dirty="0">
                  <a:ln>
                    <a:noFill/>
                  </a:ln>
                  <a:solidFill>
                    <a:srgbClr val="FFFF00"/>
                  </a:solidFill>
                  <a:effectLst/>
                  <a:uLnTx/>
                  <a:uFillTx/>
                  <a:latin typeface="Arial Bold" charset="0"/>
                  <a:ea typeface="ＭＳ Ｐゴシック" charset="0"/>
                </a:rPr>
                <a:t>不信的人证明</a:t>
              </a: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上帝的工作（</a:t>
              </a:r>
              <a:r>
                <a:rPr kumimoji="0" lang="en-US" altLang="zh-TW" sz="3200" b="1" i="0" u="none" strike="noStrike" kern="1200" cap="none" spc="0" normalizeH="0" baseline="0" noProof="0" dirty="0">
                  <a:ln>
                    <a:noFill/>
                  </a:ln>
                  <a:solidFill>
                    <a:srgbClr val="FFFFFF"/>
                  </a:solidFill>
                  <a:effectLst/>
                  <a:uLnTx/>
                  <a:uFillTx/>
                  <a:latin typeface="Arial Bold" charset="0"/>
                  <a:ea typeface="ＭＳ Ｐゴシック" charset="0"/>
                </a:rPr>
                <a:t>21-22a</a:t>
              </a:r>
              <a:r>
                <a:rPr kumimoji="0" lang="zh-TW" altLang="en-US" sz="3200" b="1" i="0" u="none" strike="noStrike" kern="1200" cap="none" spc="0" normalizeH="0" baseline="0" noProof="0" dirty="0">
                  <a:ln>
                    <a:noFill/>
                  </a:ln>
                  <a:solidFill>
                    <a:srgbClr val="FFFFFF"/>
                  </a:solidFill>
                  <a:effectLst/>
                  <a:uLnTx/>
                  <a:uFillTx/>
                  <a:latin typeface="Arial Bold" charset="0"/>
                  <a:ea typeface="ＭＳ Ｐゴシック" charset="0"/>
                </a:rPr>
                <a:t>）</a:t>
              </a:r>
              <a:endParaRPr kumimoji="0" lang="en-US" sz="3200" b="1" i="0" u="none" strike="noStrike" kern="1200" cap="none" spc="0" normalizeH="0" baseline="0" noProof="0" dirty="0">
                <a:ln>
                  <a:noFill/>
                </a:ln>
                <a:solidFill>
                  <a:srgbClr val="FFFFFF"/>
                </a:solidFill>
                <a:effectLst/>
                <a:uLnTx/>
                <a:uFillTx/>
                <a:latin typeface="Arial Bold" charset="0"/>
                <a:ea typeface="ＭＳ Ｐゴシック" charset="0"/>
              </a:endParaRPr>
            </a:p>
          </p:txBody>
        </p:sp>
      </p:grpSp>
      <p:sp>
        <p:nvSpPr>
          <p:cNvPr id="130051" name="Rectangle 2"/>
          <p:cNvSpPr>
            <a:spLocks noGrp="1" noChangeArrowheads="1"/>
          </p:cNvSpPr>
          <p:nvPr>
            <p:ph type="title" idx="4294967295"/>
          </p:nvPr>
        </p:nvSpPr>
        <p:spPr>
          <a:xfrm>
            <a:off x="109736" y="228600"/>
            <a:ext cx="8638728" cy="1143000"/>
          </a:xfrm>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marL="719138" indent="-719138" algn="l" eaLnBrk="1" hangingPunct="1">
              <a:defRPr/>
            </a:pPr>
            <a:r>
              <a:rPr lang="en-US" b="1" dirty="0">
                <a:solidFill>
                  <a:schemeClr val="bg1"/>
                </a:solidFill>
                <a:effectLst>
                  <a:glow rad="101600">
                    <a:schemeClr val="tx1"/>
                  </a:glow>
                </a:effectLst>
              </a:rPr>
              <a:t>A. </a:t>
            </a:r>
            <a:r>
              <a:rPr lang="zh-TW" altLang="en-US" b="1" dirty="0">
                <a:solidFill>
                  <a:schemeClr val="bg1"/>
                </a:solidFill>
                <a:effectLst>
                  <a:glow rad="101600">
                    <a:schemeClr val="tx1"/>
                  </a:glow>
                </a:effectLst>
              </a:rPr>
              <a:t>预言具有更高的</a:t>
            </a:r>
            <a:r>
              <a:rPr lang="zh-TW" altLang="en-US" b="1" dirty="0">
                <a:solidFill>
                  <a:srgbClr val="FFFF00"/>
                </a:solidFill>
                <a:effectLst>
                  <a:glow rad="101600">
                    <a:schemeClr val="tx1"/>
                  </a:glow>
                </a:effectLst>
              </a:rPr>
              <a:t>目的</a:t>
            </a:r>
            <a:r>
              <a:rPr lang="zh-TW" altLang="en-US" b="1" dirty="0">
                <a:solidFill>
                  <a:schemeClr val="bg1"/>
                </a:solidFill>
                <a:effectLst>
                  <a:glow rad="101600">
                    <a:schemeClr val="tx1"/>
                  </a:glow>
                </a:effectLst>
              </a:rPr>
              <a:t>（哥林多前书</a:t>
            </a:r>
            <a:r>
              <a:rPr lang="en-US" altLang="zh-TW" b="1" dirty="0">
                <a:solidFill>
                  <a:schemeClr val="bg1"/>
                </a:solidFill>
                <a:effectLst>
                  <a:glow rad="101600">
                    <a:schemeClr val="tx1"/>
                  </a:glow>
                </a:effectLst>
              </a:rPr>
              <a:t>14</a:t>
            </a:r>
            <a:r>
              <a:rPr lang="zh-TW" altLang="en-US" b="1" dirty="0">
                <a:solidFill>
                  <a:schemeClr val="bg1"/>
                </a:solidFill>
                <a:effectLst>
                  <a:glow rad="101600">
                    <a:schemeClr val="tx1"/>
                  </a:glow>
                </a:effectLst>
              </a:rPr>
              <a:t>：</a:t>
            </a:r>
            <a:r>
              <a:rPr lang="en-US" altLang="zh-TW" b="1" dirty="0">
                <a:solidFill>
                  <a:schemeClr val="bg1"/>
                </a:solidFill>
                <a:effectLst>
                  <a:glow rad="101600">
                    <a:schemeClr val="tx1"/>
                  </a:glow>
                </a:effectLst>
              </a:rPr>
              <a:t>20-22</a:t>
            </a:r>
            <a:r>
              <a:rPr lang="zh-TW" altLang="en-US" b="1" dirty="0">
                <a:solidFill>
                  <a:schemeClr val="bg1"/>
                </a:solidFill>
                <a:effectLst>
                  <a:glow rad="101600">
                    <a:schemeClr val="tx1"/>
                  </a:glow>
                </a:effectLst>
              </a:rPr>
              <a:t>）。</a:t>
            </a:r>
            <a:endParaRPr lang="en-US" b="1" dirty="0">
              <a:solidFill>
                <a:schemeClr val="tx1"/>
              </a:solidFill>
              <a:effectLst>
                <a:glow rad="101600">
                  <a:schemeClr val="tx1"/>
                </a:glow>
              </a:effectLst>
              <a:latin typeface="Times" pitchFamily="18" charset="0"/>
            </a:endParaRPr>
          </a:p>
        </p:txBody>
      </p:sp>
    </p:spTree>
    <p:extLst>
      <p:ext uri="{BB962C8B-B14F-4D97-AF65-F5344CB8AC3E}">
        <p14:creationId xmlns:p14="http://schemas.microsoft.com/office/powerpoint/2010/main" val="36352552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300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055" grpId="0"/>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Grp="1" noChangeArrowheads="1"/>
          </p:cNvSpPr>
          <p:nvPr>
            <p:ph type="ctrTitle" idx="4294967295"/>
          </p:nvPr>
        </p:nvSpPr>
        <p:spPr>
          <a:xfrm>
            <a:off x="685800" y="0"/>
            <a:ext cx="8458200" cy="609600"/>
          </a:xfrm>
          <a:solidFill>
            <a:srgbClr val="800000"/>
          </a:solidFill>
        </p:spPr>
        <p:txBody>
          <a:bodyPr/>
          <a:lstStyle/>
          <a:p>
            <a:pPr algn="ctr" eaLnBrk="1" hangingPunct="1"/>
            <a:r>
              <a:rPr lang="zh-TW" altLang="en-US" sz="3200" b="1" dirty="0">
                <a:solidFill>
                  <a:schemeClr val="bg1"/>
                </a:solidFill>
                <a:latin typeface="Arial" charset="0"/>
                <a:ea typeface="ＭＳ Ｐゴシック" charset="0"/>
                <a:cs typeface="ＭＳ Ｐゴシック" charset="0"/>
              </a:rPr>
              <a:t>非信徒（特别是犹太人）的目的</a:t>
            </a:r>
            <a:endParaRPr lang="en-US" sz="4000" b="1" dirty="0">
              <a:solidFill>
                <a:schemeClr val="bg1"/>
              </a:solidFill>
              <a:latin typeface="Times New Roman" charset="0"/>
              <a:ea typeface="ＭＳ Ｐゴシック" charset="0"/>
              <a:cs typeface="ＭＳ Ｐゴシック" charset="0"/>
            </a:endParaRPr>
          </a:p>
        </p:txBody>
      </p:sp>
      <p:sp>
        <p:nvSpPr>
          <p:cNvPr id="495618" name="TextBox 5"/>
          <p:cNvSpPr txBox="1">
            <a:spLocks noChangeArrowheads="1"/>
          </p:cNvSpPr>
          <p:nvPr/>
        </p:nvSpPr>
        <p:spPr bwMode="auto">
          <a:xfrm>
            <a:off x="2692359" y="6216650"/>
            <a:ext cx="4418096"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600" b="1" i="0" u="none" strike="noStrike" kern="1200" cap="none" spc="0" normalizeH="0" baseline="0" noProof="0" dirty="0">
                <a:ln>
                  <a:noFill/>
                </a:ln>
                <a:solidFill>
                  <a:srgbClr val="482400"/>
                </a:solidFill>
                <a:effectLst/>
                <a:uLnTx/>
                <a:uFillTx/>
                <a:latin typeface="Arial" charset="0"/>
                <a:ea typeface="Osaka" charset="0"/>
                <a:cs typeface="Osaka" charset="0"/>
              </a:rPr>
              <a:t>哥林多前书</a:t>
            </a:r>
            <a:r>
              <a:rPr kumimoji="0" lang="en-US" altLang="zh-TW" sz="3600" b="1" i="0" u="none" strike="noStrike" kern="1200" cap="none" spc="0" normalizeH="0" baseline="0" noProof="0" dirty="0">
                <a:ln>
                  <a:noFill/>
                </a:ln>
                <a:solidFill>
                  <a:srgbClr val="482400"/>
                </a:solidFill>
                <a:effectLst/>
                <a:uLnTx/>
                <a:uFillTx/>
                <a:latin typeface="Arial" charset="0"/>
                <a:ea typeface="Osaka" charset="0"/>
                <a:cs typeface="Osaka" charset="0"/>
              </a:rPr>
              <a:t>14</a:t>
            </a:r>
            <a:r>
              <a:rPr kumimoji="0" lang="zh-TW" altLang="en-US" sz="3600" b="1" i="0" u="none" strike="noStrike" kern="1200" cap="none" spc="0" normalizeH="0" baseline="0" noProof="0" dirty="0">
                <a:ln>
                  <a:noFill/>
                </a:ln>
                <a:solidFill>
                  <a:srgbClr val="482400"/>
                </a:solidFill>
                <a:effectLst/>
                <a:uLnTx/>
                <a:uFillTx/>
                <a:latin typeface="Arial" charset="0"/>
                <a:ea typeface="Osaka" charset="0"/>
                <a:cs typeface="Osaka" charset="0"/>
              </a:rPr>
              <a:t>：</a:t>
            </a:r>
            <a:r>
              <a:rPr kumimoji="0" lang="en-US" altLang="zh-TW" sz="3600" b="1" i="0" u="none" strike="noStrike" kern="1200" cap="none" spc="0" normalizeH="0" baseline="0" noProof="0" dirty="0">
                <a:ln>
                  <a:noFill/>
                </a:ln>
                <a:solidFill>
                  <a:srgbClr val="482400"/>
                </a:solidFill>
                <a:effectLst/>
                <a:uLnTx/>
                <a:uFillTx/>
                <a:latin typeface="Arial" charset="0"/>
                <a:ea typeface="Osaka" charset="0"/>
                <a:cs typeface="Osaka" charset="0"/>
              </a:rPr>
              <a:t>21-22</a:t>
            </a:r>
            <a:endParaRPr kumimoji="0" lang="en-US" sz="3600" b="1" i="0" u="none" strike="noStrike" kern="1200" cap="none" spc="0" normalizeH="0" baseline="0" noProof="0" dirty="0">
              <a:ln>
                <a:noFill/>
              </a:ln>
              <a:solidFill>
                <a:srgbClr val="482400"/>
              </a:solidFill>
              <a:effectLst/>
              <a:uLnTx/>
              <a:uFillTx/>
              <a:latin typeface="Arial" charset="0"/>
              <a:ea typeface="Osaka" charset="0"/>
              <a:cs typeface="Osaka" charset="0"/>
            </a:endParaRPr>
          </a:p>
        </p:txBody>
      </p:sp>
      <p:sp>
        <p:nvSpPr>
          <p:cNvPr id="495619" name="Rectangle 3"/>
          <p:cNvSpPr>
            <a:spLocks noChangeArrowheads="1"/>
          </p:cNvSpPr>
          <p:nvPr/>
        </p:nvSpPr>
        <p:spPr bwMode="auto">
          <a:xfrm>
            <a:off x="685800" y="685800"/>
            <a:ext cx="84582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在法律中写道：</a:t>
            </a:r>
            <a:endParaRPr kumimoji="0" lang="en-GB" altLang="zh-TW" sz="32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“通过奇怪的方言，通过外国人的嘴唇，</a:t>
            </a:r>
            <a:r>
              <a:rPr kumimoji="0" lang="zh-TW" altLang="en-US" sz="3200" b="1" i="0" u="none" strike="noStrike" kern="1200" cap="none" spc="0" normalizeH="0" baseline="0" noProof="0" dirty="0">
                <a:ln>
                  <a:noFill/>
                </a:ln>
                <a:solidFill>
                  <a:srgbClr val="0000FF"/>
                </a:solidFill>
                <a:effectLst/>
                <a:uLnTx/>
                <a:uFillTx/>
                <a:latin typeface="Arial" charset="0"/>
                <a:ea typeface="ＭＳ Ｐゴシック" charset="0"/>
              </a:rPr>
              <a:t>我会对这些人（犹太人）说话</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，但即便如此，他们也不会听我的话，”主说？</a:t>
            </a:r>
            <a:endParaRPr kumimoji="0" lang="en-GB" altLang="zh-TW" sz="32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TW" sz="32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以赛亚书</a:t>
            </a:r>
            <a:r>
              <a:rPr kumimoji="0" lang="en-US" altLang="zh-TW" sz="3200" b="1" i="0" u="none" strike="noStrike" kern="1200" cap="none" spc="0" normalizeH="0" baseline="0" noProof="0" dirty="0">
                <a:ln>
                  <a:noFill/>
                </a:ln>
                <a:solidFill>
                  <a:srgbClr val="000000"/>
                </a:solidFill>
                <a:effectLst/>
                <a:uLnTx/>
                <a:uFillTx/>
                <a:latin typeface="Arial" charset="0"/>
                <a:ea typeface="ＭＳ Ｐゴシック" charset="0"/>
              </a:rPr>
              <a:t>28:11]</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那时，</a:t>
            </a:r>
            <a:r>
              <a:rPr kumimoji="0" lang="zh-TW" altLang="en-US" sz="3200" b="1" i="0" u="none" strike="noStrike" kern="1200" cap="none" spc="0" normalizeH="0" baseline="0" noProof="0" dirty="0">
                <a:ln>
                  <a:noFill/>
                </a:ln>
                <a:solidFill>
                  <a:srgbClr val="800000"/>
                </a:solidFill>
                <a:effectLst/>
                <a:uLnTx/>
                <a:uFillTx/>
                <a:latin typeface="Arial" charset="0"/>
                <a:ea typeface="ＭＳ Ｐゴシック" charset="0"/>
              </a:rPr>
              <a:t>舌头</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是一个标志，不是信徒，而是</a:t>
            </a:r>
            <a:r>
              <a:rPr kumimoji="0" lang="zh-TW" altLang="en-US" sz="3200" b="1" i="0" u="none" strike="noStrike" kern="1200" cap="none" spc="0" normalizeH="0" baseline="0" noProof="0" dirty="0">
                <a:ln>
                  <a:noFill/>
                </a:ln>
                <a:solidFill>
                  <a:srgbClr val="800000"/>
                </a:solidFill>
                <a:effectLst/>
                <a:uLnTx/>
                <a:uFillTx/>
                <a:latin typeface="Arial" charset="0"/>
                <a:ea typeface="ＭＳ Ｐゴシック" charset="0"/>
              </a:rPr>
              <a:t>非信徒</a:t>
            </a:r>
            <a:r>
              <a:rPr kumimoji="0" lang="en-US" altLang="zh-TW" sz="3200" b="1" i="0" u="none" strike="noStrike" kern="1200" cap="none" spc="0" normalizeH="0" baseline="0" noProof="0" dirty="0">
                <a:ln>
                  <a:noFill/>
                </a:ln>
                <a:solidFill>
                  <a:srgbClr val="000000"/>
                </a:solidFill>
                <a:effectLst/>
                <a:uLnTx/>
                <a:uFillTx/>
                <a:latin typeface="Arial" charset="0"/>
                <a:ea typeface="ＭＳ Ｐゴシック" charset="0"/>
              </a:rPr>
              <a:t>; </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然而，</a:t>
            </a:r>
            <a:r>
              <a:rPr kumimoji="0" lang="zh-TW" altLang="en-US" sz="3200" b="1" i="0" u="none" strike="noStrike" kern="1200" cap="none" spc="0" normalizeH="0" baseline="0" noProof="0" dirty="0">
                <a:ln>
                  <a:noFill/>
                </a:ln>
                <a:solidFill>
                  <a:srgbClr val="800000"/>
                </a:solidFill>
                <a:effectLst/>
                <a:uLnTx/>
                <a:uFillTx/>
                <a:latin typeface="Arial" charset="0"/>
                <a:ea typeface="ＭＳ Ｐゴシック" charset="0"/>
              </a:rPr>
              <a:t>预言</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是为了</a:t>
            </a:r>
            <a:r>
              <a:rPr kumimoji="0" lang="zh-TW" altLang="en-US" sz="3200" b="1" i="0" u="none" strike="noStrike" kern="1200" cap="none" spc="0" normalizeH="0" baseline="0" noProof="0" dirty="0">
                <a:ln>
                  <a:noFill/>
                </a:ln>
                <a:solidFill>
                  <a:srgbClr val="800000"/>
                </a:solidFill>
                <a:effectLst/>
                <a:uLnTx/>
                <a:uFillTx/>
                <a:latin typeface="Arial" charset="0"/>
                <a:ea typeface="ＭＳ Ｐゴシック" charset="0"/>
              </a:rPr>
              <a:t>信徒</a:t>
            </a:r>
            <a:r>
              <a:rPr kumimoji="0" lang="zh-TW" altLang="en-US" sz="3200" b="1" i="0" u="none" strike="noStrike" kern="1200" cap="none" spc="0" normalizeH="0" baseline="0" noProof="0" dirty="0">
                <a:ln>
                  <a:noFill/>
                </a:ln>
                <a:solidFill>
                  <a:srgbClr val="000000"/>
                </a:solidFill>
                <a:effectLst/>
                <a:uLnTx/>
                <a:uFillTx/>
                <a:latin typeface="Arial" charset="0"/>
                <a:ea typeface="ＭＳ Ｐゴシック" charset="0"/>
              </a:rPr>
              <a:t>，而不是为了不信的人。</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37990874"/>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descr="bibleking_james_bible7"/>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209800" y="-26988"/>
            <a:ext cx="6934200"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5906" name="Rectangle 2"/>
          <p:cNvSpPr>
            <a:spLocks noGrp="1" noChangeArrowheads="1"/>
          </p:cNvSpPr>
          <p:nvPr>
            <p:ph type="ctrTitle" idx="4294967295"/>
          </p:nvPr>
        </p:nvSpPr>
        <p:spPr>
          <a:xfrm rot="16200000">
            <a:off x="-2324100" y="2324100"/>
            <a:ext cx="6858000" cy="2209800"/>
          </a:xfrm>
          <a:solidFill>
            <a:srgbClr val="000000"/>
          </a:solidFill>
          <a:effectLst>
            <a:outerShdw blurRad="38100" dist="38099" dir="2700000" algn="ctr" rotWithShape="0">
              <a:srgbClr val="0A0A0A">
                <a:alpha val="99962"/>
              </a:srgbClr>
            </a:outerShdw>
          </a:effectLst>
        </p:spPr>
        <p:txBody>
          <a:bodyPr/>
          <a:lstStyle/>
          <a:p>
            <a:pPr eaLnBrk="1" hangingPunct="1">
              <a:defRPr/>
            </a:pPr>
            <a:r>
              <a:rPr lang="zh-TW" altLang="en-US" sz="5400" dirty="0">
                <a:latin typeface="Trebuchet MS" charset="0"/>
                <a:ea typeface="Osaka" charset="0"/>
                <a:cs typeface="Osaka" charset="0"/>
              </a:rPr>
              <a:t>言语中的圣经定义</a:t>
            </a:r>
            <a:endParaRPr lang="en-US" dirty="0">
              <a:latin typeface="Trebuchet MS" charset="0"/>
              <a:ea typeface="Osaka" charset="0"/>
              <a:cs typeface="Osaka" charset="0"/>
            </a:endParaRPr>
          </a:p>
        </p:txBody>
      </p:sp>
      <p:sp>
        <p:nvSpPr>
          <p:cNvPr id="635908" name="Text Box 4"/>
          <p:cNvSpPr txBox="1">
            <a:spLocks noChangeArrowheads="1"/>
          </p:cNvSpPr>
          <p:nvPr/>
        </p:nvSpPr>
        <p:spPr bwMode="auto">
          <a:xfrm>
            <a:off x="8534400" y="0"/>
            <a:ext cx="565150" cy="457200"/>
          </a:xfrm>
          <a:prstGeom prst="rect">
            <a:avLst/>
          </a:prstGeom>
          <a:solidFill>
            <a:srgbClr val="0A0A0A"/>
          </a:solidFill>
          <a:ln w="9525">
            <a:noFill/>
            <a:miter lim="800000"/>
            <a:headEnd/>
            <a:tailEnd/>
          </a:ln>
          <a:effectLst/>
        </p:spPr>
        <p:txBody>
          <a:bodyPr anchor="b">
            <a:spAutoFit/>
          </a:bodyPr>
          <a:lstStyle>
            <a:lvl1pPr eaLnBrk="0" hangingPunct="0">
              <a:defRPr sz="4400">
                <a:solidFill>
                  <a:schemeClr val="tx2"/>
                </a:solidFill>
                <a:latin typeface="Times New Roman" charset="0"/>
                <a:ea typeface="Osaka" charset="0"/>
                <a:cs typeface="Osaka" charset="0"/>
              </a:defRPr>
            </a:lvl1pPr>
            <a:lvl2pPr marL="37931725" indent="-37474525" eaLnBrk="0" hangingPunct="0">
              <a:defRPr sz="4400">
                <a:solidFill>
                  <a:schemeClr val="tx2"/>
                </a:solidFill>
                <a:latin typeface="Times New Roman" charset="0"/>
                <a:ea typeface="Osaka" charset="0"/>
                <a:cs typeface="Osaka" charset="0"/>
              </a:defRPr>
            </a:lvl2pPr>
            <a:lvl3pPr eaLnBrk="0" hangingPunct="0">
              <a:defRPr sz="4400">
                <a:solidFill>
                  <a:schemeClr val="tx2"/>
                </a:solidFill>
                <a:latin typeface="Times New Roman" charset="0"/>
                <a:ea typeface="Osaka" charset="0"/>
                <a:cs typeface="Osaka" charset="0"/>
              </a:defRPr>
            </a:lvl3pPr>
            <a:lvl4pPr eaLnBrk="0" hangingPunct="0">
              <a:defRPr sz="4400">
                <a:solidFill>
                  <a:schemeClr val="tx2"/>
                </a:solidFill>
                <a:latin typeface="Times New Roman" charset="0"/>
                <a:ea typeface="Osaka" charset="0"/>
                <a:cs typeface="Osaka" charset="0"/>
              </a:defRPr>
            </a:lvl4pPr>
            <a:lvl5pPr eaLnBrk="0" hangingPunct="0">
              <a:defRPr sz="4400">
                <a:solidFill>
                  <a:schemeClr val="tx2"/>
                </a:solidFill>
                <a:latin typeface="Times New Roman" charset="0"/>
                <a:ea typeface="Osaka" charset="0"/>
                <a:cs typeface="Osaka" charset="0"/>
              </a:defRPr>
            </a:lvl5pPr>
            <a:lvl6pPr marL="457200" eaLnBrk="0" fontAlgn="base" hangingPunct="0">
              <a:spcBef>
                <a:spcPct val="0"/>
              </a:spcBef>
              <a:spcAft>
                <a:spcPct val="0"/>
              </a:spcAft>
              <a:defRPr sz="4400">
                <a:solidFill>
                  <a:schemeClr val="tx2"/>
                </a:solidFill>
                <a:latin typeface="Times New Roman" charset="0"/>
                <a:ea typeface="Osaka" charset="0"/>
                <a:cs typeface="Osaka" charset="0"/>
              </a:defRPr>
            </a:lvl6pPr>
            <a:lvl7pPr marL="914400" eaLnBrk="0" fontAlgn="base" hangingPunct="0">
              <a:spcBef>
                <a:spcPct val="0"/>
              </a:spcBef>
              <a:spcAft>
                <a:spcPct val="0"/>
              </a:spcAft>
              <a:defRPr sz="4400">
                <a:solidFill>
                  <a:schemeClr val="tx2"/>
                </a:solidFill>
                <a:latin typeface="Times New Roman" charset="0"/>
                <a:ea typeface="Osaka" charset="0"/>
                <a:cs typeface="Osaka" charset="0"/>
              </a:defRPr>
            </a:lvl7pPr>
            <a:lvl8pPr marL="1371600" eaLnBrk="0" fontAlgn="base" hangingPunct="0">
              <a:spcBef>
                <a:spcPct val="0"/>
              </a:spcBef>
              <a:spcAft>
                <a:spcPct val="0"/>
              </a:spcAft>
              <a:defRPr sz="4400">
                <a:solidFill>
                  <a:schemeClr val="tx2"/>
                </a:solidFill>
                <a:latin typeface="Times New Roman" charset="0"/>
                <a:ea typeface="Osaka" charset="0"/>
                <a:cs typeface="Osaka" charset="0"/>
              </a:defRPr>
            </a:lvl8pPr>
            <a:lvl9pPr marL="1828800" eaLnBrk="0" fontAlgn="base" hangingPunct="0">
              <a:spcBef>
                <a:spcPct val="0"/>
              </a:spcBef>
              <a:spcAft>
                <a:spcPct val="0"/>
              </a:spcAft>
              <a:defRPr sz="4400">
                <a:solidFill>
                  <a:schemeClr val="tx2"/>
                </a:solidFill>
                <a:latin typeface="Times New Roman" charset="0"/>
                <a:ea typeface="Osaka" charset="0"/>
                <a:cs typeface="Osaka"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rPr>
              <a:t>29</a:t>
            </a:r>
          </a:p>
        </p:txBody>
      </p:sp>
      <p:sp>
        <p:nvSpPr>
          <p:cNvPr id="635907" name="Rectangle 3"/>
          <p:cNvSpPr>
            <a:spLocks noChangeArrowheads="1"/>
          </p:cNvSpPr>
          <p:nvPr/>
        </p:nvSpPr>
        <p:spPr bwMode="auto">
          <a:xfrm>
            <a:off x="2286000" y="1143000"/>
            <a:ext cx="6705600" cy="5334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Times" charset="0"/>
              <a:buNone/>
              <a:tabLst/>
              <a:defRPr/>
            </a:pPr>
            <a:r>
              <a:rPr kumimoji="0" lang="zh-TW" altLang="en-US" sz="40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rPr>
              <a:t>“</a:t>
            </a:r>
            <a:r>
              <a:rPr kumimoji="0" lang="zh-TW" altLang="en-US" sz="4000" b="1" i="0" u="none" strike="noStrike" kern="1200" cap="none" spc="0" normalizeH="0" baseline="0" noProof="0" dirty="0">
                <a:ln>
                  <a:noFill/>
                </a:ln>
                <a:solidFill>
                  <a:srgbClr val="FFFF00"/>
                </a:solidFill>
                <a:effectLst>
                  <a:glow rad="266700">
                    <a:srgbClr val="040404">
                      <a:alpha val="91000"/>
                    </a:srgbClr>
                  </a:glow>
                </a:effectLst>
                <a:uLnTx/>
                <a:uFillTx/>
                <a:latin typeface="Arial"/>
                <a:ea typeface="Osaka" charset="0"/>
                <a:cs typeface="Arial"/>
              </a:rPr>
              <a:t>上帝赐予上帝的能力</a:t>
            </a:r>
            <a:r>
              <a:rPr kumimoji="0" lang="zh-TW" altLang="en-US" sz="4000" b="1" i="0" u="none" strike="noStrike" kern="1200" cap="none" spc="0" normalizeH="0" baseline="0" noProof="0" dirty="0">
                <a:ln>
                  <a:noFill/>
                </a:ln>
                <a:solidFill>
                  <a:srgbClr val="F3FFF9"/>
                </a:solidFill>
                <a:effectLst>
                  <a:glow rad="266700">
                    <a:srgbClr val="040404">
                      <a:alpha val="91000"/>
                    </a:srgbClr>
                  </a:glow>
                </a:effectLst>
                <a:uLnTx/>
                <a:uFillTx/>
                <a:latin typeface="Arial"/>
                <a:ea typeface="Osaka" charset="0"/>
                <a:cs typeface="Arial"/>
              </a:rPr>
              <a:t>，通过发言人向</a:t>
            </a:r>
            <a:r>
              <a:rPr kumimoji="0" lang="zh-TW" altLang="en-US" sz="4000" b="1" i="0" u="none" strike="noStrike" kern="1200" cap="none" spc="0" normalizeH="0" baseline="0" noProof="0" dirty="0">
                <a:ln>
                  <a:noFill/>
                </a:ln>
                <a:solidFill>
                  <a:srgbClr val="FFFF00"/>
                </a:solidFill>
                <a:effectLst>
                  <a:glow rad="266700">
                    <a:srgbClr val="040404">
                      <a:alpha val="91000"/>
                    </a:srgbClr>
                  </a:glow>
                </a:effectLst>
                <a:uLnTx/>
                <a:uFillTx/>
                <a:latin typeface="Arial"/>
                <a:ea typeface="Osaka" charset="0"/>
                <a:cs typeface="Arial"/>
              </a:rPr>
              <a:t>外语</a:t>
            </a:r>
            <a:r>
              <a:rPr kumimoji="0" lang="zh-TW" altLang="en-US" sz="4000" b="1" i="0" u="none" strike="noStrike" kern="1200" cap="none" spc="0" normalizeH="0" baseline="0" noProof="0" dirty="0">
                <a:ln>
                  <a:noFill/>
                </a:ln>
                <a:solidFill>
                  <a:srgbClr val="F3FFF9"/>
                </a:solidFill>
                <a:effectLst>
                  <a:glow rad="266700">
                    <a:srgbClr val="040404">
                      <a:alpha val="91000"/>
                    </a:srgbClr>
                  </a:glow>
                </a:effectLst>
                <a:uLnTx/>
                <a:uFillTx/>
                <a:latin typeface="Arial"/>
                <a:ea typeface="Osaka" charset="0"/>
                <a:cs typeface="Arial"/>
              </a:rPr>
              <a:t>讲述神圣的启示，用不语言的犹太人</a:t>
            </a:r>
            <a:r>
              <a:rPr kumimoji="0" lang="zh-TW" altLang="en-US" sz="4000" b="1" i="0" u="none" strike="noStrike" kern="1200" cap="none" spc="0" normalizeH="0" baseline="0" noProof="0" dirty="0">
                <a:ln>
                  <a:noFill/>
                </a:ln>
                <a:solidFill>
                  <a:srgbClr val="FFFF00"/>
                </a:solidFill>
                <a:effectLst>
                  <a:glow rad="266700">
                    <a:srgbClr val="040404">
                      <a:alpha val="91000"/>
                    </a:srgbClr>
                  </a:glow>
                </a:effectLst>
                <a:uLnTx/>
                <a:uFillTx/>
                <a:latin typeface="Arial"/>
                <a:ea typeface="Osaka" charset="0"/>
                <a:cs typeface="Arial"/>
              </a:rPr>
              <a:t>用他们的语言</a:t>
            </a:r>
            <a:r>
              <a:rPr kumimoji="0" lang="zh-TW" altLang="en-US" sz="4000" b="1" i="0" u="none" strike="noStrike" kern="1200" cap="none" spc="0" normalizeH="0" baseline="0" noProof="0" dirty="0">
                <a:ln>
                  <a:noFill/>
                </a:ln>
                <a:solidFill>
                  <a:srgbClr val="F3FFF9"/>
                </a:solidFill>
                <a:effectLst>
                  <a:glow rad="266700">
                    <a:srgbClr val="040404">
                      <a:alpha val="91000"/>
                    </a:srgbClr>
                  </a:glow>
                </a:effectLst>
                <a:uLnTx/>
                <a:uFillTx/>
                <a:latin typeface="Arial"/>
                <a:ea typeface="Osaka" charset="0"/>
                <a:cs typeface="Arial"/>
              </a:rPr>
              <a:t>（作为一个标志），</a:t>
            </a:r>
            <a:r>
              <a:rPr kumimoji="0" lang="zh-TW" altLang="en-US" sz="4000" b="1" i="0" u="none" strike="noStrike" kern="1200" cap="none" spc="0" normalizeH="0" baseline="0" noProof="0" dirty="0">
                <a:ln>
                  <a:noFill/>
                </a:ln>
                <a:solidFill>
                  <a:srgbClr val="FFFF00"/>
                </a:solidFill>
                <a:effectLst>
                  <a:glow rad="266700">
                    <a:srgbClr val="040404">
                      <a:alpha val="91000"/>
                    </a:srgbClr>
                  </a:glow>
                </a:effectLst>
                <a:uLnTx/>
                <a:uFillTx/>
                <a:latin typeface="Arial"/>
                <a:ea typeface="Osaka" charset="0"/>
                <a:cs typeface="Arial"/>
              </a:rPr>
              <a:t>一个有天赋的翻译</a:t>
            </a:r>
            <a:r>
              <a:rPr kumimoji="0" lang="zh-TW" altLang="en-US" sz="4000" b="1" i="0" u="none" strike="noStrike" kern="1200" cap="none" spc="0" normalizeH="0" baseline="0" noProof="0" dirty="0">
                <a:ln>
                  <a:noFill/>
                </a:ln>
                <a:solidFill>
                  <a:srgbClr val="F3FFF9"/>
                </a:solidFill>
                <a:effectLst>
                  <a:glow rad="266700">
                    <a:srgbClr val="040404">
                      <a:alpha val="91000"/>
                    </a:srgbClr>
                  </a:glow>
                </a:effectLst>
                <a:uLnTx/>
                <a:uFillTx/>
                <a:latin typeface="Arial"/>
                <a:ea typeface="Osaka" charset="0"/>
                <a:cs typeface="Arial"/>
              </a:rPr>
              <a:t>可以翻译为教会</a:t>
            </a:r>
            <a:r>
              <a:rPr kumimoji="0" lang="zh-TW" altLang="en-US" sz="40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rPr>
              <a:t>”</a:t>
            </a:r>
            <a:endParaRPr kumimoji="0" lang="en-US" sz="40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endParaRPr>
          </a:p>
          <a:p>
            <a:pPr marL="0" marR="0" lvl="0" indent="0" algn="ctr" defTabSz="914400" rtl="0" eaLnBrk="1" fontAlgn="base" latinLnBrk="0" hangingPunct="1">
              <a:lnSpc>
                <a:spcPct val="100000"/>
              </a:lnSpc>
              <a:spcBef>
                <a:spcPct val="20000"/>
              </a:spcBef>
              <a:spcAft>
                <a:spcPct val="0"/>
              </a:spcAft>
              <a:buClrTx/>
              <a:buSzTx/>
              <a:buFont typeface="Times" charset="0"/>
              <a:buNone/>
              <a:tabLst/>
              <a:defRPr/>
            </a:pPr>
            <a:endParaRPr kumimoji="0" lang="en-US" sz="4000" b="1" i="0" u="none" strike="noStrike" kern="1200" cap="none" spc="0" normalizeH="0" baseline="0" noProof="0" dirty="0">
              <a:ln>
                <a:noFill/>
              </a:ln>
              <a:solidFill>
                <a:srgbClr val="FFFF66"/>
              </a:solidFill>
              <a:effectLst>
                <a:glow rad="266700">
                  <a:srgbClr val="040404">
                    <a:alpha val="91000"/>
                  </a:srgbClr>
                </a:glow>
              </a:effectLst>
              <a:uLnTx/>
              <a:uFillTx/>
              <a:latin typeface="Arial"/>
              <a:ea typeface="Osaka" charset="0"/>
              <a:cs typeface="Arial"/>
            </a:endParaRPr>
          </a:p>
        </p:txBody>
      </p:sp>
    </p:spTree>
    <p:extLst>
      <p:ext uri="{BB962C8B-B14F-4D97-AF65-F5344CB8AC3E}">
        <p14:creationId xmlns:p14="http://schemas.microsoft.com/office/powerpoint/2010/main" val="1453728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35907"/>
                                        </p:tgtEl>
                                        <p:attrNameLst>
                                          <p:attrName>style.visibility</p:attrName>
                                        </p:attrNameLst>
                                      </p:cBhvr>
                                      <p:to>
                                        <p:strVal val="visible"/>
                                      </p:to>
                                    </p:set>
                                    <p:animEffect transition="in" filter="dissolve">
                                      <p:cBhvr>
                                        <p:cTn id="7" dur="500"/>
                                        <p:tgtEl>
                                          <p:spTgt spid="635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9714"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sp>
        <p:nvSpPr>
          <p:cNvPr id="499715" name="Rectangle 2"/>
          <p:cNvSpPr>
            <a:spLocks noGrp="1" noChangeArrowheads="1"/>
          </p:cNvSpPr>
          <p:nvPr>
            <p:ph type="title" idx="4294967295"/>
          </p:nvPr>
        </p:nvSpPr>
        <p:spPr>
          <a:xfrm>
            <a:off x="3962400" y="3886200"/>
            <a:ext cx="5181600" cy="2133600"/>
          </a:xfrm>
        </p:spPr>
        <p:txBody>
          <a:bodyPr/>
          <a:lstStyle/>
          <a:p>
            <a:pPr eaLnBrk="1" hangingPunct="1"/>
            <a:r>
              <a:rPr lang="zh-TW" altLang="en-US" sz="4000" b="1" dirty="0">
                <a:solidFill>
                  <a:schemeClr val="bg1"/>
                </a:solidFill>
                <a:latin typeface="Arial" charset="0"/>
                <a:ea typeface="Osaka" charset="0"/>
                <a:cs typeface="Osaka" charset="0"/>
              </a:rPr>
              <a:t>今天：</a:t>
            </a:r>
            <a:br>
              <a:rPr lang="en-GB" altLang="zh-TW" sz="4000" b="1" dirty="0">
                <a:solidFill>
                  <a:schemeClr val="bg1"/>
                </a:solidFill>
                <a:latin typeface="Arial" charset="0"/>
                <a:ea typeface="Osaka" charset="0"/>
                <a:cs typeface="Osaka" charset="0"/>
              </a:rPr>
            </a:br>
            <a:r>
              <a:rPr lang="zh-TW" altLang="en-US" sz="4000" b="1" dirty="0">
                <a:solidFill>
                  <a:schemeClr val="bg1"/>
                </a:solidFill>
                <a:latin typeface="Arial" charset="0"/>
                <a:ea typeface="Osaka" charset="0"/>
                <a:cs typeface="Osaka" charset="0"/>
              </a:rPr>
              <a:t>真正的语言？ </a:t>
            </a:r>
            <a:br>
              <a:rPr lang="en-GB" altLang="zh-TW" sz="4000" b="1" dirty="0">
                <a:solidFill>
                  <a:schemeClr val="bg1"/>
                </a:solidFill>
                <a:latin typeface="Arial" charset="0"/>
                <a:ea typeface="Osaka" charset="0"/>
                <a:cs typeface="Osaka" charset="0"/>
              </a:rPr>
            </a:br>
            <a:r>
              <a:rPr lang="zh-TW" altLang="en-US" sz="4000" b="1" dirty="0">
                <a:solidFill>
                  <a:schemeClr val="bg1"/>
                </a:solidFill>
                <a:latin typeface="Arial" charset="0"/>
                <a:ea typeface="Osaka" charset="0"/>
                <a:cs typeface="Osaka" charset="0"/>
              </a:rPr>
              <a:t>对于不信的人？</a:t>
            </a:r>
            <a:endParaRPr lang="en-US" sz="4000" b="1" dirty="0">
              <a:latin typeface="Arial" charset="0"/>
              <a:ea typeface="Osaka" charset="0"/>
              <a:cs typeface="Osaka" charset="0"/>
            </a:endParaRPr>
          </a:p>
        </p:txBody>
      </p:sp>
      <p:sp>
        <p:nvSpPr>
          <p:cNvPr id="499716"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000000"/>
              </a:solidFill>
              <a:effectLst/>
              <a:uLnTx/>
              <a:uFillTx/>
              <a:latin typeface="Times New Roman" charset="0"/>
              <a:ea typeface="Osaka" charset="0"/>
              <a:cs typeface="Osaka" charset="0"/>
            </a:endParaRPr>
          </a:p>
        </p:txBody>
      </p:sp>
      <p:pic>
        <p:nvPicPr>
          <p:cNvPr id="499717" name="Picture 1030" descr="tongues200303_018_Ess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76400"/>
            <a:ext cx="3890963"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9718" name="Picture 1031" descr="Crouch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18000" y="0"/>
            <a:ext cx="4826000" cy="321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9719" name="Picture 1032" descr="tonguesHead on fire painti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981200" y="0"/>
            <a:ext cx="2689225" cy="3586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65271331"/>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1" name="Picture 1026" descr="glowhand">
            <a:hlinkClick r:id="rId3" action="ppaction://hlinkpres?slideindex=22&amp;slidetitle=Open Hands"/>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0003" name="Rectangle 1027"/>
          <p:cNvSpPr>
            <a:spLocks noGrp="1" noChangeArrowheads="1"/>
          </p:cNvSpPr>
          <p:nvPr>
            <p:ph type="title"/>
          </p:nvPr>
        </p:nvSpPr>
        <p:spPr>
          <a:xfrm>
            <a:off x="533400" y="152400"/>
            <a:ext cx="7772400" cy="1371600"/>
          </a:xfrm>
          <a:solidFill>
            <a:schemeClr val="bg1"/>
          </a:solidFill>
          <a:effectLst>
            <a:outerShdw blurRad="63500" dist="35921" dir="2700000" algn="ctr" rotWithShape="0">
              <a:schemeClr val="bg1">
                <a:alpha val="74997"/>
              </a:schemeClr>
            </a:outerShdw>
          </a:effectLst>
        </p:spPr>
        <p:txBody>
          <a:bodyPr/>
          <a:lstStyle/>
          <a:p>
            <a:pPr eaLnBrk="1" hangingPunct="1">
              <a:defRPr/>
            </a:pPr>
            <a:r>
              <a:rPr lang="zh-TW" altLang="en-US" b="1" dirty="0">
                <a:latin typeface="Arial" charset="0"/>
                <a:ea typeface="ＭＳ Ｐゴシック" charset="0"/>
                <a:cs typeface="ＭＳ Ｐゴシック" charset="0"/>
              </a:rPr>
              <a:t>为什么说方言不能成为一种特殊的祷告语言？</a:t>
            </a:r>
            <a:endParaRPr lang="en-US" dirty="0">
              <a:latin typeface="Arial" charset="0"/>
              <a:ea typeface="ＭＳ Ｐゴシック" charset="0"/>
              <a:cs typeface="ＭＳ Ｐゴシック" charset="0"/>
            </a:endParaRPr>
          </a:p>
        </p:txBody>
      </p:sp>
      <p:sp>
        <p:nvSpPr>
          <p:cNvPr id="501763" name="Text Box 1029"/>
          <p:cNvSpPr txBox="1">
            <a:spLocks noChangeArrowheads="1"/>
          </p:cNvSpPr>
          <p:nvPr/>
        </p:nvSpPr>
        <p:spPr bwMode="auto">
          <a:xfrm>
            <a:off x="8547100"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31</a:t>
            </a:r>
            <a:endParaRPr kumimoji="0" lang="en-US" sz="24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640004" name="Rectangle 1028"/>
          <p:cNvSpPr>
            <a:spLocks noChangeArrowheads="1"/>
          </p:cNvSpPr>
          <p:nvPr/>
        </p:nvSpPr>
        <p:spPr bwMode="auto">
          <a:xfrm>
            <a:off x="1691680" y="1988840"/>
            <a:ext cx="7452320" cy="3887688"/>
          </a:xfrm>
          <a:prstGeom prst="rect">
            <a:avLst/>
          </a:prstGeom>
          <a:noFill/>
          <a:ln w="9525">
            <a:noFill/>
            <a:miter lim="800000"/>
            <a:headEnd/>
            <a:tailEnd/>
          </a:ln>
          <a:effectLst/>
        </p:spPr>
        <p:txBody>
          <a:bodyPr/>
          <a:lstStyle/>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教化他人</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 Cor. 14:26)</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对于不信的人</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(14:22)</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CHT"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不明白</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(14:14-15)</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限于一些</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(12:30)</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需要解释</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(14:26-28)</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在教堂里保持安静</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(14:28)</a:t>
            </a:r>
          </a:p>
          <a:p>
            <a:pPr marL="455613" marR="0" lvl="0" indent="-455613" algn="l" defTabSz="914400" rtl="0" eaLnBrk="1" fontAlgn="base" latinLnBrk="0" hangingPunct="1">
              <a:lnSpc>
                <a:spcPct val="90000"/>
              </a:lnSpc>
              <a:spcBef>
                <a:spcPct val="20000"/>
              </a:spcBef>
              <a:spcAft>
                <a:spcPct val="0"/>
              </a:spcAft>
              <a:buClrTx/>
              <a:buSzTx/>
              <a:buFont typeface="Arial" charset="0"/>
              <a:buAutoNum type="alphaLcParenR"/>
              <a:tabLst/>
              <a:defRPr/>
            </a:pPr>
            <a:r>
              <a:rPr kumimoji="0" lang="zh-TW" alt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外面教会作为标志</a:t>
            </a:r>
            <a:r>
              <a:rPr kumimoji="0" lang="en-US" sz="3200" b="1" i="0" u="none" strike="noStrike" kern="1200" cap="none" spc="0" normalizeH="0" baseline="0" noProof="0" dirty="0">
                <a:ln>
                  <a:noFill/>
                </a:ln>
                <a:solidFill>
                  <a:srgbClr val="000000"/>
                </a:solidFill>
                <a:effectLst>
                  <a:glow rad="127000">
                    <a:srgbClr val="FFFFFF"/>
                  </a:glow>
                </a:effectLst>
                <a:uLnTx/>
                <a:uFillTx/>
                <a:latin typeface="Arial" charset="0"/>
                <a:ea typeface="Osaka" pitchFamily="-128" charset="-128"/>
                <a:cs typeface="Osaka" charset="0"/>
              </a:rPr>
              <a:t>(14:20)</a:t>
            </a:r>
          </a:p>
        </p:txBody>
      </p:sp>
    </p:spTree>
    <p:extLst>
      <p:ext uri="{BB962C8B-B14F-4D97-AF65-F5344CB8AC3E}">
        <p14:creationId xmlns:p14="http://schemas.microsoft.com/office/powerpoint/2010/main" val="2910066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40004">
                                            <p:txEl>
                                              <p:pRg st="0" end="0"/>
                                            </p:txEl>
                                          </p:spTgt>
                                        </p:tgtEl>
                                        <p:attrNameLst>
                                          <p:attrName>style.visibility</p:attrName>
                                        </p:attrNameLst>
                                      </p:cBhvr>
                                      <p:to>
                                        <p:strVal val="visible"/>
                                      </p:to>
                                    </p:set>
                                    <p:animEffect transition="in" filter="dissolve">
                                      <p:cBhvr>
                                        <p:cTn id="7" dur="500"/>
                                        <p:tgtEl>
                                          <p:spTgt spid="64000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40004">
                                            <p:txEl>
                                              <p:pRg st="1" end="1"/>
                                            </p:txEl>
                                          </p:spTgt>
                                        </p:tgtEl>
                                        <p:attrNameLst>
                                          <p:attrName>style.visibility</p:attrName>
                                        </p:attrNameLst>
                                      </p:cBhvr>
                                      <p:to>
                                        <p:strVal val="visible"/>
                                      </p:to>
                                    </p:set>
                                    <p:animEffect transition="in" filter="dissolve">
                                      <p:cBhvr>
                                        <p:cTn id="12" dur="500"/>
                                        <p:tgtEl>
                                          <p:spTgt spid="64000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40004">
                                            <p:txEl>
                                              <p:pRg st="2" end="2"/>
                                            </p:txEl>
                                          </p:spTgt>
                                        </p:tgtEl>
                                        <p:attrNameLst>
                                          <p:attrName>style.visibility</p:attrName>
                                        </p:attrNameLst>
                                      </p:cBhvr>
                                      <p:to>
                                        <p:strVal val="visible"/>
                                      </p:to>
                                    </p:set>
                                    <p:animEffect transition="in" filter="dissolve">
                                      <p:cBhvr>
                                        <p:cTn id="17" dur="500"/>
                                        <p:tgtEl>
                                          <p:spTgt spid="64000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40004">
                                            <p:txEl>
                                              <p:pRg st="3" end="3"/>
                                            </p:txEl>
                                          </p:spTgt>
                                        </p:tgtEl>
                                        <p:attrNameLst>
                                          <p:attrName>style.visibility</p:attrName>
                                        </p:attrNameLst>
                                      </p:cBhvr>
                                      <p:to>
                                        <p:strVal val="visible"/>
                                      </p:to>
                                    </p:set>
                                    <p:animEffect transition="in" filter="dissolve">
                                      <p:cBhvr>
                                        <p:cTn id="22" dur="500"/>
                                        <p:tgtEl>
                                          <p:spTgt spid="640004">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40004">
                                            <p:txEl>
                                              <p:pRg st="4" end="4"/>
                                            </p:txEl>
                                          </p:spTgt>
                                        </p:tgtEl>
                                        <p:attrNameLst>
                                          <p:attrName>style.visibility</p:attrName>
                                        </p:attrNameLst>
                                      </p:cBhvr>
                                      <p:to>
                                        <p:strVal val="visible"/>
                                      </p:to>
                                    </p:set>
                                    <p:animEffect transition="in" filter="dissolve">
                                      <p:cBhvr>
                                        <p:cTn id="27" dur="500"/>
                                        <p:tgtEl>
                                          <p:spTgt spid="640004">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640004">
                                            <p:txEl>
                                              <p:pRg st="5" end="5"/>
                                            </p:txEl>
                                          </p:spTgt>
                                        </p:tgtEl>
                                        <p:attrNameLst>
                                          <p:attrName>style.visibility</p:attrName>
                                        </p:attrNameLst>
                                      </p:cBhvr>
                                      <p:to>
                                        <p:strVal val="visible"/>
                                      </p:to>
                                    </p:set>
                                    <p:animEffect transition="in" filter="dissolve">
                                      <p:cBhvr>
                                        <p:cTn id="32" dur="500"/>
                                        <p:tgtEl>
                                          <p:spTgt spid="640004">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640004">
                                            <p:txEl>
                                              <p:pRg st="6" end="6"/>
                                            </p:txEl>
                                          </p:spTgt>
                                        </p:tgtEl>
                                        <p:attrNameLst>
                                          <p:attrName>style.visibility</p:attrName>
                                        </p:attrNameLst>
                                      </p:cBhvr>
                                      <p:to>
                                        <p:strVal val="visible"/>
                                      </p:to>
                                    </p:set>
                                    <p:animEffect transition="in" filter="dissolve">
                                      <p:cBhvr>
                                        <p:cTn id="37" dur="500"/>
                                        <p:tgtEl>
                                          <p:spTgt spid="64000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004" grpId="0" build="p"/>
    </p:bldLst>
  </p:timing>
</p:sld>
</file>

<file path=ppt/slides/slide2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0434" name="Rectangle 2"/>
          <p:cNvSpPr>
            <a:spLocks noGrp="1" noChangeArrowheads="1"/>
          </p:cNvSpPr>
          <p:nvPr>
            <p:ph type="title" idx="4294967295"/>
          </p:nvPr>
        </p:nvSpPr>
        <p:spPr>
          <a:xfrm>
            <a:off x="685800" y="457200"/>
            <a:ext cx="7772400" cy="685800"/>
          </a:xfrm>
        </p:spPr>
        <p:txBody>
          <a:bodyPr/>
          <a:lstStyle/>
          <a:p>
            <a:pPr eaLnBrk="1" hangingPunct="1"/>
            <a:r>
              <a:rPr lang="en-US">
                <a:latin typeface="Times New Roman" charset="0"/>
                <a:ea typeface="ＭＳ Ｐゴシック" charset="0"/>
                <a:cs typeface="ＭＳ Ｐゴシック" charset="0"/>
              </a:rPr>
              <a:t>Are Tongues in Acts Normative?</a:t>
            </a:r>
          </a:p>
        </p:txBody>
      </p:sp>
      <p:sp>
        <p:nvSpPr>
          <p:cNvPr id="530435" name="Text Box 3"/>
          <p:cNvSpPr txBox="1">
            <a:spLocks noChangeArrowheads="1"/>
          </p:cNvSpPr>
          <p:nvPr/>
        </p:nvSpPr>
        <p:spPr bwMode="auto">
          <a:xfrm>
            <a:off x="8379902" y="8"/>
            <a:ext cx="767814"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b="0"/>
              <a:t>161l</a:t>
            </a:r>
          </a:p>
        </p:txBody>
      </p:sp>
      <p:sp>
        <p:nvSpPr>
          <p:cNvPr id="530436" name="Text Box 4"/>
          <p:cNvSpPr txBox="1">
            <a:spLocks noChangeArrowheads="1"/>
          </p:cNvSpPr>
          <p:nvPr/>
        </p:nvSpPr>
        <p:spPr bwMode="auto">
          <a:xfrm>
            <a:off x="0" y="533400"/>
            <a:ext cx="9144000" cy="59006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zh-CN" altLang="en-US" sz="3200" dirty="0">
                <a:solidFill>
                  <a:srgbClr val="FFFFFF"/>
                </a:solidFill>
                <a:ea typeface="SimSun" charset="0"/>
                <a:cs typeface="SimSun" charset="0"/>
              </a:rPr>
              <a:t>在使徒行传的方言是今日的模式吗？</a:t>
            </a:r>
            <a:endParaRPr lang="en-US" altLang="zh-CN" dirty="0">
              <a:solidFill>
                <a:srgbClr val="FFFFFF"/>
              </a:solidFill>
              <a:ea typeface="SimSun" charset="0"/>
              <a:cs typeface="SimSun" charset="0"/>
            </a:endParaRPr>
          </a:p>
        </p:txBody>
      </p:sp>
      <p:graphicFrame>
        <p:nvGraphicFramePr>
          <p:cNvPr id="203781" name="Group 5"/>
          <p:cNvGraphicFramePr>
            <a:graphicFrameLocks noGrp="1"/>
          </p:cNvGraphicFramePr>
          <p:nvPr>
            <p:extLst>
              <p:ext uri="{D42A27DB-BD31-4B8C-83A1-F6EECF244321}">
                <p14:modId xmlns:p14="http://schemas.microsoft.com/office/powerpoint/2010/main" val="3187992043"/>
              </p:ext>
            </p:extLst>
          </p:nvPr>
        </p:nvGraphicFramePr>
        <p:xfrm>
          <a:off x="76201" y="1371635"/>
          <a:ext cx="8991600" cy="4655179"/>
        </p:xfrm>
        <a:graphic>
          <a:graphicData uri="http://schemas.openxmlformats.org/drawingml/2006/table">
            <a:tbl>
              <a:tblPr/>
              <a:tblGrid>
                <a:gridCol w="1408113">
                  <a:extLst>
                    <a:ext uri="{9D8B030D-6E8A-4147-A177-3AD203B41FA5}">
                      <a16:colId xmlns:a16="http://schemas.microsoft.com/office/drawing/2014/main" val="20000"/>
                    </a:ext>
                  </a:extLst>
                </a:gridCol>
                <a:gridCol w="1719262">
                  <a:extLst>
                    <a:ext uri="{9D8B030D-6E8A-4147-A177-3AD203B41FA5}">
                      <a16:colId xmlns:a16="http://schemas.microsoft.com/office/drawing/2014/main" val="20001"/>
                    </a:ext>
                  </a:extLst>
                </a:gridCol>
                <a:gridCol w="1876425">
                  <a:extLst>
                    <a:ext uri="{9D8B030D-6E8A-4147-A177-3AD203B41FA5}">
                      <a16:colId xmlns:a16="http://schemas.microsoft.com/office/drawing/2014/main" val="20002"/>
                    </a:ext>
                  </a:extLst>
                </a:gridCol>
                <a:gridCol w="1720850">
                  <a:extLst>
                    <a:ext uri="{9D8B030D-6E8A-4147-A177-3AD203B41FA5}">
                      <a16:colId xmlns:a16="http://schemas.microsoft.com/office/drawing/2014/main" val="20003"/>
                    </a:ext>
                  </a:extLst>
                </a:gridCol>
                <a:gridCol w="2266950">
                  <a:extLst>
                    <a:ext uri="{9D8B030D-6E8A-4147-A177-3AD203B41FA5}">
                      <a16:colId xmlns:a16="http://schemas.microsoft.com/office/drawing/2014/main" val="20004"/>
                    </a:ext>
                  </a:extLst>
                </a:gridCol>
              </a:tblGrid>
              <a:tr h="82295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100" b="1" i="1" u="none" strike="noStrike" cap="none" normalizeH="0" baseline="0" dirty="0">
                          <a:ln>
                            <a:noFill/>
                          </a:ln>
                          <a:solidFill>
                            <a:schemeClr val="bg1"/>
                          </a:solidFill>
                          <a:effectLst/>
                          <a:latin typeface="Arial Narrow" charset="0"/>
                          <a:ea typeface="SimSun" charset="0"/>
                          <a:cs typeface="SimSun" charset="0"/>
                        </a:rPr>
                        <a:t>经文</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100" b="1" i="1" u="none" strike="noStrike" cap="none" normalizeH="0" baseline="0" dirty="0">
                        <a:ln>
                          <a:noFill/>
                        </a:ln>
                        <a:solidFill>
                          <a:schemeClr val="bg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400" b="1" i="1" u="none" strike="noStrike" cap="none" normalizeH="0" baseline="0" dirty="0">
                          <a:ln>
                            <a:noFill/>
                          </a:ln>
                          <a:solidFill>
                            <a:schemeClr val="bg1"/>
                          </a:solidFill>
                          <a:effectLst/>
                          <a:latin typeface="Arial Narrow" charset="0"/>
                          <a:ea typeface="SimSun" charset="0"/>
                          <a:cs typeface="SimSun" charset="0"/>
                        </a:rPr>
                        <a:t>讲员</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400" b="1" i="1" u="none" strike="noStrike" cap="none" normalizeH="0" baseline="0" dirty="0">
                          <a:ln>
                            <a:noFill/>
                          </a:ln>
                          <a:solidFill>
                            <a:schemeClr val="bg1"/>
                          </a:solidFill>
                          <a:effectLst/>
                          <a:latin typeface="Arial Narrow" charset="0"/>
                          <a:ea typeface="SimSun" charset="0"/>
                          <a:cs typeface="SimSun" charset="0"/>
                        </a:rPr>
                        <a:t>听众</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dirty="0">
                          <a:ln>
                            <a:noFill/>
                          </a:ln>
                          <a:solidFill>
                            <a:schemeClr val="bg1"/>
                          </a:solidFill>
                          <a:effectLst/>
                          <a:latin typeface="Arial Narrow" charset="0"/>
                          <a:ea typeface="SimSun" charset="0"/>
                          <a:cs typeface="SimSun" charset="0"/>
                        </a:rPr>
                        <a:t> 救恩关系</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400" b="1" i="1" u="none" strike="noStrike" cap="none" normalizeH="0" baseline="0" dirty="0">
                          <a:ln>
                            <a:noFill/>
                          </a:ln>
                          <a:solidFill>
                            <a:schemeClr val="bg1"/>
                          </a:solidFill>
                          <a:effectLst/>
                          <a:latin typeface="Arial Narrow" charset="0"/>
                          <a:ea typeface="SimSun" charset="0"/>
                          <a:cs typeface="SimSun" charset="0"/>
                        </a:rPr>
                        <a:t>目的</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812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2:1-4</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使徒们</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在五旬节未得救的犹太人</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救恩过后</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为犹太人确认约珥书的成就</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8:14-17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撒马利亚人</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得救的犹太人怀疑上帝的计划 </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彼得</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救恩过后</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为犹太人确认上帝接纳撒马利亚人</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10:44-47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外邦人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哥尼流</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得救的犹太人怀疑上帝的计划 </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r>
                        <a:rPr kumimoji="0" lang="zh-CN" altLang="en-US" sz="2000" b="1" i="1" u="none" strike="noStrike" cap="none" normalizeH="0" baseline="0" dirty="0">
                          <a:ln>
                            <a:noFill/>
                          </a:ln>
                          <a:solidFill>
                            <a:schemeClr val="tx1"/>
                          </a:solidFill>
                          <a:effectLst/>
                          <a:latin typeface="Arial Narrow" charset="0"/>
                          <a:ea typeface="SimSun" charset="0"/>
                          <a:cs typeface="SimSun" charset="0"/>
                        </a:rPr>
                        <a:t>彼得</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救恩时</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为犹太人确认上帝接纳外邦人</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19:1-7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旧约信徒</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相信弥赛亚</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犹太人需要确认福音的信息</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救恩时</a:t>
                      </a: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1" u="none" strike="noStrike" cap="none" normalizeH="0" baseline="0" dirty="0">
                          <a:ln>
                            <a:noFill/>
                          </a:ln>
                          <a:solidFill>
                            <a:schemeClr val="tx1"/>
                          </a:solidFill>
                          <a:effectLst/>
                          <a:latin typeface="Arial Narrow" charset="0"/>
                          <a:ea typeface="SimSun" charset="0"/>
                          <a:cs typeface="SimSun" charset="0"/>
                        </a:rPr>
                        <a:t> 为犹太人确认上帝透过保罗的信息</a:t>
                      </a: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30475" name="Text Box 43"/>
          <p:cNvSpPr txBox="1">
            <a:spLocks noChangeArrowheads="1"/>
          </p:cNvSpPr>
          <p:nvPr/>
        </p:nvSpPr>
        <p:spPr bwMode="auto">
          <a:xfrm>
            <a:off x="1295401" y="6320698"/>
            <a:ext cx="7712075" cy="30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b">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r>
              <a:rPr lang="zh-CN" altLang="en-US" sz="1400" dirty="0">
                <a:ea typeface="SimSun" charset="0"/>
                <a:cs typeface="SimSun" charset="0"/>
              </a:rPr>
              <a:t>取自斯坦利</a:t>
            </a:r>
            <a:r>
              <a:rPr lang="en-US" altLang="zh-CN" sz="1400" dirty="0">
                <a:ea typeface="SimSun" charset="0"/>
                <a:cs typeface="SimSun" charset="0"/>
              </a:rPr>
              <a:t>·</a:t>
            </a:r>
            <a:r>
              <a:rPr lang="zh-CN" altLang="en-US" sz="1400" dirty="0">
                <a:ea typeface="SimSun" charset="0"/>
                <a:cs typeface="SimSun" charset="0"/>
              </a:rPr>
              <a:t>图桑特博士</a:t>
            </a:r>
            <a:r>
              <a:rPr lang="en-US" altLang="zh-CN" sz="1400" dirty="0">
                <a:ea typeface="SimSun" charset="0"/>
                <a:cs typeface="SimSun" charset="0"/>
              </a:rPr>
              <a:t>(Stanley Toussaint), “</a:t>
            </a:r>
            <a:r>
              <a:rPr lang="zh-CN" altLang="en-US" sz="1400" dirty="0">
                <a:ea typeface="SimSun" charset="0"/>
                <a:cs typeface="SimSun" charset="0"/>
              </a:rPr>
              <a:t>使徒行传</a:t>
            </a:r>
            <a:r>
              <a:rPr lang="en-US" altLang="zh-CN" sz="1400" dirty="0">
                <a:ea typeface="SimSun" charset="0"/>
                <a:cs typeface="SimSun" charset="0"/>
              </a:rPr>
              <a:t>,” </a:t>
            </a:r>
            <a:r>
              <a:rPr lang="zh-CN" altLang="en-US" sz="1400" dirty="0">
                <a:ea typeface="SimSun" charset="0"/>
                <a:cs typeface="SimSun" charset="0"/>
              </a:rPr>
              <a:t>于圣经知识注释</a:t>
            </a:r>
            <a:r>
              <a:rPr lang="en-US" altLang="zh-CN" sz="1400" dirty="0">
                <a:ea typeface="SimSun" charset="0"/>
                <a:cs typeface="SimSun" charset="0"/>
              </a:rPr>
              <a:t>, 2:408</a:t>
            </a:r>
          </a:p>
        </p:txBody>
      </p:sp>
    </p:spTree>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9" tIns="45635" rIns="91269" bIns="45635"/>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zh-CN"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方言 对比预言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072709486"/>
              </p:ext>
            </p:extLst>
          </p:nvPr>
        </p:nvGraphicFramePr>
        <p:xfrm>
          <a:off x="35496" y="620688"/>
          <a:ext cx="9144000" cy="6250760"/>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Times New Roman" charset="0"/>
                          <a:ea typeface="SimSun" charset="0"/>
                          <a:cs typeface="SimSun" charset="0"/>
                        </a:rPr>
                        <a:t>对比</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预言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800" b="1" i="1" u="none" strike="noStrike" cap="none" normalizeH="0" baseline="0" dirty="0">
                          <a:ln>
                            <a:noFill/>
                          </a:ln>
                          <a:solidFill>
                            <a:srgbClr val="000000"/>
                          </a:solidFill>
                          <a:effectLst/>
                          <a:latin typeface="Arial Narrow" charset="0"/>
                          <a:ea typeface="SimSun" charset="0"/>
                          <a:cs typeface="SimSun" charset="0"/>
                        </a:rPr>
                        <a:t>评价</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较低的 </a:t>
                      </a:r>
                      <a:r>
                        <a:rPr lang="en-US" altLang="zh-CN" sz="2000" b="1" dirty="0">
                          <a:latin typeface="Arial Narrow" charset="0"/>
                          <a:ea typeface="SimSun" charset="0"/>
                          <a:cs typeface="SimSun" charset="0"/>
                        </a:rPr>
                        <a:t>(14:5a)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较高的</a:t>
                      </a:r>
                      <a:endParaRPr lang="en-US" altLang="zh-CN" sz="2000" b="1" dirty="0">
                        <a:latin typeface="Arial Narrow" charset="0"/>
                        <a:ea typeface="SimSun" charset="0"/>
                        <a:cs typeface="SimSun"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与其它恩赐的关系</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最小的恩赐</a:t>
                      </a:r>
                      <a:r>
                        <a:rPr lang="en-US" altLang="zh-CN" sz="2000" b="1" dirty="0">
                          <a:latin typeface="Arial Narrow" charset="0"/>
                          <a:ea typeface="SimSun" charset="0"/>
                          <a:cs typeface="SimSun" charset="0"/>
                        </a:rPr>
                        <a:t>(12:28)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第二重要的恩赐</a:t>
                      </a:r>
                      <a:r>
                        <a:rPr lang="en-US" altLang="zh-CN" sz="2000" b="1" dirty="0">
                          <a:latin typeface="Arial Narrow" charset="0"/>
                          <a:ea typeface="SimSun" charset="0"/>
                          <a:cs typeface="SimSun" charset="0"/>
                        </a:rPr>
                        <a:t>(12:28)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所用的语言</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异国</a:t>
                      </a:r>
                      <a:r>
                        <a:rPr lang="en-US" altLang="zh-CN" sz="2000" b="1" dirty="0">
                          <a:latin typeface="Arial Narrow" charset="0"/>
                          <a:ea typeface="SimSun" charset="0"/>
                          <a:cs typeface="SimSun" charset="0"/>
                        </a:rPr>
                        <a:t>(14:10)</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本地 </a:t>
                      </a:r>
                      <a:r>
                        <a:rPr lang="en-US" altLang="zh-CN" sz="2000" b="1" dirty="0">
                          <a:latin typeface="Arial Narrow" charset="0"/>
                          <a:ea typeface="SimSun" charset="0"/>
                          <a:cs typeface="SimSun" charset="0"/>
                        </a:rPr>
                        <a:t>(14:19)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034">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必然结果的恩赐</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翻译方言</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(12:30; 14:27-28)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辨别诸灵</a:t>
                      </a:r>
                      <a:r>
                        <a:rPr lang="en-US" altLang="zh-CN" sz="2000" b="1" dirty="0">
                          <a:latin typeface="Arial Narrow" charset="0"/>
                          <a:ea typeface="SimSun" charset="0"/>
                          <a:cs typeface="SimSun" charset="0"/>
                        </a:rPr>
                        <a:t> </a:t>
                      </a:r>
                    </a:p>
                    <a:p>
                      <a:pPr eaLnBrk="0" hangingPunct="0">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(12:10; 14:29)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3106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讲员的语言知识</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不懂</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讲说各样的奥秘</a:t>
                      </a:r>
                      <a:r>
                        <a:rPr lang="en-US" altLang="zh-CN" sz="2000" b="1" dirty="0">
                          <a:latin typeface="Arial Narrow" charset="0"/>
                          <a:ea typeface="SimSun" charset="0"/>
                          <a:cs typeface="SimSun" charset="0"/>
                        </a:rPr>
                        <a:t>…</a:t>
                      </a:r>
                      <a:r>
                        <a:rPr lang="zh-CN" altLang="en-US" sz="2000" b="1" dirty="0">
                          <a:latin typeface="Arial Narrow" charset="0"/>
                          <a:ea typeface="SimSun" charset="0"/>
                          <a:cs typeface="SimSun" charset="0"/>
                        </a:rPr>
                        <a:t>是我的灵祷告，但我的悟性没有效果”</a:t>
                      </a:r>
                      <a:br>
                        <a:rPr lang="en-US" altLang="zh-CN" sz="2000" b="1" dirty="0">
                          <a:latin typeface="Arial Narrow" charset="0"/>
                          <a:ea typeface="SimSun" charset="0"/>
                          <a:cs typeface="SimSun" charset="0"/>
                        </a:rPr>
                      </a:br>
                      <a:r>
                        <a:rPr lang="en-US" altLang="zh-CN" sz="2000" b="1" dirty="0">
                          <a:latin typeface="Arial Narrow" charset="0"/>
                          <a:ea typeface="SimSun" charset="0"/>
                          <a:cs typeface="SimSun" charset="0"/>
                        </a:rPr>
                        <a:t>(14:2b, 14)</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000" b="1" dirty="0">
                          <a:latin typeface="Arial Narrow" charset="0"/>
                          <a:ea typeface="SimSun" charset="0"/>
                          <a:cs typeface="SimSun" charset="0"/>
                        </a:rPr>
                        <a:t>懂</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我用灵祷告也要用悟性祷告”</a:t>
                      </a:r>
                      <a:r>
                        <a:rPr lang="en-US" altLang="zh-CN" sz="2000" b="1" dirty="0">
                          <a:latin typeface="Arial Narrow" charset="0"/>
                          <a:ea typeface="SimSun" charset="0"/>
                          <a:cs typeface="SimSun" charset="0"/>
                        </a:rPr>
                        <a:t>(14:15, 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10058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评价 </a:t>
                      </a:r>
                      <a:r>
                        <a:rPr lang="en-US" altLang="zh-CN" sz="1800" b="1" i="1" dirty="0">
                          <a:latin typeface="Arial Narrow" charset="0"/>
                          <a:ea typeface="SimSun" charset="0"/>
                          <a:cs typeface="SimSun" charset="0"/>
                        </a:rPr>
                        <a:t>(</a:t>
                      </a:r>
                      <a:r>
                        <a:rPr lang="zh-CN" altLang="en-US" sz="1800" b="1" i="1" dirty="0">
                          <a:latin typeface="Arial Narrow" charset="0"/>
                          <a:ea typeface="SimSun" charset="0"/>
                          <a:cs typeface="SimSun" charset="0"/>
                        </a:rPr>
                        <a:t>没有翻译</a:t>
                      </a:r>
                      <a:r>
                        <a:rPr lang="en-US" altLang="zh-CN" sz="1800" b="1" i="1" dirty="0">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有害</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没人懂因此没人被造就 </a:t>
                      </a:r>
                      <a:r>
                        <a:rPr lang="en-US" altLang="zh-CN" sz="2000" b="1" dirty="0">
                          <a:latin typeface="Arial Narrow" charset="0"/>
                          <a:ea typeface="SimSun" charset="0"/>
                          <a:cs typeface="SimSun" charset="0"/>
                        </a:rPr>
                        <a:t>(14:16-17, 23, 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好</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每个人懂因此被造就 </a:t>
                      </a:r>
                      <a:r>
                        <a:rPr lang="en-US" altLang="zh-CN" sz="2000" b="1" dirty="0">
                          <a:latin typeface="Arial Narrow" charset="0"/>
                          <a:ea typeface="SimSun" charset="0"/>
                          <a:cs typeface="SimSun" charset="0"/>
                        </a:rPr>
                        <a:t>(14:5b, 24-25)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92725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造就 </a:t>
                      </a:r>
                      <a:r>
                        <a:rPr lang="en-US" altLang="zh-CN" sz="1800" b="1" i="1" dirty="0">
                          <a:latin typeface="Arial Narrow" charset="0"/>
                          <a:ea typeface="SimSun" charset="0"/>
                          <a:cs typeface="SimSun" charset="0"/>
                        </a:rPr>
                        <a:t>(</a:t>
                      </a:r>
                      <a:r>
                        <a:rPr lang="zh-CN" altLang="en-US" sz="1800" b="1" i="1" dirty="0">
                          <a:latin typeface="Arial Narrow" charset="0"/>
                          <a:ea typeface="SimSun" charset="0"/>
                          <a:cs typeface="SimSun" charset="0"/>
                        </a:rPr>
                        <a:t>没有翻译</a:t>
                      </a:r>
                      <a:r>
                        <a:rPr lang="en-US" altLang="zh-CN" sz="1800" b="1" i="1" dirty="0">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自己而已 </a:t>
                      </a:r>
                      <a:r>
                        <a:rPr lang="en-US" altLang="zh-CN" sz="2000" b="1" dirty="0">
                          <a:latin typeface="Arial Narrow" charset="0"/>
                          <a:ea typeface="SimSun" charset="0"/>
                          <a:cs typeface="SimSun" charset="0"/>
                        </a:rPr>
                        <a:t>(14:4a; cf. 10:24; 12:7, 11)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总教会 </a:t>
                      </a:r>
                      <a:r>
                        <a:rPr lang="en-US" altLang="zh-CN" sz="2000" b="1" dirty="0">
                          <a:latin typeface="Arial Narrow" charset="0"/>
                          <a:ea typeface="SimSun" charset="0"/>
                          <a:cs typeface="SimSun" charset="0"/>
                        </a:rPr>
                        <a:t>(14:4b)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169"/>
            <a:ext cx="840596"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2047980485"/>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9" tIns="45635" rIns="91269" bIns="45635"/>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zh-CN"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方言 对比预言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638524972"/>
              </p:ext>
            </p:extLst>
          </p:nvPr>
        </p:nvGraphicFramePr>
        <p:xfrm>
          <a:off x="-36512" y="620688"/>
          <a:ext cx="9144000" cy="622644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Times New Roman" charset="0"/>
                          <a:ea typeface="SimSun" charset="0"/>
                          <a:cs typeface="SimSun" charset="0"/>
                        </a:rPr>
                        <a:t>对比</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预言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话直接给</a:t>
                      </a:r>
                      <a:r>
                        <a:rPr lang="en-US" altLang="zh-CN" sz="1800" b="1" i="1" dirty="0">
                          <a:latin typeface="Arial Narrow" charset="0"/>
                          <a:ea typeface="SimSun" charset="0"/>
                          <a:cs typeface="SimSun" charset="0"/>
                        </a:rPr>
                        <a:t>…</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神</a:t>
                      </a:r>
                      <a:r>
                        <a:rPr lang="en-US" altLang="zh-CN" sz="2000" b="1" dirty="0">
                          <a:latin typeface="Arial Narrow" charset="0"/>
                          <a:ea typeface="SimSun" charset="0"/>
                          <a:cs typeface="SimSun" charset="0"/>
                        </a:rPr>
                        <a:t>(14:2)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人</a:t>
                      </a:r>
                      <a:r>
                        <a:rPr lang="en-US" altLang="zh-CN" sz="2000" b="1" dirty="0">
                          <a:latin typeface="Arial Narrow" charset="0"/>
                          <a:ea typeface="SimSun" charset="0"/>
                          <a:cs typeface="SimSun" charset="0"/>
                        </a:rPr>
                        <a:t>(14:3)</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4">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其他人身上的结果</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启示，知识，预言，</a:t>
                      </a:r>
                    </a:p>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教训</a:t>
                      </a:r>
                      <a:r>
                        <a:rPr lang="en-US" altLang="zh-CN" sz="2000" b="1" dirty="0">
                          <a:latin typeface="Arial Narrow" charset="0"/>
                          <a:ea typeface="SimSun" charset="0"/>
                          <a:cs typeface="SimSun" charset="0"/>
                        </a:rPr>
                        <a:t>(14:6)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造就，安慰，劝勉人 </a:t>
                      </a:r>
                      <a:r>
                        <a:rPr lang="en-US" altLang="zh-CN" sz="2000" b="1" dirty="0">
                          <a:latin typeface="Arial Narrow" charset="0"/>
                          <a:ea typeface="SimSun" charset="0"/>
                          <a:cs typeface="SimSun" charset="0"/>
                        </a:rPr>
                        <a:t>(14:3b)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0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沟通方式</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说话 </a:t>
                      </a:r>
                      <a:r>
                        <a:rPr lang="en-US" altLang="zh-CN" sz="2000" b="1" dirty="0">
                          <a:latin typeface="Arial Narrow" charset="0"/>
                          <a:ea typeface="SimSun" charset="0"/>
                          <a:cs typeface="SimSun" charset="0"/>
                        </a:rPr>
                        <a:t>(14:6), </a:t>
                      </a:r>
                      <a:r>
                        <a:rPr lang="zh-CN" altLang="en-US" sz="2000" b="1" dirty="0">
                          <a:latin typeface="Arial Narrow" charset="0"/>
                          <a:ea typeface="SimSun" charset="0"/>
                          <a:cs typeface="SimSun" charset="0"/>
                        </a:rPr>
                        <a:t>祷告 </a:t>
                      </a:r>
                      <a:r>
                        <a:rPr lang="en-US" altLang="zh-CN" sz="2000" b="1" dirty="0">
                          <a:latin typeface="Arial Narrow" charset="0"/>
                          <a:ea typeface="SimSun" charset="0"/>
                          <a:cs typeface="SimSun" charset="0"/>
                        </a:rPr>
                        <a:t>(14:14), </a:t>
                      </a:r>
                      <a:r>
                        <a:rPr lang="zh-CN" altLang="en-US" sz="2000" b="1" dirty="0">
                          <a:latin typeface="Arial Narrow" charset="0"/>
                          <a:ea typeface="SimSun" charset="0"/>
                          <a:cs typeface="SimSun" charset="0"/>
                        </a:rPr>
                        <a:t>赞美 </a:t>
                      </a:r>
                      <a:r>
                        <a:rPr lang="en-US" altLang="zh-CN" sz="2000" b="1" dirty="0">
                          <a:latin typeface="Arial Narrow" charset="0"/>
                          <a:ea typeface="SimSun" charset="0"/>
                          <a:cs typeface="SimSun" charset="0"/>
                        </a:rPr>
                        <a:t>(14:16), </a:t>
                      </a:r>
                      <a:r>
                        <a:rPr lang="zh-CN" altLang="en-US" sz="2000" b="1" dirty="0">
                          <a:latin typeface="Arial Narrow" charset="0"/>
                          <a:ea typeface="SimSun" charset="0"/>
                          <a:cs typeface="SimSun" charset="0"/>
                        </a:rPr>
                        <a:t>歌唱</a:t>
                      </a:r>
                      <a:r>
                        <a:rPr lang="en-US" altLang="zh-CN" sz="2000" b="1" dirty="0">
                          <a:latin typeface="Arial Narrow" charset="0"/>
                          <a:ea typeface="SimSun" charset="0"/>
                          <a:cs typeface="SimSun" charset="0"/>
                        </a:rPr>
                        <a:t>? (14:15b)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预言未来，宣告教义真理 </a:t>
                      </a:r>
                      <a:r>
                        <a:rPr lang="en-US" altLang="zh-CN" sz="2000" b="1" dirty="0">
                          <a:latin typeface="Arial Narrow" charset="0"/>
                          <a:ea typeface="SimSun" charset="0"/>
                          <a:cs typeface="SimSun" charset="0"/>
                        </a:rPr>
                        <a:t>(14:19)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034">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目的</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非信徒的象徵</a:t>
                      </a:r>
                    </a:p>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(14:21-22a)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信徒的信息</a:t>
                      </a:r>
                      <a:r>
                        <a:rPr lang="en-US" altLang="zh-CN" sz="2000" b="1" dirty="0">
                          <a:latin typeface="Arial Narrow" charset="0"/>
                          <a:ea typeface="SimSun" charset="0"/>
                          <a:cs typeface="SimSun" charset="0"/>
                        </a:rPr>
                        <a:t>(14:22b)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3106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限制</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聚会只限两三个人</a:t>
                      </a:r>
                      <a:r>
                        <a:rPr lang="en-US" altLang="zh-CN" sz="2000" b="1" dirty="0">
                          <a:latin typeface="Arial Narrow" charset="0"/>
                          <a:ea typeface="SimSun" charset="0"/>
                          <a:cs typeface="SimSun" charset="0"/>
                        </a:rPr>
                        <a:t>(14:27a), </a:t>
                      </a:r>
                    </a:p>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轮流讲 </a:t>
                      </a:r>
                      <a:r>
                        <a:rPr lang="en-US" altLang="zh-CN" sz="2000" b="1" dirty="0">
                          <a:latin typeface="Arial Narrow" charset="0"/>
                          <a:ea typeface="SimSun" charset="0"/>
                          <a:cs typeface="SimSun" charset="0"/>
                        </a:rPr>
                        <a:t>(14:27b), </a:t>
                      </a:r>
                      <a:r>
                        <a:rPr lang="zh-CN" altLang="en-US" sz="2000" b="1" dirty="0">
                          <a:latin typeface="Arial Narrow" charset="0"/>
                          <a:ea typeface="SimSun" charset="0"/>
                          <a:cs typeface="SimSun" charset="0"/>
                        </a:rPr>
                        <a:t>有人会翻译 </a:t>
                      </a:r>
                      <a:r>
                        <a:rPr lang="en-US" altLang="zh-CN" sz="2000" b="1" dirty="0">
                          <a:latin typeface="Arial Narrow" charset="0"/>
                          <a:ea typeface="SimSun" charset="0"/>
                          <a:cs typeface="SimSun" charset="0"/>
                        </a:rPr>
                        <a:t>(14:27c-28)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聚会只限两三个人 </a:t>
                      </a:r>
                      <a:r>
                        <a:rPr lang="en-US" altLang="zh-CN" sz="2000" b="1" dirty="0">
                          <a:latin typeface="Arial Narrow" charset="0"/>
                          <a:ea typeface="SimSun" charset="0"/>
                          <a:cs typeface="SimSun" charset="0"/>
                        </a:rPr>
                        <a:t>(14:29a), </a:t>
                      </a:r>
                    </a:p>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轮流讲 </a:t>
                      </a:r>
                      <a:r>
                        <a:rPr lang="en-US" altLang="zh-CN" sz="2000" b="1" dirty="0">
                          <a:latin typeface="Arial Narrow" charset="0"/>
                          <a:ea typeface="SimSun" charset="0"/>
                          <a:cs typeface="SimSun" charset="0"/>
                        </a:rPr>
                        <a:t>(14:30-31), </a:t>
                      </a:r>
                      <a:r>
                        <a:rPr lang="zh-CN" altLang="en-US" sz="2000" b="1" dirty="0">
                          <a:latin typeface="Arial Narrow" charset="0"/>
                          <a:ea typeface="SimSun" charset="0"/>
                          <a:cs typeface="SimSun" charset="0"/>
                        </a:rPr>
                        <a:t>慎思明辨 </a:t>
                      </a:r>
                      <a:r>
                        <a:rPr lang="en-US" altLang="zh-CN" sz="2000" b="1" dirty="0">
                          <a:latin typeface="Arial Narrow" charset="0"/>
                          <a:ea typeface="SimSun" charset="0"/>
                          <a:cs typeface="SimSun" charset="0"/>
                        </a:rPr>
                        <a:t>(14:29b,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70103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1800" b="1" i="1" dirty="0">
                          <a:latin typeface="Arial Narrow" charset="0"/>
                          <a:ea typeface="SimSun" charset="0"/>
                          <a:cs typeface="SimSun" charset="0"/>
                        </a:rPr>
                        <a:t>劝告</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负面</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不要停止说方言 </a:t>
                      </a:r>
                      <a:r>
                        <a:rPr lang="en-US" altLang="zh-CN" sz="2000" b="1" dirty="0">
                          <a:latin typeface="Arial Narrow" charset="0"/>
                          <a:ea typeface="SimSun" charset="0"/>
                          <a:cs typeface="SimSun" charset="0"/>
                        </a:rPr>
                        <a:t>(14:39b)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正面</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切慕作先知讲道 </a:t>
                      </a:r>
                      <a:r>
                        <a:rPr lang="en-US" altLang="zh-CN" sz="2000" b="1" dirty="0">
                          <a:latin typeface="Arial Narrow" charset="0"/>
                          <a:ea typeface="SimSun" charset="0"/>
                          <a:cs typeface="SimSun" charset="0"/>
                        </a:rPr>
                        <a:t>(14:39a)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701034">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1800" b="1" i="1" dirty="0">
                          <a:latin typeface="Arial Narrow" charset="0"/>
                          <a:ea typeface="SimSun" charset="0"/>
                          <a:cs typeface="SimSun" charset="0"/>
                        </a:rPr>
                        <a:t>停止媒介</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自己</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中间语态 </a:t>
                      </a:r>
                      <a:r>
                        <a:rPr lang="en-US" altLang="zh-CN" sz="2000" b="1" dirty="0">
                          <a:latin typeface="Arial Narrow" charset="0"/>
                          <a:ea typeface="SimSun" charset="0"/>
                          <a:cs typeface="SimSun" charset="0"/>
                        </a:rPr>
                        <a:t>(13:8b)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zh-CN" altLang="en-US" sz="2000" b="1" dirty="0">
                          <a:latin typeface="Arial Narrow" charset="0"/>
                          <a:ea typeface="SimSun" charset="0"/>
                          <a:cs typeface="SimSun" charset="0"/>
                        </a:rPr>
                        <a:t>其他人</a:t>
                      </a:r>
                      <a:r>
                        <a:rPr lang="en-US" altLang="zh-CN" sz="2000" b="1" dirty="0">
                          <a:latin typeface="Arial Narrow" charset="0"/>
                          <a:ea typeface="SimSun" charset="0"/>
                          <a:cs typeface="SimSun" charset="0"/>
                        </a:rPr>
                        <a:t>: </a:t>
                      </a:r>
                      <a:r>
                        <a:rPr lang="zh-CN" altLang="en-US" sz="2000" b="1" dirty="0">
                          <a:latin typeface="Arial Narrow" charset="0"/>
                          <a:ea typeface="SimSun" charset="0"/>
                          <a:cs typeface="SimSun" charset="0"/>
                        </a:rPr>
                        <a:t>被动语态 </a:t>
                      </a:r>
                      <a:r>
                        <a:rPr lang="en-US" altLang="zh-CN" sz="2000" b="1" dirty="0">
                          <a:latin typeface="Arial Narrow" charset="0"/>
                          <a:ea typeface="SimSun" charset="0"/>
                          <a:cs typeface="SimSun" charset="0"/>
                        </a:rPr>
                        <a:t>(13:8a)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169"/>
            <a:ext cx="840596"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18555127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nchor="ctr"/>
          <a:lstStyle/>
          <a:p>
            <a:pPr eaLnBrk="0" hangingPunct="0"/>
            <a:endParaRPr lang="en-US" sz="1600" b="0">
              <a:solidFill>
                <a:srgbClr val="FFFFFF"/>
              </a:solidFill>
              <a:latin typeface="Times New Roman" charset="0"/>
              <a:cs typeface="ＭＳ Ｐゴシック"/>
            </a:endParaRPr>
          </a:p>
        </p:txBody>
      </p:sp>
      <p:pic>
        <p:nvPicPr>
          <p:cNvPr id="1319939" name="Picture 3" descr="hungryghostbur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01788"/>
            <a:ext cx="7239000" cy="5256212"/>
          </a:xfrm>
          <a:prstGeom prst="rect">
            <a:avLst/>
          </a:prstGeom>
          <a:noFill/>
          <a:extLst>
            <a:ext uri="{909E8E84-426E-40DD-AFC4-6F175D3DCCD1}">
              <a14:hiddenFill xmlns:a14="http://schemas.microsoft.com/office/drawing/2010/main">
                <a:solidFill>
                  <a:srgbClr val="FFFFFF"/>
                </a:solidFill>
              </a14:hiddenFill>
            </a:ext>
          </a:extLst>
        </p:spPr>
      </p:pic>
      <p:pic>
        <p:nvPicPr>
          <p:cNvPr id="1319940" name="Picture 4" descr="hungryghostburning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505200" y="838202"/>
            <a:ext cx="5380038" cy="3846513"/>
          </a:xfrm>
          <a:prstGeom prst="rect">
            <a:avLst/>
          </a:prstGeom>
          <a:noFill/>
          <a:extLst>
            <a:ext uri="{909E8E84-426E-40DD-AFC4-6F175D3DCCD1}">
              <a14:hiddenFill xmlns:a14="http://schemas.microsoft.com/office/drawing/2010/main">
                <a:solidFill>
                  <a:srgbClr val="FFFFFF"/>
                </a:solidFill>
              </a14:hiddenFill>
            </a:ext>
          </a:extLst>
        </p:spPr>
      </p:pic>
      <p:sp>
        <p:nvSpPr>
          <p:cNvPr id="1319941" name="Rectangle 5"/>
          <p:cNvSpPr>
            <a:spLocks noGrp="1"/>
          </p:cNvSpPr>
          <p:nvPr>
            <p:ph type="title"/>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dirty="0">
                <a:solidFill>
                  <a:srgbClr val="FF0000"/>
                </a:solidFill>
              </a:rPr>
              <a:t>火</a:t>
            </a:r>
            <a:endParaRPr lang="en-US" dirty="0">
              <a:solidFill>
                <a:srgbClr val="FF0000"/>
              </a:solidFill>
            </a:endParaRPr>
          </a:p>
        </p:txBody>
      </p:sp>
    </p:spTree>
    <p:extLst>
      <p:ext uri="{BB962C8B-B14F-4D97-AF65-F5344CB8AC3E}">
        <p14:creationId xmlns:p14="http://schemas.microsoft.com/office/powerpoint/2010/main" val="12124725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81250" name="Rectangle 3"/>
          <p:cNvSpPr>
            <a:spLocks noGrp="1"/>
          </p:cNvSpPr>
          <p:nvPr>
            <p:ph type="title"/>
          </p:nvPr>
        </p:nvSpPr>
        <p:spPr>
          <a:xfrm>
            <a:off x="685831" y="304801"/>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Man</a:t>
            </a:r>
            <a:endParaRPr lang="en-US" dirty="0">
              <a:latin typeface="Calisto MT" charset="0"/>
              <a:ea typeface="ＭＳ Ｐゴシック" charset="0"/>
              <a:cs typeface="ＭＳ Ｐゴシック" charset="0"/>
            </a:endParaRPr>
          </a:p>
        </p:txBody>
      </p:sp>
      <p:sp>
        <p:nvSpPr>
          <p:cNvPr id="181251"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81252" name="Picture 5" descr="AI-wallpaper-1-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82673401"/>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7705"/>
            </a:gs>
            <a:gs pos="100000">
              <a:srgbClr val="003702"/>
            </a:gs>
          </a:gsLst>
          <a:lin ang="5400000" scaled="1"/>
        </a:gradFill>
        <a:effectLst/>
      </p:bgPr>
    </p:bg>
    <p:spTree>
      <p:nvGrpSpPr>
        <p:cNvPr id="1" name=""/>
        <p:cNvGrpSpPr/>
        <p:nvPr/>
      </p:nvGrpSpPr>
      <p:grpSpPr>
        <a:xfrm>
          <a:off x="0" y="0"/>
          <a:ext cx="0" cy="0"/>
          <a:chOff x="0" y="0"/>
          <a:chExt cx="0" cy="0"/>
        </a:xfrm>
      </p:grpSpPr>
      <p:sp>
        <p:nvSpPr>
          <p:cNvPr id="242690" name="Rectangle 2"/>
          <p:cNvSpPr>
            <a:spLocks noChangeArrowheads="1"/>
          </p:cNvSpPr>
          <p:nvPr/>
        </p:nvSpPr>
        <p:spPr bwMode="auto">
          <a:xfrm>
            <a:off x="228824" y="533637"/>
            <a:ext cx="8686354" cy="6248549"/>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881" tIns="45441" rIns="90881" bIns="45441" anchor="ctr"/>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sp>
        <p:nvSpPr>
          <p:cNvPr id="1855491" name="Rectangle 3"/>
          <p:cNvSpPr>
            <a:spLocks noChangeArrowheads="1"/>
          </p:cNvSpPr>
          <p:nvPr/>
        </p:nvSpPr>
        <p:spPr bwMode="auto">
          <a:xfrm>
            <a:off x="304814" y="533549"/>
            <a:ext cx="4311923" cy="50676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3200">
                <a:solidFill>
                  <a:srgbClr val="FFFFFF"/>
                </a:solidFill>
                <a:latin typeface="Arial Narrow" charset="0"/>
                <a:ea typeface="宋体" charset="0"/>
                <a:cs typeface="宋体" charset="0"/>
                <a:sym typeface="Times New Roman" charset="0"/>
              </a:rPr>
              <a:t>格鲁登 </a:t>
            </a:r>
            <a:r>
              <a:rPr lang="en-US" altLang="zh-CN" sz="3200">
                <a:solidFill>
                  <a:srgbClr val="FFFFFF"/>
                </a:solidFill>
                <a:latin typeface="Arial Narrow" charset="0"/>
                <a:ea typeface="宋体" charset="0"/>
                <a:cs typeface="宋体" charset="0"/>
                <a:sym typeface="Times New Roman" charset="0"/>
              </a:rPr>
              <a:t>(Grudem) </a:t>
            </a:r>
            <a:r>
              <a:rPr lang="zh-CN" altLang="en-US" sz="3200">
                <a:solidFill>
                  <a:srgbClr val="FFFFFF"/>
                </a:solidFill>
                <a:latin typeface="Arial Narrow" charset="0"/>
                <a:ea typeface="宋体" charset="0"/>
                <a:cs typeface="宋体" charset="0"/>
                <a:sym typeface="Times New Roman" charset="0"/>
              </a:rPr>
              <a:t>的看法</a:t>
            </a:r>
          </a:p>
        </p:txBody>
      </p:sp>
      <p:sp>
        <p:nvSpPr>
          <p:cNvPr id="1855492" name="Rectangle 4"/>
          <p:cNvSpPr>
            <a:spLocks noChangeArrowheads="1"/>
          </p:cNvSpPr>
          <p:nvPr/>
        </p:nvSpPr>
        <p:spPr bwMode="auto">
          <a:xfrm>
            <a:off x="4800823" y="533549"/>
            <a:ext cx="3990454" cy="50676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3200">
                <a:solidFill>
                  <a:srgbClr val="FFFFFF"/>
                </a:solidFill>
                <a:latin typeface="Arial Narrow" charset="0"/>
                <a:ea typeface="宋体" charset="0"/>
                <a:cs typeface="宋体" charset="0"/>
                <a:sym typeface="Times New Roman" charset="0"/>
              </a:rPr>
              <a:t>圣经的看法</a:t>
            </a:r>
            <a:endParaRPr lang="en-US" altLang="zh-CN" sz="3200">
              <a:solidFill>
                <a:srgbClr val="FFFFFF"/>
              </a:solidFill>
              <a:latin typeface="Arial Narrow" charset="0"/>
              <a:ea typeface="宋体" charset="0"/>
              <a:cs typeface="宋体" charset="0"/>
              <a:sym typeface="Times New Roman" charset="0"/>
            </a:endParaRPr>
          </a:p>
        </p:txBody>
      </p:sp>
      <p:grpSp>
        <p:nvGrpSpPr>
          <p:cNvPr id="1855493" name="Group 5"/>
          <p:cNvGrpSpPr>
            <a:grpSpLocks/>
          </p:cNvGrpSpPr>
          <p:nvPr/>
        </p:nvGrpSpPr>
        <p:grpSpPr bwMode="auto">
          <a:xfrm>
            <a:off x="236637" y="1044774"/>
            <a:ext cx="4496098" cy="673076"/>
            <a:chOff x="0" y="432"/>
            <a:chExt cx="2109" cy="575"/>
          </a:xfrm>
        </p:grpSpPr>
        <p:sp>
          <p:nvSpPr>
            <p:cNvPr id="1855532" name="Rectangle 6"/>
            <p:cNvSpPr>
              <a:spLocks noChangeArrowheads="1"/>
            </p:cNvSpPr>
            <p:nvPr/>
          </p:nvSpPr>
          <p:spPr bwMode="auto">
            <a:xfrm>
              <a:off x="43" y="432"/>
              <a:ext cx="2023"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预言是宣告每个</a:t>
              </a:r>
              <a:r>
                <a:rPr lang="en-US" altLang="zh-CN" sz="2000" b="0">
                  <a:solidFill>
                    <a:srgbClr val="000000"/>
                  </a:solidFill>
                  <a:latin typeface="Arial Narrow" charset="0"/>
                  <a:ea typeface="宋体" charset="0"/>
                  <a:cs typeface="宋体" charset="0"/>
                  <a:sym typeface="Times New Roman" charset="0"/>
                </a:rPr>
                <a:t> (</a:t>
              </a:r>
              <a:r>
                <a:rPr lang="zh-CN" altLang="en-US" sz="2000" b="0">
                  <a:solidFill>
                    <a:srgbClr val="000000"/>
                  </a:solidFill>
                  <a:latin typeface="Arial Narrow" charset="0"/>
                  <a:ea typeface="宋体" charset="0"/>
                  <a:cs typeface="宋体" charset="0"/>
                  <a:sym typeface="Times New Roman" charset="0"/>
                </a:rPr>
                <a:t>对或错</a:t>
              </a:r>
              <a:r>
                <a:rPr lang="en-US" altLang="zh-CN" sz="2000" b="0">
                  <a:solidFill>
                    <a:srgbClr val="000000"/>
                  </a:solidFill>
                  <a:latin typeface="Arial Narrow" charset="0"/>
                  <a:ea typeface="宋体" charset="0"/>
                  <a:cs typeface="宋体" charset="0"/>
                  <a:sym typeface="Times New Roman" charset="0"/>
                </a:rPr>
                <a:t>) </a:t>
              </a:r>
              <a:r>
                <a:rPr lang="zh-CN" altLang="en-US" sz="2000" b="0">
                  <a:solidFill>
                    <a:srgbClr val="000000"/>
                  </a:solidFill>
                  <a:latin typeface="Arial Narrow" charset="0"/>
                  <a:ea typeface="宋体" charset="0"/>
                  <a:cs typeface="宋体" charset="0"/>
                  <a:sym typeface="Times New Roman" charset="0"/>
                </a:rPr>
                <a:t>圣灵带给某某人启示</a:t>
              </a:r>
              <a:endParaRPr lang="en-US" altLang="zh-CN" sz="2000" b="0">
                <a:solidFill>
                  <a:srgbClr val="000000"/>
                </a:solidFill>
                <a:latin typeface="Arial Narrow" charset="0"/>
                <a:ea typeface="宋体" charset="0"/>
                <a:cs typeface="宋体" charset="0"/>
                <a:sym typeface="Times New Roman" charset="0"/>
              </a:endParaRPr>
            </a:p>
          </p:txBody>
        </p:sp>
        <p:sp>
          <p:nvSpPr>
            <p:cNvPr id="242695" name="Rectangle 7"/>
            <p:cNvSpPr>
              <a:spLocks noChangeArrowheads="1"/>
            </p:cNvSpPr>
            <p:nvPr/>
          </p:nvSpPr>
          <p:spPr bwMode="auto">
            <a:xfrm>
              <a:off x="0" y="432"/>
              <a:ext cx="2109" cy="575"/>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494" name="Group 8"/>
          <p:cNvGrpSpPr>
            <a:grpSpLocks/>
          </p:cNvGrpSpPr>
          <p:nvPr/>
        </p:nvGrpSpPr>
        <p:grpSpPr bwMode="auto">
          <a:xfrm>
            <a:off x="4732734" y="1044774"/>
            <a:ext cx="4174629" cy="673076"/>
            <a:chOff x="2109" y="432"/>
            <a:chExt cx="1958" cy="575"/>
          </a:xfrm>
        </p:grpSpPr>
        <p:sp>
          <p:nvSpPr>
            <p:cNvPr id="1855530" name="Rectangle 9"/>
            <p:cNvSpPr>
              <a:spLocks noChangeArrowheads="1"/>
            </p:cNvSpPr>
            <p:nvPr/>
          </p:nvSpPr>
          <p:spPr bwMode="auto">
            <a:xfrm>
              <a:off x="2152" y="432"/>
              <a:ext cx="1872"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预言是宣告神的灵感及</a:t>
              </a:r>
            </a:p>
            <a:p>
              <a:pPr defTabSz="908916"/>
              <a:r>
                <a:rPr lang="zh-CN" altLang="en-US" sz="2000" b="0">
                  <a:solidFill>
                    <a:srgbClr val="000000"/>
                  </a:solidFill>
                  <a:latin typeface="Arial Narrow" charset="0"/>
                  <a:ea typeface="宋体" charset="0"/>
                  <a:cs typeface="宋体" charset="0"/>
                  <a:sym typeface="Times New Roman" charset="0"/>
                </a:rPr>
                <a:t>给别人没错误的启示</a:t>
              </a:r>
              <a:endParaRPr lang="en-US" altLang="zh-CN" sz="2000" b="0">
                <a:solidFill>
                  <a:srgbClr val="000000"/>
                </a:solidFill>
                <a:latin typeface="Arial Narrow" charset="0"/>
                <a:ea typeface="宋体" charset="0"/>
                <a:cs typeface="宋体" charset="0"/>
                <a:sym typeface="Times New Roman" charset="0"/>
              </a:endParaRPr>
            </a:p>
          </p:txBody>
        </p:sp>
        <p:sp>
          <p:nvSpPr>
            <p:cNvPr id="242698" name="Rectangle 10"/>
            <p:cNvSpPr>
              <a:spLocks noChangeArrowheads="1"/>
            </p:cNvSpPr>
            <p:nvPr/>
          </p:nvSpPr>
          <p:spPr bwMode="auto">
            <a:xfrm>
              <a:off x="2109" y="432"/>
              <a:ext cx="1958" cy="575"/>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1855495" name="Rectangle 11"/>
          <p:cNvSpPr>
            <a:spLocks noChangeArrowheads="1"/>
          </p:cNvSpPr>
          <p:nvPr/>
        </p:nvSpPr>
        <p:spPr bwMode="auto">
          <a:xfrm>
            <a:off x="304814" y="1717850"/>
            <a:ext cx="4311923"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dirty="0">
                <a:solidFill>
                  <a:srgbClr val="FFFFFF"/>
                </a:solidFill>
                <a:latin typeface="Arial Narrow" charset="0"/>
                <a:ea typeface="宋体" charset="0"/>
                <a:cs typeface="宋体" charset="0"/>
                <a:sym typeface="Times New Roman" charset="0"/>
              </a:rPr>
              <a:t>以上的定义是韦恩</a:t>
            </a:r>
            <a:r>
              <a:rPr lang="en-US" altLang="zh-CN" sz="2000" b="0" dirty="0">
                <a:solidFill>
                  <a:srgbClr val="FFFFFF"/>
                </a:solidFill>
                <a:latin typeface="宋体" charset="0"/>
                <a:ea typeface="宋体" charset="0"/>
                <a:cs typeface="宋体" charset="0"/>
                <a:sym typeface="Times New Roman" charset="0"/>
              </a:rPr>
              <a:t>·</a:t>
            </a:r>
            <a:r>
              <a:rPr lang="zh-CN" altLang="en-US" sz="2000" b="0" dirty="0">
                <a:solidFill>
                  <a:srgbClr val="FFFFFF"/>
                </a:solidFill>
                <a:latin typeface="宋体" charset="0"/>
                <a:ea typeface="宋体" charset="0"/>
                <a:cs typeface="宋体" charset="0"/>
                <a:sym typeface="Times New Roman" charset="0"/>
              </a:rPr>
              <a:t>格鲁登</a:t>
            </a:r>
          </a:p>
          <a:p>
            <a:pPr defTabSz="908916"/>
            <a:r>
              <a:rPr lang="zh-CN" altLang="en-US" sz="2000" b="0" dirty="0">
                <a:solidFill>
                  <a:srgbClr val="FFFFFF"/>
                </a:solidFill>
                <a:latin typeface="宋体" charset="0"/>
                <a:ea typeface="宋体" charset="0"/>
                <a:cs typeface="宋体" charset="0"/>
                <a:sym typeface="Times New Roman" charset="0"/>
              </a:rPr>
              <a:t>于</a:t>
            </a:r>
            <a:r>
              <a:rPr lang="en-US" altLang="zh-CN" sz="2000" b="0" dirty="0">
                <a:solidFill>
                  <a:srgbClr val="FFFFFF"/>
                </a:solidFill>
                <a:latin typeface="宋体" charset="0"/>
                <a:ea typeface="宋体" charset="0"/>
                <a:cs typeface="宋体" charset="0"/>
                <a:sym typeface="Times New Roman" charset="0"/>
              </a:rPr>
              <a:t>1988</a:t>
            </a:r>
            <a:r>
              <a:rPr lang="zh-CN" altLang="en-US" sz="2000" b="0" dirty="0">
                <a:solidFill>
                  <a:srgbClr val="FFFFFF"/>
                </a:solidFill>
                <a:latin typeface="宋体" charset="0"/>
                <a:ea typeface="宋体" charset="0"/>
                <a:cs typeface="宋体" charset="0"/>
                <a:sym typeface="Times New Roman" charset="0"/>
              </a:rPr>
              <a:t>年编造的</a:t>
            </a:r>
            <a:endParaRPr lang="en-US" altLang="zh-CN" sz="2000" b="0" dirty="0">
              <a:solidFill>
                <a:srgbClr val="FFFFFF"/>
              </a:solidFill>
              <a:latin typeface="Arial Narrow" charset="0"/>
              <a:ea typeface="宋体" charset="0"/>
              <a:cs typeface="宋体" charset="0"/>
              <a:sym typeface="Times New Roman" charset="0"/>
            </a:endParaRPr>
          </a:p>
        </p:txBody>
      </p:sp>
      <p:sp>
        <p:nvSpPr>
          <p:cNvPr id="1855496" name="Rectangle 12"/>
          <p:cNvSpPr>
            <a:spLocks noChangeArrowheads="1"/>
          </p:cNvSpPr>
          <p:nvPr/>
        </p:nvSpPr>
        <p:spPr bwMode="auto">
          <a:xfrm>
            <a:off x="4800823" y="1717850"/>
            <a:ext cx="3990454"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以上的定义是教会以来</a:t>
            </a:r>
            <a:r>
              <a:rPr lang="en-US" altLang="zh-CN" sz="2000" b="0">
                <a:solidFill>
                  <a:srgbClr val="FFFFFF"/>
                </a:solidFill>
                <a:latin typeface="Arial Narrow" charset="0"/>
                <a:ea typeface="宋体" charset="0"/>
                <a:cs typeface="宋体" charset="0"/>
                <a:sym typeface="Times New Roman" charset="0"/>
              </a:rPr>
              <a:t>20</a:t>
            </a:r>
            <a:r>
              <a:rPr lang="zh-CN" altLang="en-US" sz="2000" b="0">
                <a:solidFill>
                  <a:srgbClr val="FFFFFF"/>
                </a:solidFill>
                <a:latin typeface="Arial Narrow" charset="0"/>
                <a:ea typeface="宋体" charset="0"/>
                <a:cs typeface="宋体" charset="0"/>
                <a:sym typeface="Times New Roman" charset="0"/>
              </a:rPr>
              <a:t>世纪久</a:t>
            </a:r>
          </a:p>
          <a:p>
            <a:pPr defTabSz="908916"/>
            <a:r>
              <a:rPr lang="zh-CN" altLang="en-US" sz="2000" b="0">
                <a:solidFill>
                  <a:srgbClr val="FFFFFF"/>
                </a:solidFill>
                <a:latin typeface="Arial Narrow" charset="0"/>
                <a:ea typeface="宋体" charset="0"/>
                <a:cs typeface="宋体" charset="0"/>
                <a:sym typeface="Times New Roman" charset="0"/>
              </a:rPr>
              <a:t>的教导</a:t>
            </a:r>
            <a:r>
              <a:rPr lang="en-US" altLang="zh-CN" sz="2000" b="0">
                <a:solidFill>
                  <a:srgbClr val="FFFFFF"/>
                </a:solidFill>
                <a:latin typeface="Arial Narrow" charset="0"/>
                <a:ea typeface="宋体" charset="0"/>
                <a:cs typeface="宋体" charset="0"/>
                <a:sym typeface="Times New Roman" charset="0"/>
              </a:rPr>
              <a:t>T</a:t>
            </a:r>
          </a:p>
        </p:txBody>
      </p:sp>
      <p:grpSp>
        <p:nvGrpSpPr>
          <p:cNvPr id="1855497" name="Group 13"/>
          <p:cNvGrpSpPr>
            <a:grpSpLocks/>
          </p:cNvGrpSpPr>
          <p:nvPr/>
        </p:nvGrpSpPr>
        <p:grpSpPr bwMode="auto">
          <a:xfrm>
            <a:off x="236637" y="2391012"/>
            <a:ext cx="4496098" cy="572617"/>
            <a:chOff x="0" y="1582"/>
            <a:chExt cx="2109" cy="489"/>
          </a:xfrm>
        </p:grpSpPr>
        <p:sp>
          <p:nvSpPr>
            <p:cNvPr id="1855528" name="Rectangle 14"/>
            <p:cNvSpPr>
              <a:spLocks noChangeArrowheads="1"/>
            </p:cNvSpPr>
            <p:nvPr/>
          </p:nvSpPr>
          <p:spPr bwMode="auto">
            <a:xfrm>
              <a:off x="43" y="1582"/>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旧约先知和新约使徒是一致的</a:t>
              </a:r>
              <a:endParaRPr lang="en-US" altLang="zh-CN" sz="2000" b="0">
                <a:solidFill>
                  <a:srgbClr val="000000"/>
                </a:solidFill>
                <a:latin typeface="Arial Narrow" charset="0"/>
                <a:ea typeface="宋体" charset="0"/>
                <a:cs typeface="宋体" charset="0"/>
                <a:sym typeface="Times New Roman" charset="0"/>
              </a:endParaRPr>
            </a:p>
          </p:txBody>
        </p:sp>
        <p:sp>
          <p:nvSpPr>
            <p:cNvPr id="242703" name="Rectangle 15"/>
            <p:cNvSpPr>
              <a:spLocks noChangeArrowheads="1"/>
            </p:cNvSpPr>
            <p:nvPr/>
          </p:nvSpPr>
          <p:spPr bwMode="auto">
            <a:xfrm>
              <a:off x="0" y="1582"/>
              <a:ext cx="2109"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498" name="Group 16"/>
          <p:cNvGrpSpPr>
            <a:grpSpLocks/>
          </p:cNvGrpSpPr>
          <p:nvPr/>
        </p:nvGrpSpPr>
        <p:grpSpPr bwMode="auto">
          <a:xfrm>
            <a:off x="4732734" y="2391012"/>
            <a:ext cx="4174629" cy="572617"/>
            <a:chOff x="2109" y="1582"/>
            <a:chExt cx="1958" cy="489"/>
          </a:xfrm>
        </p:grpSpPr>
        <p:sp>
          <p:nvSpPr>
            <p:cNvPr id="1855526" name="Rectangle 17"/>
            <p:cNvSpPr>
              <a:spLocks noChangeArrowheads="1"/>
            </p:cNvSpPr>
            <p:nvPr/>
          </p:nvSpPr>
          <p:spPr bwMode="auto">
            <a:xfrm>
              <a:off x="2152" y="1582"/>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旧约先知和新约先知是一致的</a:t>
              </a:r>
              <a:endParaRPr lang="en-US" altLang="zh-CN" sz="2000" b="0">
                <a:solidFill>
                  <a:srgbClr val="000000"/>
                </a:solidFill>
                <a:latin typeface="Arial Narrow" charset="0"/>
                <a:ea typeface="宋体" charset="0"/>
                <a:cs typeface="宋体" charset="0"/>
                <a:sym typeface="Times New Roman" charset="0"/>
              </a:endParaRPr>
            </a:p>
          </p:txBody>
        </p:sp>
        <p:sp>
          <p:nvSpPr>
            <p:cNvPr id="242706" name="Rectangle 18"/>
            <p:cNvSpPr>
              <a:spLocks noChangeArrowheads="1"/>
            </p:cNvSpPr>
            <p:nvPr/>
          </p:nvSpPr>
          <p:spPr bwMode="auto">
            <a:xfrm>
              <a:off x="2109" y="1582"/>
              <a:ext cx="1958"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1855499" name="Rectangle 19"/>
          <p:cNvSpPr>
            <a:spLocks noChangeArrowheads="1"/>
          </p:cNvSpPr>
          <p:nvPr/>
        </p:nvSpPr>
        <p:spPr bwMode="auto">
          <a:xfrm>
            <a:off x="328254" y="2963540"/>
            <a:ext cx="4311923"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神将从旧约到新约的预言定义改变了</a:t>
            </a:r>
            <a:endParaRPr lang="en-US" altLang="zh-CN" sz="2000" b="0">
              <a:solidFill>
                <a:srgbClr val="FFFFFF"/>
              </a:solidFill>
              <a:latin typeface="Arial Narrow" charset="0"/>
              <a:ea typeface="宋体" charset="0"/>
              <a:cs typeface="宋体" charset="0"/>
              <a:sym typeface="Times New Roman" charset="0"/>
            </a:endParaRPr>
          </a:p>
        </p:txBody>
      </p:sp>
      <p:sp>
        <p:nvSpPr>
          <p:cNvPr id="1855500" name="Rectangle 20"/>
          <p:cNvSpPr>
            <a:spLocks noChangeArrowheads="1"/>
          </p:cNvSpPr>
          <p:nvPr/>
        </p:nvSpPr>
        <p:spPr bwMode="auto">
          <a:xfrm>
            <a:off x="4824264" y="2963540"/>
            <a:ext cx="3991570"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神把预言的定义在旧新约里得一致</a:t>
            </a:r>
            <a:endParaRPr lang="en-US" altLang="zh-CN" sz="2000" b="0">
              <a:solidFill>
                <a:srgbClr val="FFFFFF"/>
              </a:solidFill>
              <a:latin typeface="Arial Narrow" charset="0"/>
              <a:ea typeface="宋体" charset="0"/>
              <a:cs typeface="宋体" charset="0"/>
              <a:sym typeface="Times New Roman" charset="0"/>
            </a:endParaRPr>
          </a:p>
        </p:txBody>
      </p:sp>
      <p:grpSp>
        <p:nvGrpSpPr>
          <p:cNvPr id="1855501" name="Group 21"/>
          <p:cNvGrpSpPr>
            <a:grpSpLocks/>
          </p:cNvGrpSpPr>
          <p:nvPr/>
        </p:nvGrpSpPr>
        <p:grpSpPr bwMode="auto">
          <a:xfrm>
            <a:off x="236637" y="3636615"/>
            <a:ext cx="4496098" cy="571500"/>
            <a:chOff x="0" y="2646"/>
            <a:chExt cx="2109" cy="489"/>
          </a:xfrm>
        </p:grpSpPr>
        <p:sp>
          <p:nvSpPr>
            <p:cNvPr id="1855524" name="Rectangle 22"/>
            <p:cNvSpPr>
              <a:spLocks noChangeArrowheads="1"/>
            </p:cNvSpPr>
            <p:nvPr/>
          </p:nvSpPr>
          <p:spPr bwMode="auto">
            <a:xfrm>
              <a:off x="43" y="2646"/>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神给些有错误的预言</a:t>
              </a:r>
              <a:endParaRPr lang="en-US" altLang="zh-CN" sz="2000" b="0">
                <a:solidFill>
                  <a:srgbClr val="000000"/>
                </a:solidFill>
                <a:latin typeface="Arial Narrow" charset="0"/>
                <a:ea typeface="宋体" charset="0"/>
                <a:cs typeface="宋体" charset="0"/>
                <a:sym typeface="Times New Roman" charset="0"/>
              </a:endParaRPr>
            </a:p>
          </p:txBody>
        </p:sp>
        <p:sp>
          <p:nvSpPr>
            <p:cNvPr id="242711" name="Rectangle 23"/>
            <p:cNvSpPr>
              <a:spLocks noChangeArrowheads="1"/>
            </p:cNvSpPr>
            <p:nvPr/>
          </p:nvSpPr>
          <p:spPr bwMode="auto">
            <a:xfrm>
              <a:off x="0" y="2646"/>
              <a:ext cx="2109"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502" name="Group 24"/>
          <p:cNvGrpSpPr>
            <a:grpSpLocks/>
          </p:cNvGrpSpPr>
          <p:nvPr/>
        </p:nvGrpSpPr>
        <p:grpSpPr bwMode="auto">
          <a:xfrm>
            <a:off x="4724921" y="3657824"/>
            <a:ext cx="4174629" cy="571500"/>
            <a:chOff x="2109" y="2646"/>
            <a:chExt cx="1958" cy="489"/>
          </a:xfrm>
        </p:grpSpPr>
        <p:sp>
          <p:nvSpPr>
            <p:cNvPr id="1855522" name="Rectangle 25"/>
            <p:cNvSpPr>
              <a:spLocks noChangeArrowheads="1"/>
            </p:cNvSpPr>
            <p:nvPr/>
          </p:nvSpPr>
          <p:spPr bwMode="auto">
            <a:xfrm>
              <a:off x="2152" y="2646"/>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神所给的预言是没有错误的</a:t>
              </a:r>
              <a:endParaRPr lang="en-US" altLang="zh-CN" sz="2000" b="0">
                <a:solidFill>
                  <a:srgbClr val="000000"/>
                </a:solidFill>
                <a:latin typeface="Arial Narrow" charset="0"/>
                <a:ea typeface="宋体" charset="0"/>
                <a:cs typeface="宋体" charset="0"/>
                <a:sym typeface="Times New Roman" charset="0"/>
              </a:endParaRPr>
            </a:p>
            <a:p>
              <a:pPr defTabSz="908916"/>
              <a:r>
                <a:rPr lang="en-US" altLang="zh-CN" sz="2000" b="0">
                  <a:solidFill>
                    <a:srgbClr val="000000"/>
                  </a:solidFill>
                  <a:latin typeface="Arial Narrow" charset="0"/>
                  <a:ea typeface="宋体" charset="0"/>
                  <a:cs typeface="宋体" charset="0"/>
                  <a:sym typeface="Times New Roman" charset="0"/>
                </a:rPr>
                <a:t>(</a:t>
              </a:r>
              <a:r>
                <a:rPr lang="zh-CN" altLang="en-US" sz="2000" b="0">
                  <a:solidFill>
                    <a:srgbClr val="000000"/>
                  </a:solidFill>
                  <a:latin typeface="Arial Narrow" charset="0"/>
                  <a:ea typeface="宋体" charset="0"/>
                  <a:cs typeface="宋体" charset="0"/>
                  <a:sym typeface="Times New Roman" charset="0"/>
                </a:rPr>
                <a:t>彼后 </a:t>
              </a:r>
              <a:r>
                <a:rPr lang="en-US" altLang="zh-CN" sz="2000" b="0">
                  <a:solidFill>
                    <a:srgbClr val="000000"/>
                  </a:solidFill>
                  <a:latin typeface="Arial Narrow" charset="0"/>
                  <a:ea typeface="宋体" charset="0"/>
                  <a:cs typeface="宋体" charset="0"/>
                  <a:sym typeface="Times New Roman" charset="0"/>
                </a:rPr>
                <a:t>1:20-21)</a:t>
              </a:r>
            </a:p>
          </p:txBody>
        </p:sp>
        <p:sp>
          <p:nvSpPr>
            <p:cNvPr id="242714" name="Rectangle 26"/>
            <p:cNvSpPr>
              <a:spLocks noChangeArrowheads="1"/>
            </p:cNvSpPr>
            <p:nvPr/>
          </p:nvSpPr>
          <p:spPr bwMode="auto">
            <a:xfrm>
              <a:off x="2109" y="2646"/>
              <a:ext cx="1958"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1855503" name="Rectangle 27"/>
          <p:cNvSpPr>
            <a:spLocks noChangeArrowheads="1"/>
          </p:cNvSpPr>
          <p:nvPr/>
        </p:nvSpPr>
        <p:spPr bwMode="auto">
          <a:xfrm>
            <a:off x="328254" y="4208115"/>
            <a:ext cx="4311923" cy="67530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每个信徒都能发预言</a:t>
            </a:r>
            <a:endParaRPr lang="en-US" altLang="zh-CN" sz="2000" b="0">
              <a:solidFill>
                <a:srgbClr val="FFFFFF"/>
              </a:solidFill>
              <a:latin typeface="Arial Narrow" charset="0"/>
              <a:ea typeface="宋体" charset="0"/>
              <a:cs typeface="宋体" charset="0"/>
              <a:sym typeface="Times New Roman" charset="0"/>
            </a:endParaRPr>
          </a:p>
        </p:txBody>
      </p:sp>
      <p:sp>
        <p:nvSpPr>
          <p:cNvPr id="1855504" name="Rectangle 28"/>
          <p:cNvSpPr>
            <a:spLocks noChangeArrowheads="1"/>
          </p:cNvSpPr>
          <p:nvPr/>
        </p:nvSpPr>
        <p:spPr bwMode="auto">
          <a:xfrm>
            <a:off x="4824264" y="4208115"/>
            <a:ext cx="3991570" cy="67530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只有预言恩赐的人才能发预言</a:t>
            </a:r>
          </a:p>
          <a:p>
            <a:pPr defTabSz="908916"/>
            <a:r>
              <a:rPr lang="en-US" altLang="zh-CN" sz="2000" b="0">
                <a:solidFill>
                  <a:srgbClr val="FFFFFF"/>
                </a:solidFill>
                <a:latin typeface="Arial Narrow" charset="0"/>
                <a:ea typeface="宋体" charset="0"/>
                <a:cs typeface="宋体" charset="0"/>
                <a:sym typeface="Times New Roman" charset="0"/>
              </a:rPr>
              <a:t> (</a:t>
            </a:r>
            <a:r>
              <a:rPr lang="zh-CN" altLang="en-US" sz="2000" b="0">
                <a:solidFill>
                  <a:srgbClr val="FFFFFF"/>
                </a:solidFill>
                <a:latin typeface="Arial Narrow" charset="0"/>
                <a:ea typeface="宋体" charset="0"/>
                <a:cs typeface="宋体" charset="0"/>
                <a:sym typeface="Times New Roman" charset="0"/>
              </a:rPr>
              <a:t>林前 </a:t>
            </a:r>
            <a:r>
              <a:rPr lang="en-US" altLang="zh-CN" sz="2000" b="0">
                <a:solidFill>
                  <a:srgbClr val="FFFFFF"/>
                </a:solidFill>
                <a:latin typeface="Arial Narrow" charset="0"/>
                <a:ea typeface="宋体" charset="0"/>
                <a:cs typeface="宋体" charset="0"/>
                <a:sym typeface="Times New Roman" charset="0"/>
              </a:rPr>
              <a:t>12:29)</a:t>
            </a:r>
          </a:p>
        </p:txBody>
      </p:sp>
      <p:grpSp>
        <p:nvGrpSpPr>
          <p:cNvPr id="1855505" name="Group 29"/>
          <p:cNvGrpSpPr>
            <a:grpSpLocks/>
          </p:cNvGrpSpPr>
          <p:nvPr/>
        </p:nvGrpSpPr>
        <p:grpSpPr bwMode="auto">
          <a:xfrm>
            <a:off x="236637" y="4883425"/>
            <a:ext cx="4496098" cy="673075"/>
            <a:chOff x="0" y="3710"/>
            <a:chExt cx="2109" cy="575"/>
          </a:xfrm>
        </p:grpSpPr>
        <p:sp>
          <p:nvSpPr>
            <p:cNvPr id="1855520" name="Rectangle 30"/>
            <p:cNvSpPr>
              <a:spLocks noChangeArrowheads="1"/>
            </p:cNvSpPr>
            <p:nvPr/>
          </p:nvSpPr>
          <p:spPr bwMode="auto">
            <a:xfrm>
              <a:off x="43" y="3710"/>
              <a:ext cx="2023"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有两种新约预言</a:t>
              </a:r>
              <a:r>
                <a:rPr lang="en-US" altLang="zh-CN" sz="2000" b="0">
                  <a:solidFill>
                    <a:srgbClr val="000000"/>
                  </a:solidFill>
                  <a:latin typeface="Arial Narrow" charset="0"/>
                  <a:ea typeface="宋体" charset="0"/>
                  <a:cs typeface="宋体" charset="0"/>
                  <a:sym typeface="Times New Roman" charset="0"/>
                </a:rPr>
                <a:t> </a:t>
              </a:r>
            </a:p>
            <a:p>
              <a:pPr defTabSz="908916" eaLnBrk="0" hangingPunct="0"/>
              <a:r>
                <a:rPr lang="en-US" altLang="zh-CN" sz="2000" b="0">
                  <a:solidFill>
                    <a:srgbClr val="000000"/>
                  </a:solidFill>
                  <a:latin typeface="Arial Narrow" charset="0"/>
                  <a:ea typeface="宋体" charset="0"/>
                  <a:cs typeface="宋体" charset="0"/>
                  <a:sym typeface="Times New Roman" charset="0"/>
                </a:rPr>
                <a:t>(</a:t>
              </a:r>
              <a:r>
                <a:rPr lang="zh-CN" altLang="en-US" sz="2000" b="0">
                  <a:solidFill>
                    <a:srgbClr val="000000"/>
                  </a:solidFill>
                  <a:latin typeface="Arial Narrow" charset="0"/>
                  <a:ea typeface="宋体" charset="0"/>
                  <a:cs typeface="宋体" charset="0"/>
                  <a:sym typeface="Times New Roman" charset="0"/>
                </a:rPr>
                <a:t>有错误的及没错误的</a:t>
              </a:r>
              <a:r>
                <a:rPr lang="en-US" altLang="zh-CN" sz="2000" b="0">
                  <a:solidFill>
                    <a:srgbClr val="000000"/>
                  </a:solidFill>
                  <a:latin typeface="Arial Narrow" charset="0"/>
                  <a:ea typeface="宋体" charset="0"/>
                  <a:cs typeface="宋体" charset="0"/>
                  <a:sym typeface="Times New Roman" charset="0"/>
                </a:rPr>
                <a:t>)</a:t>
              </a:r>
            </a:p>
          </p:txBody>
        </p:sp>
        <p:sp>
          <p:nvSpPr>
            <p:cNvPr id="242719" name="Rectangle 31"/>
            <p:cNvSpPr>
              <a:spLocks noChangeArrowheads="1"/>
            </p:cNvSpPr>
            <p:nvPr/>
          </p:nvSpPr>
          <p:spPr bwMode="auto">
            <a:xfrm>
              <a:off x="0" y="3710"/>
              <a:ext cx="2109" cy="575"/>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506" name="Group 32"/>
          <p:cNvGrpSpPr>
            <a:grpSpLocks/>
          </p:cNvGrpSpPr>
          <p:nvPr/>
        </p:nvGrpSpPr>
        <p:grpSpPr bwMode="auto">
          <a:xfrm>
            <a:off x="4732734" y="4883425"/>
            <a:ext cx="4174629" cy="673075"/>
            <a:chOff x="2109" y="3710"/>
            <a:chExt cx="1958" cy="575"/>
          </a:xfrm>
        </p:grpSpPr>
        <p:sp>
          <p:nvSpPr>
            <p:cNvPr id="1855518" name="Rectangle 33"/>
            <p:cNvSpPr>
              <a:spLocks noChangeArrowheads="1"/>
            </p:cNvSpPr>
            <p:nvPr/>
          </p:nvSpPr>
          <p:spPr bwMode="auto">
            <a:xfrm>
              <a:off x="2152" y="3710"/>
              <a:ext cx="1872"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只有一种新约预言</a:t>
              </a:r>
              <a:endParaRPr lang="en-US" altLang="zh-CN" sz="2000" b="0">
                <a:solidFill>
                  <a:srgbClr val="000000"/>
                </a:solidFill>
                <a:latin typeface="Arial Narrow" charset="0"/>
                <a:ea typeface="宋体" charset="0"/>
                <a:cs typeface="宋体" charset="0"/>
                <a:sym typeface="Times New Roman" charset="0"/>
              </a:endParaRPr>
            </a:p>
            <a:p>
              <a:pPr defTabSz="908916" eaLnBrk="0" hangingPunct="0"/>
              <a:r>
                <a:rPr lang="en-US" altLang="zh-CN" sz="2000" b="0">
                  <a:solidFill>
                    <a:srgbClr val="000000"/>
                  </a:solidFill>
                  <a:latin typeface="Arial Narrow" charset="0"/>
                  <a:ea typeface="宋体" charset="0"/>
                  <a:cs typeface="宋体" charset="0"/>
                  <a:sym typeface="Times New Roman" charset="0"/>
                </a:rPr>
                <a:t>(</a:t>
              </a:r>
              <a:r>
                <a:rPr lang="zh-CN" altLang="en-US" sz="2000" b="0">
                  <a:solidFill>
                    <a:srgbClr val="000000"/>
                  </a:solidFill>
                  <a:latin typeface="Arial Narrow" charset="0"/>
                  <a:ea typeface="宋体" charset="0"/>
                  <a:cs typeface="宋体" charset="0"/>
                  <a:sym typeface="Times New Roman" charset="0"/>
                </a:rPr>
                <a:t>没错误的</a:t>
              </a:r>
              <a:r>
                <a:rPr lang="en-US" altLang="zh-CN" sz="2000" b="0">
                  <a:solidFill>
                    <a:srgbClr val="000000"/>
                  </a:solidFill>
                  <a:latin typeface="Arial Narrow" charset="0"/>
                  <a:ea typeface="宋体" charset="0"/>
                  <a:cs typeface="宋体" charset="0"/>
                  <a:sym typeface="Times New Roman" charset="0"/>
                </a:rPr>
                <a:t>)</a:t>
              </a:r>
            </a:p>
          </p:txBody>
        </p:sp>
        <p:sp>
          <p:nvSpPr>
            <p:cNvPr id="242722" name="Rectangle 34"/>
            <p:cNvSpPr>
              <a:spLocks noChangeArrowheads="1"/>
            </p:cNvSpPr>
            <p:nvPr/>
          </p:nvSpPr>
          <p:spPr bwMode="auto">
            <a:xfrm>
              <a:off x="2109" y="3710"/>
              <a:ext cx="1958" cy="575"/>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1855507" name="Rectangle 35"/>
          <p:cNvSpPr>
            <a:spLocks noChangeArrowheads="1"/>
          </p:cNvSpPr>
          <p:nvPr/>
        </p:nvSpPr>
        <p:spPr bwMode="auto">
          <a:xfrm>
            <a:off x="328254" y="5556498"/>
            <a:ext cx="4311923" cy="5715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有错误的预言可有感动的</a:t>
            </a:r>
            <a:endParaRPr lang="en-US" altLang="zh-CN" sz="2000" b="0">
              <a:solidFill>
                <a:srgbClr val="FFFFFF"/>
              </a:solidFill>
              <a:latin typeface="Arial Narrow" charset="0"/>
              <a:ea typeface="宋体" charset="0"/>
              <a:cs typeface="宋体" charset="0"/>
              <a:sym typeface="Times New Roman" charset="0"/>
            </a:endParaRPr>
          </a:p>
        </p:txBody>
      </p:sp>
      <p:sp>
        <p:nvSpPr>
          <p:cNvPr id="1855508" name="Rectangle 36"/>
          <p:cNvSpPr>
            <a:spLocks noChangeArrowheads="1"/>
          </p:cNvSpPr>
          <p:nvPr/>
        </p:nvSpPr>
        <p:spPr bwMode="auto">
          <a:xfrm>
            <a:off x="4824264" y="5556498"/>
            <a:ext cx="3991570" cy="5715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FFFFFF"/>
                </a:solidFill>
                <a:latin typeface="Arial Narrow" charset="0"/>
                <a:ea typeface="宋体" charset="0"/>
                <a:cs typeface="宋体" charset="0"/>
                <a:sym typeface="Times New Roman" charset="0"/>
              </a:rPr>
              <a:t>错误的预言是假的预言</a:t>
            </a:r>
            <a:endParaRPr lang="en-US" altLang="zh-CN" sz="2000" b="0">
              <a:solidFill>
                <a:srgbClr val="FFFFFF"/>
              </a:solidFill>
              <a:latin typeface="Arial Narrow" charset="0"/>
              <a:ea typeface="宋体" charset="0"/>
              <a:cs typeface="宋体" charset="0"/>
              <a:sym typeface="Times New Roman" charset="0"/>
            </a:endParaRPr>
          </a:p>
          <a:p>
            <a:pPr defTabSz="908916"/>
            <a:r>
              <a:rPr lang="en-US" altLang="zh-CN" sz="2000" b="0">
                <a:solidFill>
                  <a:srgbClr val="FFFFFF"/>
                </a:solidFill>
                <a:latin typeface="Arial Narrow" charset="0"/>
                <a:ea typeface="宋体" charset="0"/>
                <a:cs typeface="宋体" charset="0"/>
                <a:sym typeface="Times New Roman" charset="0"/>
              </a:rPr>
              <a:t>(</a:t>
            </a:r>
            <a:r>
              <a:rPr lang="zh-CN" altLang="en-US" sz="2000" b="0">
                <a:solidFill>
                  <a:srgbClr val="FFFFFF"/>
                </a:solidFill>
                <a:latin typeface="Arial Narrow" charset="0"/>
                <a:ea typeface="宋体" charset="0"/>
                <a:cs typeface="宋体" charset="0"/>
                <a:sym typeface="Times New Roman" charset="0"/>
              </a:rPr>
              <a:t>申 </a:t>
            </a:r>
            <a:r>
              <a:rPr lang="en-US" altLang="zh-CN" sz="2000" b="0">
                <a:solidFill>
                  <a:srgbClr val="FFFFFF"/>
                </a:solidFill>
                <a:latin typeface="Arial Narrow" charset="0"/>
                <a:ea typeface="宋体" charset="0"/>
                <a:cs typeface="宋体" charset="0"/>
                <a:sym typeface="Times New Roman" charset="0"/>
              </a:rPr>
              <a:t>13:1-5; 18:14-20)</a:t>
            </a:r>
          </a:p>
        </p:txBody>
      </p:sp>
      <p:grpSp>
        <p:nvGrpSpPr>
          <p:cNvPr id="1855509" name="Group 37"/>
          <p:cNvGrpSpPr>
            <a:grpSpLocks/>
          </p:cNvGrpSpPr>
          <p:nvPr/>
        </p:nvGrpSpPr>
        <p:grpSpPr bwMode="auto">
          <a:xfrm>
            <a:off x="236637" y="6128086"/>
            <a:ext cx="4496098" cy="572617"/>
            <a:chOff x="0" y="4774"/>
            <a:chExt cx="2109" cy="489"/>
          </a:xfrm>
        </p:grpSpPr>
        <p:sp>
          <p:nvSpPr>
            <p:cNvPr id="1855516" name="Rectangle 38"/>
            <p:cNvSpPr>
              <a:spLocks noChangeArrowheads="1"/>
            </p:cNvSpPr>
            <p:nvPr/>
          </p:nvSpPr>
          <p:spPr bwMode="auto">
            <a:xfrm>
              <a:off x="43" y="4774"/>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神有时会说谎</a:t>
              </a:r>
              <a:endParaRPr lang="en-US" altLang="zh-CN" sz="2000" b="0">
                <a:solidFill>
                  <a:srgbClr val="000000"/>
                </a:solidFill>
                <a:latin typeface="Arial Narrow" charset="0"/>
                <a:ea typeface="宋体" charset="0"/>
                <a:cs typeface="宋体" charset="0"/>
                <a:sym typeface="Times New Roman" charset="0"/>
              </a:endParaRPr>
            </a:p>
          </p:txBody>
        </p:sp>
        <p:sp>
          <p:nvSpPr>
            <p:cNvPr id="242727" name="Rectangle 39"/>
            <p:cNvSpPr>
              <a:spLocks noChangeArrowheads="1"/>
            </p:cNvSpPr>
            <p:nvPr/>
          </p:nvSpPr>
          <p:spPr bwMode="auto">
            <a:xfrm>
              <a:off x="0" y="4774"/>
              <a:ext cx="2109"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grpSp>
        <p:nvGrpSpPr>
          <p:cNvPr id="1855510" name="Group 40"/>
          <p:cNvGrpSpPr>
            <a:grpSpLocks/>
          </p:cNvGrpSpPr>
          <p:nvPr/>
        </p:nvGrpSpPr>
        <p:grpSpPr bwMode="auto">
          <a:xfrm>
            <a:off x="4732734" y="6128086"/>
            <a:ext cx="4174629" cy="572617"/>
            <a:chOff x="2109" y="4774"/>
            <a:chExt cx="1958" cy="489"/>
          </a:xfrm>
        </p:grpSpPr>
        <p:sp>
          <p:nvSpPr>
            <p:cNvPr id="1855514" name="Rectangle 41"/>
            <p:cNvSpPr>
              <a:spLocks noChangeArrowheads="1"/>
            </p:cNvSpPr>
            <p:nvPr/>
          </p:nvSpPr>
          <p:spPr bwMode="auto">
            <a:xfrm>
              <a:off x="2152" y="4774"/>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defTabSz="908916"/>
              <a:r>
                <a:rPr lang="zh-CN" altLang="en-US" sz="2000" b="0">
                  <a:solidFill>
                    <a:srgbClr val="000000"/>
                  </a:solidFill>
                  <a:latin typeface="Arial Narrow" charset="0"/>
                  <a:ea typeface="宋体" charset="0"/>
                  <a:cs typeface="宋体" charset="0"/>
                  <a:sym typeface="Times New Roman" charset="0"/>
                </a:rPr>
                <a:t>神是不可能说谎的</a:t>
              </a:r>
              <a:r>
                <a:rPr lang="en-US" altLang="zh-CN" sz="2000" b="0">
                  <a:solidFill>
                    <a:srgbClr val="000000"/>
                  </a:solidFill>
                  <a:latin typeface="Arial Narrow" charset="0"/>
                  <a:ea typeface="宋体" charset="0"/>
                  <a:cs typeface="宋体" charset="0"/>
                  <a:sym typeface="Times New Roman" charset="0"/>
                </a:rPr>
                <a:t> (</a:t>
              </a:r>
              <a:r>
                <a:rPr lang="zh-CN" altLang="en-US" sz="2000" b="0">
                  <a:solidFill>
                    <a:srgbClr val="000000"/>
                  </a:solidFill>
                  <a:latin typeface="Arial Narrow" charset="0"/>
                  <a:ea typeface="宋体" charset="0"/>
                  <a:cs typeface="宋体" charset="0"/>
                  <a:sym typeface="Times New Roman" charset="0"/>
                </a:rPr>
                <a:t>来 </a:t>
              </a:r>
              <a:r>
                <a:rPr lang="en-US" altLang="zh-CN" sz="2000" b="0">
                  <a:solidFill>
                    <a:srgbClr val="000000"/>
                  </a:solidFill>
                  <a:latin typeface="Arial Narrow" charset="0"/>
                  <a:ea typeface="宋体" charset="0"/>
                  <a:cs typeface="宋体" charset="0"/>
                  <a:sym typeface="Times New Roman" charset="0"/>
                </a:rPr>
                <a:t>6:18)</a:t>
              </a:r>
            </a:p>
          </p:txBody>
        </p:sp>
        <p:sp>
          <p:nvSpPr>
            <p:cNvPr id="242730" name="Rectangle 42"/>
            <p:cNvSpPr>
              <a:spLocks noChangeArrowheads="1"/>
            </p:cNvSpPr>
            <p:nvPr/>
          </p:nvSpPr>
          <p:spPr bwMode="auto">
            <a:xfrm>
              <a:off x="2109" y="4774"/>
              <a:ext cx="1958" cy="489"/>
            </a:xfrm>
            <a:prstGeom prst="rect">
              <a:avLst/>
            </a:prstGeom>
            <a:noFill/>
            <a:ln w="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grpSp>
      <p:sp>
        <p:nvSpPr>
          <p:cNvPr id="242731" name="Rectangle 43"/>
          <p:cNvSpPr>
            <a:spLocks noChangeArrowheads="1"/>
          </p:cNvSpPr>
          <p:nvPr/>
        </p:nvSpPr>
        <p:spPr bwMode="auto">
          <a:xfrm>
            <a:off x="228824" y="533637"/>
            <a:ext cx="8686354" cy="6171531"/>
          </a:xfrm>
          <a:prstGeom prst="rect">
            <a:avLst/>
          </a:prstGeom>
          <a:noFill/>
          <a:ln w="14287">
            <a:noFill/>
            <a:miter lim="800000"/>
            <a:headEnd/>
            <a:tailEnd/>
          </a:ln>
          <a:effectLst/>
        </p:spPr>
        <p:txBody>
          <a:bodyPr lIns="0" tIns="0" rIns="0" bIns="0" anchor="ctr" anchorCtr="1"/>
          <a:lstStyle/>
          <a:p>
            <a:pPr defTabSz="909283">
              <a:defRPr/>
            </a:pPr>
            <a:endParaRPr lang="zh-CN" altLang="en-US">
              <a:solidFill>
                <a:srgbClr val="000000"/>
              </a:solidFill>
              <a:effectLst>
                <a:outerShdw blurRad="38100" dist="38100" dir="2700000" algn="tl">
                  <a:srgbClr val="FFFFFF"/>
                </a:outerShdw>
              </a:effectLst>
              <a:sym typeface="Times New Roman" charset="0"/>
            </a:endParaRPr>
          </a:p>
        </p:txBody>
      </p:sp>
      <p:sp>
        <p:nvSpPr>
          <p:cNvPr id="1855512" name="Text Box 44"/>
          <p:cNvSpPr txBox="1">
            <a:spLocks noChangeArrowheads="1"/>
          </p:cNvSpPr>
          <p:nvPr/>
        </p:nvSpPr>
        <p:spPr bwMode="auto">
          <a:xfrm>
            <a:off x="8040448" y="75932"/>
            <a:ext cx="1175796" cy="614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881" tIns="45441" rIns="90881" bIns="4544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en-US" altLang="zh-CN">
                <a:solidFill>
                  <a:srgbClr val="FFFFFF"/>
                </a:solidFill>
                <a:latin typeface="Arial" charset="0"/>
              </a:rPr>
              <a:t>161g</a:t>
            </a:r>
          </a:p>
        </p:txBody>
      </p:sp>
      <p:sp>
        <p:nvSpPr>
          <p:cNvPr id="1855513" name="Rectangle 45"/>
          <p:cNvSpPr>
            <a:spLocks noGrp="1" noChangeArrowheads="1"/>
          </p:cNvSpPr>
          <p:nvPr>
            <p:ph type="title" idx="4294967295"/>
          </p:nvPr>
        </p:nvSpPr>
        <p:spPr>
          <a:xfrm>
            <a:off x="3032735" y="87"/>
            <a:ext cx="2905519" cy="557044"/>
          </a:xfrm>
          <a:solidFill>
            <a:srgbClr val="000000"/>
          </a:solidFill>
        </p:spPr>
        <p:txBody>
          <a:bodyPr wrap="none" lIns="90881" tIns="45441" rIns="90881" bIns="45441" anchor="t">
            <a:spAutoFit/>
          </a:bodyPr>
          <a:lstStyle/>
          <a:p>
            <a:pPr algn="ctr" defTabSz="638902" eaLnBrk="1" hangingPunct="1"/>
            <a:r>
              <a:rPr lang="zh-CN" altLang="en-US" sz="3000" b="1">
                <a:solidFill>
                  <a:srgbClr val="FFFFFF"/>
                </a:solidFill>
                <a:latin typeface="Arial" charset="0"/>
                <a:cs typeface="宋体" charset="0"/>
              </a:rPr>
              <a:t>预言看法的概要</a:t>
            </a:r>
          </a:p>
        </p:txBody>
      </p:sp>
    </p:spTree>
    <p:extLst>
      <p:ext uri="{BB962C8B-B14F-4D97-AF65-F5344CB8AC3E}">
        <p14:creationId xmlns:p14="http://schemas.microsoft.com/office/powerpoint/2010/main" val="180069146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83" tIns="45642" rIns="91283" bIns="45642"/>
          <a:lstStyle/>
          <a:p>
            <a:pPr algn="l"/>
            <a:endParaRPr lang="en-US" b="0">
              <a:solidFill>
                <a:srgbClr val="000000"/>
              </a:solidFill>
              <a:latin typeface="Times New Roman" charset="0"/>
              <a:sym typeface="Times New Roman" charset="0"/>
            </a:endParaRPr>
          </a:p>
        </p:txBody>
      </p:sp>
      <p:sp>
        <p:nvSpPr>
          <p:cNvPr id="534531" name="Rectangle 173"/>
          <p:cNvSpPr>
            <a:spLocks noGrp="1" noChangeArrowheads="1"/>
          </p:cNvSpPr>
          <p:nvPr>
            <p:ph type="title" idx="4294967295"/>
          </p:nvPr>
        </p:nvSpPr>
        <p:spPr>
          <a:xfrm>
            <a:off x="0" y="1"/>
            <a:ext cx="9144000" cy="611280"/>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zh-TW" alt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教导 </a:t>
            </a:r>
            <a:r>
              <a:rPr lang="en-US" altLang="zh-TW" sz="3400" b="1" dirty="0" err="1">
                <a:solidFill>
                  <a:srgbClr val="FFFFFF"/>
                </a:solidFill>
                <a:effectLst>
                  <a:outerShdw blurRad="38100" dist="38100" dir="2700000" algn="tl">
                    <a:srgbClr val="000000">
                      <a:alpha val="43137"/>
                    </a:srgbClr>
                  </a:outerShdw>
                </a:effectLst>
                <a:latin typeface="Arial" charset="0"/>
                <a:ea typeface="SimSun" charset="0"/>
                <a:cs typeface="SimSun" charset="0"/>
              </a:rPr>
              <a:t>vs</a:t>
            </a:r>
            <a:r>
              <a:rPr lang="en-US" altLang="zh-TW"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 </a:t>
            </a:r>
            <a:r>
              <a:rPr lang="zh-TW" alt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预言</a:t>
            </a:r>
            <a:endParaRPr 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1161949989"/>
              </p:ext>
            </p:extLst>
          </p:nvPr>
        </p:nvGraphicFramePr>
        <p:xfrm>
          <a:off x="-36512" y="620692"/>
          <a:ext cx="9180512" cy="6183356"/>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520059">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8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800" b="1" dirty="0">
                          <a:solidFill>
                            <a:schemeClr val="bg1"/>
                          </a:solidFill>
                          <a:latin typeface="Arial" charset="0"/>
                          <a:ea typeface="宋体" charset="0"/>
                          <a:cs typeface="宋体" charset="0"/>
                        </a:rPr>
                        <a:t>教导</a:t>
                      </a:r>
                      <a:endParaRPr kumimoji="0" lang="en-US" altLang="zh-CN" sz="28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800" b="1" dirty="0">
                          <a:solidFill>
                            <a:schemeClr val="bg1"/>
                          </a:solidFill>
                          <a:latin typeface="Arial" charset="0"/>
                          <a:ea typeface="宋体" charset="0"/>
                          <a:cs typeface="宋体" charset="0"/>
                        </a:rPr>
                        <a:t>预言</a:t>
                      </a:r>
                      <a:endParaRPr lang="zh-CN" altLang="en-US" sz="2800" b="1" dirty="0">
                        <a:solidFill>
                          <a:schemeClr val="tx1"/>
                        </a:solidFill>
                        <a:latin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310634">
                <a:tc>
                  <a:txBody>
                    <a:bodyPr/>
                    <a:lstStyle/>
                    <a:p>
                      <a:pPr algn="l">
                        <a:tabLst>
                          <a:tab pos="342813" algn="l"/>
                          <a:tab pos="571355" algn="l"/>
                          <a:tab pos="799895" algn="l"/>
                          <a:tab pos="1028436" algn="l"/>
                          <a:tab pos="1256980" algn="l"/>
                          <a:tab pos="1485520" algn="l"/>
                          <a:tab pos="1714061" algn="l"/>
                          <a:tab pos="4113747" algn="l"/>
                          <a:tab pos="4856506" algn="l"/>
                        </a:tabLst>
                      </a:pPr>
                      <a:r>
                        <a:rPr lang="zh-CN" altLang="en-US" sz="2300" b="1" i="1" dirty="0">
                          <a:solidFill>
                            <a:schemeClr val="tx1"/>
                          </a:solidFill>
                          <a:latin typeface="Arial Narrow" charset="0"/>
                          <a:ea typeface="宋体" charset="0"/>
                          <a:cs typeface="宋体" charset="0"/>
                        </a:rPr>
                        <a:t>评价</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较低的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在安提阿教会的组织里，教导排在</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预言之后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13:1)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dirty="0">
                          <a:solidFill>
                            <a:schemeClr val="tx1"/>
                          </a:solidFill>
                          <a:latin typeface="Arial Narrow" charset="0"/>
                          <a:ea typeface="宋体" charset="0"/>
                          <a:cs typeface="宋体" charset="0"/>
                        </a:rPr>
                        <a:t>较高的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预言在旧约有多年的历史，宣告那还没翻译的经文</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1:20-21) </a:t>
                      </a:r>
                      <a:r>
                        <a:rPr lang="zh-CN" altLang="en-US" sz="2300" b="1" dirty="0">
                          <a:solidFill>
                            <a:schemeClr val="tx1"/>
                          </a:solidFill>
                          <a:latin typeface="Arial Narrow" charset="0"/>
                          <a:ea typeface="宋体" charset="0"/>
                          <a:cs typeface="宋体" charset="0"/>
                        </a:rPr>
                        <a:t>老师一定要翻译</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4">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与其它恩赐的关系</a:t>
                      </a:r>
                      <a:endParaRPr lang="en-US" altLang="zh-CN" sz="2300" b="1" i="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不重要的恩赐</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排在预言之后的恩赐</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第二重要的恩赐，只能被使徒的地位取代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权柄</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少权柄过预言因老师</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一定要翻译圣经</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多权柄过教导因所发的预言是神所感动的及还没翻译</a:t>
                      </a:r>
                      <a:r>
                        <a:rPr lang="en-US" altLang="zh-CN" sz="2300" b="1" dirty="0">
                          <a:solidFill>
                            <a:schemeClr val="tx1"/>
                          </a:solidFill>
                          <a:latin typeface="Arial Narrow" charset="0"/>
                          <a:ea typeface="宋体" charset="0"/>
                          <a:cs typeface="宋体" charset="0"/>
                        </a:rPr>
                        <a:t> </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1:20-21)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034">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真理源头</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神的话</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西 </a:t>
                      </a:r>
                      <a:r>
                        <a:rPr lang="en-US" altLang="zh-CN" sz="2300" b="1" dirty="0">
                          <a:solidFill>
                            <a:schemeClr val="tx1"/>
                          </a:solidFill>
                          <a:latin typeface="Arial Narrow" charset="0"/>
                          <a:ea typeface="宋体" charset="0"/>
                          <a:cs typeface="宋体" charset="0"/>
                        </a:rPr>
                        <a:t>3:16)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神的灵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310634">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启示性</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没有感动地解释已经显明的真理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15:35; 11:12, 26; </a:t>
                      </a:r>
                      <a:r>
                        <a:rPr lang="zh-CN" altLang="en-US" sz="2300" b="1" dirty="0">
                          <a:solidFill>
                            <a:schemeClr val="tx1"/>
                          </a:solidFill>
                          <a:latin typeface="Arial Narrow" charset="0"/>
                          <a:ea typeface="宋体" charset="0"/>
                          <a:cs typeface="宋体" charset="0"/>
                        </a:rPr>
                        <a:t>罗 </a:t>
                      </a:r>
                      <a:r>
                        <a:rPr lang="en-US" altLang="zh-CN" sz="2300" b="1" dirty="0">
                          <a:solidFill>
                            <a:schemeClr val="tx1"/>
                          </a:solidFill>
                          <a:latin typeface="Arial Narrow" charset="0"/>
                          <a:ea typeface="宋体" charset="0"/>
                          <a:cs typeface="宋体" charset="0"/>
                        </a:rPr>
                        <a:t>2:21; 15:4; </a:t>
                      </a:r>
                      <a:r>
                        <a:rPr lang="zh-CN" altLang="en-US" sz="2300" b="1" dirty="0">
                          <a:solidFill>
                            <a:schemeClr val="tx1"/>
                          </a:solidFill>
                          <a:latin typeface="Arial Narrow" charset="0"/>
                          <a:ea typeface="宋体" charset="0"/>
                          <a:cs typeface="宋体" charset="0"/>
                        </a:rPr>
                        <a:t>来 </a:t>
                      </a:r>
                      <a:r>
                        <a:rPr lang="en-US" altLang="zh-CN" sz="2300" b="1" dirty="0">
                          <a:solidFill>
                            <a:schemeClr val="tx1"/>
                          </a:solidFill>
                          <a:latin typeface="Arial Narrow" charset="0"/>
                          <a:ea typeface="宋体" charset="0"/>
                          <a:cs typeface="宋体" charset="0"/>
                        </a:rPr>
                        <a:t>5:12)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感动地预言未来或宣告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教义真理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所得到的启示</a:t>
                      </a:r>
                      <a:r>
                        <a:rPr lang="en-US" altLang="zh-CN" sz="2300" b="1" dirty="0">
                          <a:solidFill>
                            <a:schemeClr val="tx1"/>
                          </a:solidFill>
                          <a:latin typeface="Arial Narrow" charset="0"/>
                          <a:ea typeface="宋体" charset="0"/>
                          <a:cs typeface="宋体" charset="0"/>
                        </a:rPr>
                        <a:t> </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14:19, 26, 29-30; </a:t>
                      </a:r>
                      <a:r>
                        <a:rPr lang="zh-CN" altLang="en-US" sz="2300" b="1" dirty="0">
                          <a:solidFill>
                            <a:schemeClr val="tx1"/>
                          </a:solidFill>
                          <a:latin typeface="Arial Narrow" charset="0"/>
                          <a:ea typeface="宋体" charset="0"/>
                          <a:cs typeface="宋体" charset="0"/>
                        </a:rPr>
                        <a:t>弗 </a:t>
                      </a:r>
                      <a:r>
                        <a:rPr lang="en-US" altLang="zh-CN" sz="2300" b="1" dirty="0">
                          <a:solidFill>
                            <a:schemeClr val="tx1"/>
                          </a:solidFill>
                          <a:latin typeface="Arial Narrow" charset="0"/>
                          <a:ea typeface="宋体" charset="0"/>
                          <a:cs typeface="宋体" charset="0"/>
                        </a:rPr>
                        <a:t>3:5)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605"/>
            <a:ext cx="769213"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83" tIns="45642" rIns="91283" bIns="45642">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000" dirty="0">
                <a:solidFill>
                  <a:srgbClr val="FFFFFF"/>
                </a:solidFill>
                <a:sym typeface="Times New Roman" charset="0"/>
              </a:rPr>
              <a:t>161h</a:t>
            </a:r>
          </a:p>
        </p:txBody>
      </p:sp>
    </p:spTree>
    <p:extLst>
      <p:ext uri="{BB962C8B-B14F-4D97-AF65-F5344CB8AC3E}">
        <p14:creationId xmlns:p14="http://schemas.microsoft.com/office/powerpoint/2010/main" val="383055810"/>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83" tIns="45642" rIns="91283" bIns="45642"/>
          <a:lstStyle/>
          <a:p>
            <a:pPr algn="l"/>
            <a:endParaRPr lang="en-US" b="0">
              <a:solidFill>
                <a:srgbClr val="000000"/>
              </a:solidFill>
              <a:latin typeface="Times New Roman" charset="0"/>
              <a:sym typeface="Times New Roman" charset="0"/>
            </a:endParaRPr>
          </a:p>
        </p:txBody>
      </p:sp>
      <p:sp>
        <p:nvSpPr>
          <p:cNvPr id="534531" name="Rectangle 173"/>
          <p:cNvSpPr>
            <a:spLocks noGrp="1" noChangeArrowheads="1"/>
          </p:cNvSpPr>
          <p:nvPr>
            <p:ph type="title" idx="4294967295"/>
          </p:nvPr>
        </p:nvSpPr>
        <p:spPr>
          <a:xfrm>
            <a:off x="0" y="1"/>
            <a:ext cx="9144000" cy="524718"/>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zh-TW"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教导 </a:t>
            </a:r>
            <a:r>
              <a:rPr lang="en-US" altLang="zh-TW" sz="2800" b="1" dirty="0" err="1">
                <a:solidFill>
                  <a:srgbClr val="FFFFFF"/>
                </a:solidFill>
                <a:effectLst>
                  <a:outerShdw blurRad="38100" dist="38100" dir="2700000" algn="tl">
                    <a:srgbClr val="000000">
                      <a:alpha val="43137"/>
                    </a:srgbClr>
                  </a:outerShdw>
                </a:effectLst>
                <a:latin typeface="Arial" charset="0"/>
                <a:ea typeface="SimSun" charset="0"/>
                <a:cs typeface="SimSun" charset="0"/>
              </a:rPr>
              <a:t>vs</a:t>
            </a:r>
            <a:r>
              <a:rPr lang="en-US" altLang="zh-TW"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 </a:t>
            </a:r>
            <a:r>
              <a:rPr lang="zh-TW"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4019119739"/>
              </p:ext>
            </p:extLst>
          </p:nvPr>
        </p:nvGraphicFramePr>
        <p:xfrm>
          <a:off x="-36512" y="620689"/>
          <a:ext cx="9180512" cy="6528877"/>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56387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31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3100" b="1" dirty="0">
                          <a:solidFill>
                            <a:schemeClr val="bg1"/>
                          </a:solidFill>
                          <a:latin typeface="Arial" charset="0"/>
                          <a:ea typeface="宋体" charset="0"/>
                          <a:cs typeface="宋体" charset="0"/>
                        </a:rPr>
                        <a:t>教导</a:t>
                      </a:r>
                      <a:endParaRPr kumimoji="0" lang="en-US" altLang="zh-CN" sz="31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3100" b="1" dirty="0">
                          <a:solidFill>
                            <a:schemeClr val="bg1"/>
                          </a:solidFill>
                          <a:latin typeface="Arial" charset="0"/>
                          <a:ea typeface="宋体" charset="0"/>
                          <a:cs typeface="宋体" charset="0"/>
                        </a:rPr>
                        <a:t>预言</a:t>
                      </a:r>
                      <a:endParaRPr lang="zh-CN" altLang="en-US" sz="3100" b="1" dirty="0">
                        <a:solidFill>
                          <a:schemeClr val="tx1"/>
                        </a:solidFill>
                        <a:latin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500" b="1" i="1" dirty="0">
                          <a:solidFill>
                            <a:schemeClr val="tx1"/>
                          </a:solidFill>
                          <a:latin typeface="Arial Narrow" charset="0"/>
                          <a:ea typeface="宋体" charset="0"/>
                          <a:cs typeface="宋体" charset="0"/>
                        </a:rPr>
                        <a:t>风格</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455384" rtl="0" eaLnBrk="1" fontAlgn="auto" latinLnBrk="0" hangingPunct="1">
                        <a:lnSpc>
                          <a:spcPct val="100000"/>
                        </a:lnSpc>
                        <a:spcBef>
                          <a:spcPts val="0"/>
                        </a:spcBef>
                        <a:spcAft>
                          <a:spcPts val="0"/>
                        </a:spcAft>
                        <a:buClrTx/>
                        <a:buSzTx/>
                        <a:buFontTx/>
                        <a:buNone/>
                        <a:tabLst/>
                        <a:defRPr/>
                      </a:pPr>
                      <a:r>
                        <a:rPr lang="zh-CN" altLang="en-US" sz="2300" b="1" dirty="0">
                          <a:solidFill>
                            <a:schemeClr val="tx1"/>
                          </a:solidFill>
                          <a:latin typeface="Arial Narrow" charset="0"/>
                          <a:ea typeface="宋体" charset="0"/>
                          <a:cs typeface="宋体" charset="0"/>
                        </a:rPr>
                        <a:t>有系统</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zh-CN" altLang="en-US" sz="2300" b="1" dirty="0">
                          <a:solidFill>
                            <a:schemeClr val="tx1"/>
                          </a:solidFill>
                          <a:latin typeface="Arial Narrow" charset="0"/>
                          <a:ea typeface="宋体" charset="0"/>
                          <a:cs typeface="宋体" charset="0"/>
                        </a:rPr>
                        <a:t>自然的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11:28; 21:4, 10-11)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152281">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500" b="1" i="1" dirty="0">
                          <a:solidFill>
                            <a:schemeClr val="tx1"/>
                          </a:solidFill>
                          <a:latin typeface="Arial Narrow" charset="0"/>
                          <a:ea typeface="宋体" charset="0"/>
                          <a:cs typeface="宋体" charset="0"/>
                        </a:rPr>
                        <a:t>限制</a:t>
                      </a:r>
                      <a:endParaRPr lang="en-US" altLang="zh-CN" sz="25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在聚会时没有教导的限制</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聚会只限两三个人 </a:t>
                      </a:r>
                      <a:r>
                        <a:rPr lang="en-US" altLang="zh-CN" sz="2300" b="1" dirty="0">
                          <a:solidFill>
                            <a:schemeClr val="tx1"/>
                          </a:solidFill>
                          <a:latin typeface="Arial Narrow" charset="0"/>
                          <a:ea typeface="宋体" charset="0"/>
                          <a:cs typeface="宋体" charset="0"/>
                        </a:rPr>
                        <a:t>(14:29a),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轮流讲 </a:t>
                      </a:r>
                      <a:r>
                        <a:rPr lang="en-US" altLang="zh-CN" sz="2300" b="1" dirty="0">
                          <a:solidFill>
                            <a:schemeClr val="tx1"/>
                          </a:solidFill>
                          <a:latin typeface="Arial Narrow" charset="0"/>
                          <a:ea typeface="宋体" charset="0"/>
                          <a:cs typeface="宋体" charset="0"/>
                        </a:rPr>
                        <a:t>(14:30-31),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慎思明辨 </a:t>
                      </a:r>
                      <a:r>
                        <a:rPr lang="en-US" altLang="zh-CN" sz="2300" b="1" dirty="0">
                          <a:solidFill>
                            <a:schemeClr val="tx1"/>
                          </a:solidFill>
                          <a:latin typeface="Arial Narrow" charset="0"/>
                          <a:ea typeface="宋体" charset="0"/>
                          <a:cs typeface="宋体" charset="0"/>
                        </a:rPr>
                        <a:t>(14:29b,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5058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1" i="1" dirty="0">
                          <a:solidFill>
                            <a:schemeClr val="tx1"/>
                          </a:solidFill>
                          <a:latin typeface="Arial Narrow" charset="0"/>
                          <a:ea typeface="宋体" charset="0"/>
                          <a:cs typeface="宋体" charset="0"/>
                        </a:rPr>
                        <a:t>领导必要条件</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长老必要</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提前 </a:t>
                      </a:r>
                      <a:r>
                        <a:rPr lang="en-US" altLang="zh-CN" sz="2300" b="1" dirty="0">
                          <a:solidFill>
                            <a:schemeClr val="tx1"/>
                          </a:solidFill>
                          <a:latin typeface="Arial Narrow" charset="0"/>
                          <a:ea typeface="宋体" charset="0"/>
                          <a:cs typeface="宋体" charset="0"/>
                        </a:rPr>
                        <a:t>3:2; 5:17; </a:t>
                      </a:r>
                      <a:r>
                        <a:rPr lang="zh-CN" altLang="en-US" sz="2300" b="1" dirty="0">
                          <a:solidFill>
                            <a:schemeClr val="tx1"/>
                          </a:solidFill>
                          <a:latin typeface="Arial Narrow" charset="0"/>
                          <a:ea typeface="宋体" charset="0"/>
                          <a:cs typeface="宋体" charset="0"/>
                        </a:rPr>
                        <a:t>多 </a:t>
                      </a:r>
                      <a:r>
                        <a:rPr lang="en-US" altLang="zh-CN" sz="2300" b="1" dirty="0">
                          <a:solidFill>
                            <a:schemeClr val="tx1"/>
                          </a:solidFill>
                          <a:latin typeface="Arial Narrow" charset="0"/>
                          <a:ea typeface="宋体" charset="0"/>
                          <a:cs typeface="宋体" charset="0"/>
                        </a:rPr>
                        <a:t>1:9) </a:t>
                      </a:r>
                      <a:r>
                        <a:rPr lang="zh-CN" altLang="en-US" sz="2300" b="1" dirty="0">
                          <a:solidFill>
                            <a:schemeClr val="tx1"/>
                          </a:solidFill>
                          <a:latin typeface="Arial Narrow" charset="0"/>
                          <a:ea typeface="宋体" charset="0"/>
                          <a:cs typeface="宋体" charset="0"/>
                        </a:rPr>
                        <a:t>因教会需要继续</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教导真理</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长老没有必要因为这样会规定太高的标准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而且</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正典完成后</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启示不一要继续</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启 </a:t>
                      </a:r>
                      <a:r>
                        <a:rPr lang="en-US" altLang="zh-CN" sz="2300" b="1" dirty="0">
                          <a:solidFill>
                            <a:schemeClr val="tx1"/>
                          </a:solidFill>
                          <a:latin typeface="Arial Narrow" charset="0"/>
                          <a:ea typeface="宋体" charset="0"/>
                          <a:cs typeface="宋体" charset="0"/>
                        </a:rPr>
                        <a:t>22:18-19)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1505897">
                <a:tc>
                  <a:txBody>
                    <a:bodyPr/>
                    <a:lstStyle/>
                    <a:p>
                      <a:pPr marL="0" marR="0" indent="0" algn="l" defTabSz="455384" rtl="0" eaLnBrk="1" fontAlgn="auto" latinLnBrk="0" hangingPunct="1">
                        <a:lnSpc>
                          <a:spcPct val="100000"/>
                        </a:lnSpc>
                        <a:spcBef>
                          <a:spcPts val="0"/>
                        </a:spcBef>
                        <a:spcAft>
                          <a:spcPts val="0"/>
                        </a:spcAft>
                        <a:buClrTx/>
                        <a:buSzTx/>
                        <a:buFontTx/>
                        <a:buNone/>
                        <a:tabLst>
                          <a:tab pos="4113747" algn="l"/>
                          <a:tab pos="4856506" algn="l"/>
                        </a:tabLst>
                        <a:defRPr/>
                      </a:pPr>
                      <a:r>
                        <a:rPr lang="zh-CN" altLang="en-US" sz="2500" b="1" i="1" dirty="0">
                          <a:solidFill>
                            <a:schemeClr val="tx1"/>
                          </a:solidFill>
                          <a:latin typeface="Arial Narrow" charset="0"/>
                          <a:ea typeface="宋体" charset="0"/>
                          <a:cs typeface="宋体" charset="0"/>
                        </a:rPr>
                        <a:t>教会根基</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5826953" algn="l"/>
                          <a:tab pos="6880931" algn="l"/>
                        </a:tabLst>
                      </a:pPr>
                      <a:r>
                        <a:rPr lang="zh-CN" altLang="en-US" sz="2300" b="1" dirty="0">
                          <a:solidFill>
                            <a:schemeClr val="tx1"/>
                          </a:solidFill>
                          <a:latin typeface="Arial Narrow" charset="0"/>
                          <a:ea typeface="宋体" charset="0"/>
                          <a:cs typeface="宋体" charset="0"/>
                        </a:rPr>
                        <a:t>没有</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根基不在于翻出来的信息而是在神所说的及使徒和先知从神得到的信息所写的</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使徒地位为根基</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弗 </a:t>
                      </a:r>
                      <a:r>
                        <a:rPr lang="en-US" altLang="zh-CN" sz="2300" b="1" dirty="0">
                          <a:solidFill>
                            <a:schemeClr val="tx1"/>
                          </a:solidFill>
                          <a:latin typeface="Arial Narrow" charset="0"/>
                          <a:ea typeface="宋体" charset="0"/>
                          <a:cs typeface="宋体" charset="0"/>
                        </a:rPr>
                        <a:t>2:20), </a:t>
                      </a:r>
                      <a:r>
                        <a:rPr lang="zh-CN" altLang="en-US" sz="2300" b="1" dirty="0">
                          <a:solidFill>
                            <a:schemeClr val="tx1"/>
                          </a:solidFill>
                          <a:latin typeface="Arial Narrow" charset="0"/>
                          <a:ea typeface="宋体" charset="0"/>
                          <a:cs typeface="宋体" charset="0"/>
                        </a:rPr>
                        <a:t>不需要通过教会历史继续下去因为根基是断然地</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例如</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今日没有使徒</a:t>
                      </a:r>
                      <a:r>
                        <a:rPr lang="en-US" altLang="zh-CN" sz="2300" b="1" dirty="0">
                          <a:solidFill>
                            <a:schemeClr val="tx1"/>
                          </a:solidFill>
                          <a:latin typeface="Arial Narrow" charset="0"/>
                          <a:ea typeface="宋体" charset="0"/>
                          <a:cs typeface="宋体" charset="0"/>
                        </a:rPr>
                        <a: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1" i="1" dirty="0">
                          <a:solidFill>
                            <a:schemeClr val="tx1"/>
                          </a:solidFill>
                          <a:latin typeface="Arial Narrow" charset="0"/>
                          <a:ea typeface="宋体" charset="0"/>
                          <a:cs typeface="宋体" charset="0"/>
                        </a:rPr>
                        <a:t>终止</a:t>
                      </a:r>
                      <a:endParaRPr lang="en-US" altLang="zh-CN" sz="25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zh-CN" altLang="en-US" sz="2300" b="1" i="1" dirty="0">
                          <a:solidFill>
                            <a:schemeClr val="tx1"/>
                          </a:solidFill>
                          <a:latin typeface="Arial Narrow" charset="0"/>
                          <a:ea typeface="宋体" charset="0"/>
                          <a:cs typeface="宋体" charset="0"/>
                        </a:rPr>
                        <a:t>终止</a:t>
                      </a:r>
                      <a:endParaRPr lang="en-US" altLang="zh-CN" sz="2300" b="1" dirty="0">
                        <a:latin typeface="Arial Narrow" charset="0"/>
                        <a:ea typeface="SimSun" charset="0"/>
                        <a:cs typeface="SimSun"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此恩赐将被除己以外的人终止</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被动语态</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13:8a; cf. </a:t>
                      </a:r>
                      <a:r>
                        <a:rPr lang="zh-CN" altLang="en-US" sz="2300" b="1" dirty="0">
                          <a:solidFill>
                            <a:schemeClr val="tx1"/>
                          </a:solidFill>
                          <a:latin typeface="Arial Narrow" charset="0"/>
                          <a:ea typeface="宋体" charset="0"/>
                          <a:cs typeface="宋体" charset="0"/>
                        </a:rPr>
                        <a:t>属灵恩赐</a:t>
                      </a:r>
                      <a:r>
                        <a:rPr lang="en-US" altLang="zh-CN" sz="2300" b="1" dirty="0">
                          <a:solidFill>
                            <a:schemeClr val="tx1"/>
                          </a:solidFill>
                          <a:latin typeface="Arial Narrow" charset="0"/>
                          <a:ea typeface="宋体" charset="0"/>
                          <a:cs typeface="宋体" charset="0"/>
                        </a:rPr>
                        <a:t>, 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605"/>
            <a:ext cx="769213"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83" tIns="45642" rIns="91283" bIns="45642">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000" dirty="0">
                <a:solidFill>
                  <a:srgbClr val="FFFFFF"/>
                </a:solidFill>
                <a:sym typeface="Times New Roman" charset="0"/>
              </a:rPr>
              <a:t>161h</a:t>
            </a:r>
          </a:p>
        </p:txBody>
      </p:sp>
    </p:spTree>
    <p:extLst>
      <p:ext uri="{BB962C8B-B14F-4D97-AF65-F5344CB8AC3E}">
        <p14:creationId xmlns:p14="http://schemas.microsoft.com/office/powerpoint/2010/main" val="688946973"/>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15</a:t>
            </a:r>
          </a:p>
        </p:txBody>
      </p:sp>
    </p:spTree>
    <p:extLst>
      <p:ext uri="{BB962C8B-B14F-4D97-AF65-F5344CB8AC3E}">
        <p14:creationId xmlns:p14="http://schemas.microsoft.com/office/powerpoint/2010/main" val="1320835773"/>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itle 1"/>
          <p:cNvSpPr txBox="1">
            <a:spLocks/>
          </p:cNvSpPr>
          <p:nvPr/>
        </p:nvSpPr>
        <p:spPr bwMode="auto">
          <a:xfrm>
            <a:off x="1295400" y="228600"/>
            <a:ext cx="6629400" cy="2609850"/>
          </a:xfrm>
          <a:prstGeom prst="rect">
            <a:avLst/>
          </a:prstGeom>
          <a:noFill/>
          <a:ln w="9525">
            <a:noFill/>
            <a:miter lim="800000"/>
            <a:headEnd/>
            <a:tailEnd/>
          </a:ln>
        </p:spPr>
        <p:txBody>
          <a:bodyPr lIns="91269" tIns="45635" rIns="91269" bIns="45635" anchor="ctr"/>
          <a:lstStyle/>
          <a:p>
            <a:pPr eaLnBrk="0" hangingPunct="0">
              <a:defRPr/>
            </a:pPr>
            <a:r>
              <a:rPr lang="zh-CN" altLang="en-US" sz="8000" i="1" dirty="0">
                <a:solidFill>
                  <a:srgbClr val="000000"/>
                </a:solidFill>
                <a:effectLst>
                  <a:outerShdw blurRad="38100" dist="38100" dir="2700000" algn="tl">
                    <a:srgbClr val="DDDDDD"/>
                  </a:outerShdw>
                </a:effectLst>
                <a:latin typeface="Alan Den" charset="0"/>
                <a:ea typeface="Alan Den" charset="0"/>
                <a:cs typeface="Alan Den" charset="0"/>
              </a:rPr>
              <a:t>主的身体</a:t>
            </a:r>
            <a:r>
              <a:rPr lang="en-US" altLang="zh-CN" sz="8000" i="1" dirty="0">
                <a:solidFill>
                  <a:srgbClr val="000000"/>
                </a:solidFill>
                <a:effectLst>
                  <a:outerShdw blurRad="38100" dist="38100" dir="2700000" algn="tl">
                    <a:srgbClr val="DDDDDD"/>
                  </a:outerShdw>
                </a:effectLst>
                <a:latin typeface="Alan Den" charset="0"/>
                <a:ea typeface="Alan Den" charset="0"/>
                <a:cs typeface="Alan Den" charset="0"/>
              </a:rPr>
              <a:t>, </a:t>
            </a:r>
            <a:br>
              <a:rPr lang="en-US" altLang="zh-CN" sz="8000" i="1" dirty="0">
                <a:solidFill>
                  <a:srgbClr val="000000"/>
                </a:solidFill>
                <a:effectLst>
                  <a:outerShdw blurRad="38100" dist="38100" dir="2700000" algn="tl">
                    <a:srgbClr val="DDDDDD"/>
                  </a:outerShdw>
                </a:effectLst>
                <a:latin typeface="Alan Den" charset="0"/>
                <a:ea typeface="Alan Den" charset="0"/>
                <a:cs typeface="Alan Den" charset="0"/>
              </a:rPr>
            </a:br>
            <a:r>
              <a:rPr lang="zh-CN" altLang="en-US" sz="8000" i="1" dirty="0">
                <a:solidFill>
                  <a:srgbClr val="000000"/>
                </a:solidFill>
                <a:effectLst>
                  <a:outerShdw blurRad="38100" dist="38100" dir="2700000" algn="tl">
                    <a:srgbClr val="DDDDDD"/>
                  </a:outerShdw>
                </a:effectLst>
                <a:latin typeface="Alan Den" charset="0"/>
                <a:ea typeface="Alan Den" charset="0"/>
                <a:cs typeface="Alan Den" charset="0"/>
              </a:rPr>
              <a:t>我们的身体 </a:t>
            </a:r>
            <a:endParaRPr lang="en-US" sz="4400" b="0" dirty="0">
              <a:solidFill>
                <a:srgbClr val="000000"/>
              </a:solidFill>
              <a:ea typeface="ヒラギノ角ゴ Pro W3" charset="-128"/>
              <a:cs typeface="ヒラギノ角ゴ Pro W3" charset="-128"/>
            </a:endParaRPr>
          </a:p>
        </p:txBody>
      </p:sp>
      <p:sp>
        <p:nvSpPr>
          <p:cNvPr id="2" name="Title 1"/>
          <p:cNvSpPr>
            <a:spLocks noGrp="1"/>
          </p:cNvSpPr>
          <p:nvPr>
            <p:ph type="ctrTitle"/>
          </p:nvPr>
        </p:nvSpPr>
        <p:spPr>
          <a:xfrm>
            <a:off x="1320552" y="228600"/>
            <a:ext cx="6629400" cy="2609850"/>
          </a:xfrm>
        </p:spPr>
        <p:txBody>
          <a:bodyPr/>
          <a:lstStyle/>
          <a:p>
            <a:pPr>
              <a:defRPr/>
            </a:pPr>
            <a:r>
              <a:rPr lang="zh-CN" altLang="en-US" sz="8000" b="1" i="1" dirty="0">
                <a:solidFill>
                  <a:schemeClr val="bg1"/>
                </a:solidFill>
                <a:effectLst>
                  <a:outerShdw blurRad="38100" dist="38100" dir="2700000" algn="tl">
                    <a:srgbClr val="DDDDDD"/>
                  </a:outerShdw>
                </a:effectLst>
                <a:latin typeface="Alan Den" charset="0"/>
                <a:ea typeface="Alan Den" charset="0"/>
                <a:cs typeface="Alan Den" charset="0"/>
              </a:rPr>
              <a:t>主的身体</a:t>
            </a:r>
            <a:r>
              <a:rPr lang="en-US" altLang="zh-CN" sz="8000" b="1" i="1" dirty="0">
                <a:solidFill>
                  <a:schemeClr val="bg1"/>
                </a:solidFill>
                <a:effectLst>
                  <a:outerShdw blurRad="38100" dist="38100" dir="2700000" algn="tl">
                    <a:srgbClr val="DDDDDD"/>
                  </a:outerShdw>
                </a:effectLst>
                <a:latin typeface="Alan Den" charset="0"/>
                <a:ea typeface="Alan Den" charset="0"/>
                <a:cs typeface="Alan Den" charset="0"/>
              </a:rPr>
              <a:t>, </a:t>
            </a:r>
            <a:br>
              <a:rPr lang="en-US" altLang="zh-CN" sz="8000" b="1" i="1" dirty="0">
                <a:solidFill>
                  <a:schemeClr val="bg1"/>
                </a:solidFill>
                <a:effectLst>
                  <a:outerShdw blurRad="38100" dist="38100" dir="2700000" algn="tl">
                    <a:srgbClr val="DDDDDD"/>
                  </a:outerShdw>
                </a:effectLst>
                <a:latin typeface="Alan Den" charset="0"/>
                <a:ea typeface="Alan Den" charset="0"/>
                <a:cs typeface="Alan Den" charset="0"/>
              </a:rPr>
            </a:br>
            <a:r>
              <a:rPr lang="zh-CN" altLang="en-US" sz="8000" b="1" i="1" dirty="0">
                <a:solidFill>
                  <a:schemeClr val="bg1"/>
                </a:solidFill>
                <a:effectLst>
                  <a:outerShdw blurRad="38100" dist="38100" dir="2700000" algn="tl">
                    <a:srgbClr val="DDDDDD"/>
                  </a:outerShdw>
                </a:effectLst>
                <a:latin typeface="Alan Den" charset="0"/>
                <a:ea typeface="Alan Den" charset="0"/>
                <a:cs typeface="Alan Den" charset="0"/>
              </a:rPr>
              <a:t>我们的身体 </a:t>
            </a:r>
            <a:endParaRPr lang="en-US" dirty="0">
              <a:cs typeface="ヒラギノ角ゴ Pro W3" charset="-128"/>
            </a:endParaRPr>
          </a:p>
        </p:txBody>
      </p:sp>
      <p:sp>
        <p:nvSpPr>
          <p:cNvPr id="547844" name="TextBox 2"/>
          <p:cNvSpPr txBox="1">
            <a:spLocks noChangeArrowheads="1"/>
          </p:cNvSpPr>
          <p:nvPr/>
        </p:nvSpPr>
        <p:spPr bwMode="auto">
          <a:xfrm>
            <a:off x="5486400" y="6019800"/>
            <a:ext cx="1620611" cy="646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3600" b="0" dirty="0">
                <a:solidFill>
                  <a:srgbClr val="FFFFFF"/>
                </a:solidFill>
                <a:ea typeface="ヒラギノ角ゴ Pro W3" charset="0"/>
                <a:cs typeface="ヒラギノ角ゴ Pro W3" charset="0"/>
              </a:rPr>
              <a:t>林前</a:t>
            </a:r>
            <a:r>
              <a:rPr lang="en-US" sz="3600" b="0" dirty="0">
                <a:solidFill>
                  <a:srgbClr val="FFFFFF"/>
                </a:solidFill>
                <a:ea typeface="ヒラギノ角ゴ Pro W3" charset="0"/>
                <a:cs typeface="ヒラギノ角ゴ Pro W3" charset="0"/>
              </a:rPr>
              <a:t>15</a:t>
            </a:r>
          </a:p>
        </p:txBody>
      </p:sp>
    </p:spTree>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69" tIns="45635" rIns="91269" bIns="45635"/>
          <a:lstStyle/>
          <a:p>
            <a:pPr algn="l" eaLnBrk="0" hangingPunct="0"/>
            <a:endParaRPr lang="en-US" b="0">
              <a:solidFill>
                <a:srgbClr val="000000"/>
              </a:solidFill>
              <a:ea typeface="ヒラギノ角ゴ Pro W3" charset="0"/>
              <a:cs typeface="ヒラギノ角ゴ Pro W3" charset="0"/>
            </a:endParaRPr>
          </a:p>
        </p:txBody>
      </p:sp>
      <p:sp>
        <p:nvSpPr>
          <p:cNvPr id="28674" name="Title 1"/>
          <p:cNvSpPr>
            <a:spLocks noGrp="1"/>
          </p:cNvSpPr>
          <p:nvPr>
            <p:ph type="title"/>
          </p:nvPr>
        </p:nvSpPr>
        <p:spPr>
          <a:xfrm>
            <a:off x="5143500" y="304800"/>
            <a:ext cx="3886200" cy="3124200"/>
          </a:xfrm>
        </p:spPr>
        <p:txBody>
          <a:bodyPr/>
          <a:lstStyle/>
          <a:p>
            <a:r>
              <a:rPr lang="ru-RU" altLang="ja-JP" sz="5400" dirty="0">
                <a:solidFill>
                  <a:srgbClr val="FFFFFF"/>
                </a:solidFill>
                <a:latin typeface="Arial" charset="0"/>
                <a:ea typeface="ヒラギノ角ゴ Pro W3" charset="0"/>
                <a:cs typeface="ヒラギノ角ゴ Pro W3" charset="0"/>
              </a:rPr>
              <a:t>"</a:t>
            </a:r>
            <a:r>
              <a:rPr lang="zh-CN" altLang="en-US" sz="5400" dirty="0">
                <a:solidFill>
                  <a:srgbClr val="FFFFFF"/>
                </a:solidFill>
                <a:latin typeface="Arial" charset="0"/>
                <a:ea typeface="ヒラギノ角ゴ Pro W3" charset="0"/>
                <a:cs typeface="ヒラギノ角ゴ Pro W3" charset="0"/>
              </a:rPr>
              <a:t>耶稣的</a:t>
            </a:r>
            <a:br>
              <a:rPr lang="en-US" altLang="zh-CN" sz="5400" dirty="0">
                <a:solidFill>
                  <a:srgbClr val="FFFFFF"/>
                </a:solidFill>
                <a:latin typeface="Arial" charset="0"/>
                <a:ea typeface="ヒラギノ角ゴ Pro W3" charset="0"/>
                <a:cs typeface="ヒラギノ角ゴ Pro W3" charset="0"/>
              </a:rPr>
            </a:br>
            <a:r>
              <a:rPr lang="zh-CN" altLang="en-US" sz="5400" dirty="0">
                <a:solidFill>
                  <a:srgbClr val="FFFFFF"/>
                </a:solidFill>
                <a:latin typeface="Arial" charset="0"/>
                <a:ea typeface="ヒラギノ角ゴ Pro W3" charset="0"/>
                <a:cs typeface="ヒラギノ角ゴ Pro W3" charset="0"/>
              </a:rPr>
              <a:t>骨头</a:t>
            </a:r>
            <a:r>
              <a:rPr lang="ru-RU" altLang="ja-JP" sz="5400" dirty="0">
                <a:solidFill>
                  <a:srgbClr val="FFFFFF"/>
                </a:solidFill>
                <a:latin typeface="Arial" charset="0"/>
                <a:ea typeface="ヒラギノ角ゴ Pro W3" charset="0"/>
                <a:cs typeface="ヒラギノ角ゴ Pro W3" charset="0"/>
              </a:rPr>
              <a:t>"</a:t>
            </a:r>
            <a:endParaRPr lang="en-US" sz="5400" dirty="0">
              <a:solidFill>
                <a:srgbClr val="FFFFFF"/>
              </a:solidFill>
              <a:latin typeface="Arial" charset="0"/>
              <a:ea typeface="ヒラギノ角ゴ Pro W3" charset="0"/>
              <a:cs typeface="ヒラギノ角ゴ Pro W3" charset="0"/>
            </a:endParaRPr>
          </a:p>
        </p:txBody>
      </p:sp>
      <p:sp>
        <p:nvSpPr>
          <p:cNvPr id="4" name="Title 1"/>
          <p:cNvSpPr txBox="1">
            <a:spLocks/>
          </p:cNvSpPr>
          <p:nvPr/>
        </p:nvSpPr>
        <p:spPr bwMode="auto">
          <a:xfrm>
            <a:off x="5105401" y="5257800"/>
            <a:ext cx="3962400" cy="13716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2800" b="0" dirty="0">
                <a:solidFill>
                  <a:srgbClr val="FFFFFF"/>
                </a:solidFill>
                <a:ea typeface="ヒラギノ角ゴ Pro W3" charset="0"/>
                <a:cs typeface="ヒラギノ角ゴ Pro W3" charset="0"/>
              </a:rPr>
              <a:t>詹姆斯</a:t>
            </a:r>
            <a:r>
              <a:rPr lang="en-US" altLang="zh-CN" sz="2800" b="0" dirty="0">
                <a:solidFill>
                  <a:srgbClr val="FFFFFF"/>
                </a:solidFill>
                <a:ea typeface="ヒラギノ角ゴ Pro W3" charset="0"/>
                <a:cs typeface="ヒラギノ角ゴ Pro W3" charset="0"/>
              </a:rPr>
              <a:t>·</a:t>
            </a:r>
            <a:r>
              <a:rPr lang="zh-CN" altLang="en-US" sz="2800" b="0" dirty="0">
                <a:solidFill>
                  <a:srgbClr val="FFFFFF"/>
                </a:solidFill>
                <a:ea typeface="ヒラギノ角ゴ Pro W3" charset="0"/>
                <a:cs typeface="ヒラギノ角ゴ Pro W3" charset="0"/>
              </a:rPr>
              <a:t>卡梅隆</a:t>
            </a:r>
            <a:br>
              <a:rPr lang="zh-CN" altLang="en-US" sz="2800" b="0" dirty="0">
                <a:solidFill>
                  <a:srgbClr val="FFFFFF"/>
                </a:solidFill>
                <a:ea typeface="ヒラギノ角ゴ Pro W3" charset="0"/>
                <a:cs typeface="ヒラギノ角ゴ Pro W3" charset="0"/>
              </a:rPr>
            </a:br>
            <a:r>
              <a:rPr lang="en-US" altLang="zh-CN" sz="2800" b="0" dirty="0">
                <a:solidFill>
                  <a:srgbClr val="FFFFFF"/>
                </a:solidFill>
                <a:ea typeface="ヒラギノ角ゴ Pro W3" charset="0"/>
                <a:cs typeface="ヒラギノ角ゴ Pro W3" charset="0"/>
              </a:rPr>
              <a:t>2007</a:t>
            </a:r>
            <a:r>
              <a:rPr lang="zh-CN" altLang="en-US" sz="2800" b="0" dirty="0">
                <a:solidFill>
                  <a:srgbClr val="FFFFFF"/>
                </a:solidFill>
                <a:ea typeface="ヒラギノ角ゴ Pro W3" charset="0"/>
                <a:cs typeface="ヒラギノ角ゴ Pro W3" charset="0"/>
              </a:rPr>
              <a:t>年</a:t>
            </a:r>
            <a:r>
              <a:rPr lang="en-US" altLang="zh-CN" sz="2800" b="0" dirty="0">
                <a:solidFill>
                  <a:srgbClr val="FFFFFF"/>
                </a:solidFill>
                <a:ea typeface="ヒラギノ角ゴ Pro W3" charset="0"/>
                <a:cs typeface="ヒラギノ角ゴ Pro W3" charset="0"/>
              </a:rPr>
              <a:t>2</a:t>
            </a:r>
            <a:r>
              <a:rPr lang="zh-CN" altLang="en-US" sz="2800" b="0" dirty="0">
                <a:solidFill>
                  <a:srgbClr val="FFFFFF"/>
                </a:solidFill>
                <a:ea typeface="ヒラギノ角ゴ Pro W3" charset="0"/>
                <a:cs typeface="ヒラギノ角ゴ Pro W3" charset="0"/>
              </a:rPr>
              <a:t>月</a:t>
            </a:r>
            <a:r>
              <a:rPr lang="en-US" altLang="zh-CN" sz="2800" b="0" dirty="0">
                <a:solidFill>
                  <a:srgbClr val="FFFFFF"/>
                </a:solidFill>
                <a:ea typeface="ヒラギノ角ゴ Pro W3" charset="0"/>
                <a:cs typeface="ヒラギノ角ゴ Pro W3" charset="0"/>
              </a:rPr>
              <a:t>26 </a:t>
            </a:r>
            <a:r>
              <a:rPr lang="zh-CN" altLang="en-US" sz="2800" b="0" dirty="0">
                <a:solidFill>
                  <a:srgbClr val="FFFFFF"/>
                </a:solidFill>
                <a:ea typeface="ヒラギノ角ゴ Pro W3" charset="0"/>
                <a:cs typeface="ヒラギノ角ゴ Pro W3" charset="0"/>
              </a:rPr>
              <a:t>日</a:t>
            </a:r>
            <a:br>
              <a:rPr lang="zh-CN" altLang="en-US" sz="2800" b="0" dirty="0">
                <a:solidFill>
                  <a:srgbClr val="FFFFFF"/>
                </a:solidFill>
                <a:ea typeface="ヒラギノ角ゴ Pro W3" charset="0"/>
                <a:cs typeface="ヒラギノ角ゴ Pro W3" charset="0"/>
              </a:rPr>
            </a:br>
            <a:r>
              <a:rPr lang="en-US" sz="2800" b="0" dirty="0">
                <a:solidFill>
                  <a:srgbClr val="FFFFFF"/>
                </a:solidFill>
                <a:ea typeface="ヒラギノ角ゴ Pro W3" charset="0"/>
                <a:cs typeface="ヒラギノ角ゴ Pro W3" charset="0"/>
              </a:rPr>
              <a:t>REUTERS/Mike Segar</a:t>
            </a:r>
          </a:p>
        </p:txBody>
      </p:sp>
      <p:pic>
        <p:nvPicPr>
          <p:cNvPr id="549893" name="Picture 4" descr="jesus-relic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 y="0"/>
            <a:ext cx="51339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49894" name="Straight Connector 6"/>
          <p:cNvCxnSpPr>
            <a:cxnSpLocks noChangeShapeType="1"/>
          </p:cNvCxnSpPr>
          <p:nvPr/>
        </p:nvCxnSpPr>
        <p:spPr bwMode="auto">
          <a:xfrm>
            <a:off x="6019800" y="3810000"/>
            <a:ext cx="2209800" cy="1588"/>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38" name="Picture 3" descr="Jesus Mary Tom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Title 1"/>
          <p:cNvSpPr>
            <a:spLocks noGrp="1"/>
          </p:cNvSpPr>
          <p:nvPr>
            <p:ph type="title"/>
          </p:nvPr>
        </p:nvSpPr>
        <p:spPr>
          <a:xfrm>
            <a:off x="2667000" y="5105400"/>
            <a:ext cx="6400800" cy="1524000"/>
          </a:xfrm>
        </p:spPr>
        <p:txBody>
          <a:bodyPr/>
          <a:lstStyle/>
          <a:p>
            <a:r>
              <a:rPr lang="zh-CN" altLang="en-US" sz="4800" b="1" dirty="0">
                <a:solidFill>
                  <a:srgbClr val="FFFFFF"/>
                </a:solidFill>
                <a:effectLst>
                  <a:outerShdw blurRad="50800" dist="139700" dir="2700000" algn="tl" rotWithShape="0">
                    <a:srgbClr val="000000"/>
                  </a:outerShdw>
                </a:effectLst>
                <a:latin typeface="Arial" charset="0"/>
                <a:ea typeface="ヒラギノ角ゴ Pro W3" charset="0"/>
                <a:cs typeface="ヒラギノ角ゴ Pro W3" charset="0"/>
              </a:rPr>
              <a:t>对你来说，有什么分别呢？</a:t>
            </a:r>
            <a:endParaRPr lang="en-US" sz="4800" b="1" dirty="0">
              <a:solidFill>
                <a:srgbClr val="FFFFFF"/>
              </a:solidFill>
              <a:effectLst>
                <a:outerShdw blurRad="50800" dist="139700" dir="2700000" algn="tl" rotWithShape="0">
                  <a:srgbClr val="000000"/>
                </a:outerShdw>
              </a:effectLst>
              <a:latin typeface="Arial" charset="0"/>
              <a:ea typeface="ヒラギノ角ゴ Pro W3" charset="0"/>
              <a:cs typeface="ヒラギノ角ゴ Pro W3" charset="0"/>
            </a:endParaRP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62" name="Content Placeholder 3" descr="Garden Tomb II.jpg"/>
          <p:cNvPicPr>
            <a:picLocks noGrp="1" noChangeAspect="1"/>
          </p:cNvPicPr>
          <p:nvPr>
            <p:ph idx="1"/>
          </p:nvPr>
        </p:nvPicPr>
        <p:blipFill>
          <a:blip r:embed="rId2" cstate="screen">
            <a:extLst>
              <a:ext uri="{28A0092B-C50C-407E-A947-70E740481C1C}">
                <a14:useLocalDpi xmlns:a14="http://schemas.microsoft.com/office/drawing/2010/main"/>
              </a:ext>
            </a:extLst>
          </a:blip>
          <a:srcRect l="-621" r="-623"/>
          <a:stretch>
            <a:fillRect/>
          </a:stretch>
        </p:blipFill>
        <p:spPr>
          <a:xfrm>
            <a:off x="0" y="0"/>
            <a:ext cx="9220200" cy="6858000"/>
          </a:xfrm>
        </p:spPr>
      </p:pic>
      <p:sp>
        <p:nvSpPr>
          <p:cNvPr id="2" name="Title 1"/>
          <p:cNvSpPr>
            <a:spLocks noGrp="1"/>
          </p:cNvSpPr>
          <p:nvPr>
            <p:ph type="title"/>
          </p:nvPr>
        </p:nvSpPr>
        <p:spPr>
          <a:xfrm>
            <a:off x="457200" y="5791200"/>
            <a:ext cx="8229600" cy="808038"/>
          </a:xfrm>
          <a:solidFill>
            <a:schemeClr val="tx1"/>
          </a:solidFill>
        </p:spPr>
        <p:txBody>
          <a:bodyPr/>
          <a:lstStyle/>
          <a:p>
            <a:r>
              <a:rPr lang="zh-CN" altLang="en-US" b="1" dirty="0">
                <a:solidFill>
                  <a:schemeClr val="bg1"/>
                </a:solidFill>
                <a:latin typeface="Arial" charset="0"/>
                <a:ea typeface="ヒラギノ角ゴ Pro W3" charset="0"/>
                <a:cs typeface="ヒラギノ角ゴ Pro W3" charset="0"/>
              </a:rPr>
              <a:t>花园墓</a:t>
            </a:r>
            <a:endParaRPr lang="en-US" b="1" dirty="0">
              <a:solidFill>
                <a:schemeClr val="bg1"/>
              </a:solidFill>
              <a:latin typeface="Arial" charset="0"/>
              <a:ea typeface="ヒラギノ角ゴ Pro W3" charset="0"/>
              <a:cs typeface="ヒラギノ角ゴ Pro W3" charset="0"/>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53987"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4400" dirty="0">
                <a:solidFill>
                  <a:srgbClr val="FFFFFF"/>
                </a:solidFill>
                <a:ea typeface="ヒラギノ角ゴ Pro W3" charset="0"/>
                <a:cs typeface="ヒラギノ角ゴ Pro W3" charset="0"/>
              </a:rPr>
              <a:t>基督的复活有什么重要</a:t>
            </a:r>
            <a:r>
              <a:rPr lang="en-US" altLang="zh-CN" sz="4400" dirty="0">
                <a:solidFill>
                  <a:srgbClr val="FFFFFF"/>
                </a:solidFill>
                <a:ea typeface="ヒラギノ角ゴ Pro W3" charset="0"/>
                <a:cs typeface="ヒラギノ角ゴ Pro W3" charset="0"/>
              </a:rPr>
              <a:t>?</a:t>
            </a:r>
          </a:p>
        </p:txBody>
      </p:sp>
      <p:sp>
        <p:nvSpPr>
          <p:cNvPr id="6" name="TextBox 5"/>
          <p:cNvSpPr txBox="1">
            <a:spLocks noChangeArrowheads="1"/>
          </p:cNvSpPr>
          <p:nvPr/>
        </p:nvSpPr>
        <p:spPr bwMode="auto">
          <a:xfrm rot="242965">
            <a:off x="1013817" y="2080911"/>
            <a:ext cx="4695150" cy="1361641"/>
          </a:xfrm>
          <a:prstGeom prst="rect">
            <a:avLst/>
          </a:prstGeom>
          <a:blipFill rotWithShape="1">
            <a:blip r:embed="rId4"/>
            <a:tile tx="0" ty="0" sx="100000" sy="100000" flip="none" algn="tl"/>
          </a:blipFill>
          <a:ln>
            <a:noFill/>
          </a:ln>
        </p:spPr>
        <p:txBody>
          <a:bodyPr wrap="square" lIns="129266" tIns="64636" rIns="129266" bIns="6463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zh-CN" altLang="en-US" sz="4000" dirty="0">
                <a:solidFill>
                  <a:srgbClr val="FFFFFF"/>
                </a:solidFill>
                <a:latin typeface="Calibri" charset="0"/>
                <a:ea typeface="宋体" charset="0"/>
                <a:cs typeface="宋体" charset="0"/>
              </a:rPr>
              <a:t>“他不在，因为他已经复活了。”</a:t>
            </a:r>
          </a:p>
        </p:txBody>
      </p:sp>
    </p:spTree>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8"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1" y="1905000"/>
            <a:ext cx="8842375" cy="2514600"/>
          </a:xfrm>
        </p:spPr>
        <p:txBody>
          <a:bodyPr/>
          <a:lstStyle/>
          <a:p>
            <a:pPr eaLnBrk="1" hangingPunct="1"/>
            <a:r>
              <a:rPr lang="en-US" sz="4800" b="1" dirty="0">
                <a:solidFill>
                  <a:schemeClr val="tx1"/>
                </a:solidFill>
                <a:latin typeface="Tahoma" charset="0"/>
                <a:ea typeface="ＭＳ Ｐゴシック" charset="0"/>
                <a:cs typeface="ＭＳ Ｐゴシック" charset="0"/>
              </a:rPr>
              <a:t>I. </a:t>
            </a:r>
            <a:r>
              <a:rPr lang="zh-CN" altLang="en-US" sz="4800" b="1" dirty="0">
                <a:solidFill>
                  <a:schemeClr val="tx1"/>
                </a:solidFill>
                <a:latin typeface="Tahoma" charset="0"/>
                <a:ea typeface="ＭＳ Ｐゴシック" charset="0"/>
                <a:cs typeface="ＭＳ Ｐゴシック" charset="0"/>
              </a:rPr>
              <a:t>基督从死里复活是</a:t>
            </a:r>
            <a:r>
              <a:rPr lang="zh-CN" altLang="en-US" sz="4800" b="1" dirty="0">
                <a:solidFill>
                  <a:srgbClr val="FFFF00"/>
                </a:solidFill>
                <a:latin typeface="Tahoma" charset="0"/>
                <a:ea typeface="ＭＳ Ｐゴシック" charset="0"/>
                <a:cs typeface="ＭＳ Ｐゴシック" charset="0"/>
              </a:rPr>
              <a:t>福音</a:t>
            </a:r>
            <a:r>
              <a:rPr lang="zh-CN" altLang="en-US" sz="4800" b="1" dirty="0">
                <a:solidFill>
                  <a:schemeClr val="tx1"/>
                </a:solidFill>
                <a:latin typeface="Tahoma" charset="0"/>
                <a:ea typeface="ＭＳ Ｐゴシック" charset="0"/>
                <a:cs typeface="ＭＳ Ｐゴシック" charset="0"/>
              </a:rPr>
              <a:t>的重点</a:t>
            </a:r>
            <a:r>
              <a:rPr lang="en-US" sz="4800" b="1" dirty="0">
                <a:solidFill>
                  <a:schemeClr val="tx1"/>
                </a:solidFill>
                <a:latin typeface="Tahoma" charset="0"/>
                <a:ea typeface="ＭＳ Ｐゴシック" charset="0"/>
                <a:cs typeface="ＭＳ Ｐゴシック" charset="0"/>
              </a:rPr>
              <a:t>(15:1-11). </a:t>
            </a:r>
          </a:p>
        </p:txBody>
      </p:sp>
      <p:sp>
        <p:nvSpPr>
          <p:cNvPr id="5" name="TextBox 3"/>
          <p:cNvSpPr txBox="1">
            <a:spLocks noChangeArrowheads="1"/>
          </p:cNvSpPr>
          <p:nvPr/>
        </p:nvSpPr>
        <p:spPr bwMode="auto">
          <a:xfrm>
            <a:off x="0" y="5396260"/>
            <a:ext cx="9144000" cy="1484963"/>
          </a:xfrm>
          <a:prstGeom prst="rect">
            <a:avLst/>
          </a:prstGeom>
          <a:solidFill>
            <a:srgbClr val="000000"/>
          </a:solidFill>
          <a:ln>
            <a:noFill/>
          </a:ln>
        </p:spPr>
        <p:txBody>
          <a:bodyPr wrap="square" lIns="129266" tIns="64636" rIns="129266" bIns="6463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298108" eaLnBrk="1" fontAlgn="auto" hangingPunct="1">
              <a:spcBef>
                <a:spcPts val="0"/>
              </a:spcBef>
              <a:spcAft>
                <a:spcPts val="0"/>
              </a:spcAft>
              <a:defRPr/>
            </a:pPr>
            <a:r>
              <a:rPr lang="zh-CN" altLang="en-US" sz="8800" kern="0" dirty="0">
                <a:gradFill flip="none" rotWithShape="1">
                  <a:gsLst>
                    <a:gs pos="0">
                      <a:srgbClr val="FFFF00"/>
                    </a:gs>
                    <a:gs pos="100000">
                      <a:srgbClr val="020101"/>
                    </a:gs>
                  </a:gsLst>
                  <a:path path="shape">
                    <a:fillToRect l="50000" t="50000" r="50000" b="50000"/>
                  </a:path>
                  <a:tileRect/>
                </a:gradFill>
                <a:effectLst>
                  <a:glow rad="101600">
                    <a:srgbClr val="020101">
                      <a:alpha val="93000"/>
                    </a:srgbClr>
                  </a:glow>
                </a:effectLst>
                <a:latin typeface="Calibri" charset="0"/>
                <a:ea typeface="宋体" charset="0"/>
                <a:cs typeface="宋体" charset="0"/>
              </a:rPr>
              <a:t>第三天</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83298" name="Rectangle 3"/>
          <p:cNvSpPr>
            <a:spLocks noGrp="1"/>
          </p:cNvSpPr>
          <p:nvPr>
            <p:ph type="title"/>
          </p:nvPr>
        </p:nvSpPr>
        <p:spPr>
          <a:xfrm>
            <a:off x="685831" y="304801"/>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Woman</a:t>
            </a:r>
            <a:endParaRPr lang="en-US" dirty="0">
              <a:latin typeface="Calisto MT" charset="0"/>
              <a:ea typeface="ＭＳ Ｐゴシック" charset="0"/>
              <a:cs typeface="ＭＳ Ｐゴシック" charset="0"/>
            </a:endParaRPr>
          </a:p>
        </p:txBody>
      </p:sp>
      <p:sp>
        <p:nvSpPr>
          <p:cNvPr id="183299"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83300" name="Picture 5" descr="AI-wallpaper-2-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022936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6" name="Content Placeholder 3" descr="gospelchoir.jpg"/>
          <p:cNvPicPr>
            <a:picLocks noGrp="1" noChangeAspect="1"/>
          </p:cNvPicPr>
          <p:nvPr>
            <p:ph idx="1"/>
          </p:nvPr>
        </p:nvPicPr>
        <p:blipFill>
          <a:blip r:embed="rId2"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 name="Title 1"/>
          <p:cNvSpPr>
            <a:spLocks noGrp="1"/>
          </p:cNvSpPr>
          <p:nvPr>
            <p:ph type="title"/>
          </p:nvPr>
        </p:nvSpPr>
        <p:spPr>
          <a:xfrm>
            <a:off x="0" y="5562600"/>
            <a:ext cx="7772400" cy="1143000"/>
          </a:xfrm>
          <a:effectLst>
            <a:outerShdw blurRad="50800" dist="35921" dir="2700000" algn="ctr" rotWithShape="0">
              <a:srgbClr val="000000">
                <a:alpha val="42999"/>
              </a:srgbClr>
            </a:outerShdw>
          </a:effectLst>
        </p:spPr>
        <p:txBody>
          <a:bodyPr/>
          <a:lstStyle/>
          <a:p>
            <a:r>
              <a:rPr lang="zh-CN" altLang="en-US" sz="5400" dirty="0">
                <a:solidFill>
                  <a:srgbClr val="FFFFFF"/>
                </a:solidFill>
                <a:effectLst>
                  <a:outerShdw blurRad="50800" dist="101600" dir="2700000" algn="tl" rotWithShape="0">
                    <a:srgbClr val="000000"/>
                  </a:outerShdw>
                </a:effectLst>
                <a:latin typeface="Abadi MT Condensed Extra Bold" charset="0"/>
                <a:ea typeface="ヒラギノ角ゴ Pro W3" charset="0"/>
                <a:cs typeface="Abadi MT Condensed Extra Bold" charset="0"/>
              </a:rPr>
              <a:t>什么是全备的福音</a:t>
            </a:r>
            <a:r>
              <a:rPr lang="en-US" altLang="zh-CN" sz="5400" dirty="0">
                <a:solidFill>
                  <a:srgbClr val="FFFFFF"/>
                </a:solidFill>
                <a:effectLst>
                  <a:outerShdw blurRad="50800" dist="101600" dir="2700000" algn="tl" rotWithShape="0">
                    <a:srgbClr val="000000"/>
                  </a:outerShdw>
                </a:effectLst>
                <a:latin typeface="Abadi MT Condensed Extra Bold" charset="0"/>
                <a:ea typeface="ヒラギノ角ゴ Pro W3" charset="0"/>
                <a:cs typeface="Abadi MT Condensed Extra Bold" charset="0"/>
              </a:rPr>
              <a:t>?</a:t>
            </a:r>
            <a:endParaRPr lang="en-US" sz="5400" dirty="0">
              <a:solidFill>
                <a:srgbClr val="FFFFFF"/>
              </a:solidFill>
              <a:effectLst>
                <a:outerShdw blurRad="50800" dist="101600" dir="2700000" algn="tl" rotWithShape="0">
                  <a:srgbClr val="000000"/>
                </a:outerShdw>
              </a:effectLst>
              <a:latin typeface="Abadi MT Condensed Extra Bold" charset="0"/>
              <a:ea typeface="ヒラギノ角ゴ Pro W3" charset="0"/>
              <a:cs typeface="Abadi MT Condensed Extra Bold" charset="0"/>
            </a:endParaRPr>
          </a:p>
        </p:txBody>
      </p:sp>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69" tIns="45635" rIns="91269" bIns="45635"/>
          <a:lstStyle/>
          <a:p>
            <a:pPr algn="l" eaLnBrk="0" hangingPunct="0"/>
            <a:endParaRPr lang="en-US" b="0">
              <a:solidFill>
                <a:srgbClr val="000000"/>
              </a:solidFill>
              <a:ea typeface="ヒラギノ角ゴ Pro W3" charset="0"/>
              <a:cs typeface="ヒラギノ角ゴ Pro W3" charset="0"/>
            </a:endParaRPr>
          </a:p>
        </p:txBody>
      </p:sp>
      <p:pic>
        <p:nvPicPr>
          <p:cNvPr id="565251" name="Picture 10" descr="Christ and cros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477001" y="3200401"/>
            <a:ext cx="3309938" cy="170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5252" name="Picture 12" descr="Open Tomb with Line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1539910"/>
            <a:ext cx="2932113" cy="196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85800" y="0"/>
            <a:ext cx="7772400" cy="762000"/>
          </a:xfrm>
        </p:spPr>
        <p:txBody>
          <a:bodyPr/>
          <a:lstStyle/>
          <a:p>
            <a:r>
              <a:rPr lang="zh-CN" altLang="en-US" b="1" dirty="0">
                <a:solidFill>
                  <a:srgbClr val="FFFF00"/>
                </a:solidFill>
                <a:latin typeface="Arial" charset="0"/>
                <a:ea typeface="ヒラギノ角ゴ Pro W3" charset="0"/>
                <a:cs typeface="ヒラギノ角ゴ Pro W3" charset="0"/>
              </a:rPr>
              <a:t>全备</a:t>
            </a:r>
            <a:r>
              <a:rPr lang="zh-CN" altLang="en-US" b="1" dirty="0">
                <a:solidFill>
                  <a:srgbClr val="FFFFFF"/>
                </a:solidFill>
                <a:latin typeface="Arial" charset="0"/>
                <a:ea typeface="ヒラギノ角ゴ Pro W3" charset="0"/>
                <a:cs typeface="ヒラギノ角ゴ Pro W3" charset="0"/>
              </a:rPr>
              <a:t>的福音</a:t>
            </a:r>
            <a:endParaRPr lang="en-US" b="1" dirty="0">
              <a:solidFill>
                <a:srgbClr val="FFFFFF"/>
              </a:solidFill>
              <a:latin typeface="Arial" charset="0"/>
              <a:ea typeface="ヒラギノ角ゴ Pro W3" charset="0"/>
              <a:cs typeface="ヒラギノ角ゴ Pro W3" charset="0"/>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140295357"/>
              </p:ext>
            </p:extLst>
          </p:nvPr>
        </p:nvGraphicFramePr>
        <p:xfrm>
          <a:off x="685800" y="1610380"/>
          <a:ext cx="7772400" cy="48768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TextBox 5"/>
          <p:cNvSpPr txBox="1">
            <a:spLocks noChangeArrowheads="1"/>
          </p:cNvSpPr>
          <p:nvPr/>
        </p:nvSpPr>
        <p:spPr bwMode="auto">
          <a:xfrm>
            <a:off x="6934201" y="2209800"/>
            <a:ext cx="1905000" cy="1569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3200" dirty="0">
                <a:solidFill>
                  <a:srgbClr val="FFFFFF"/>
                </a:solidFill>
                <a:effectLst>
                  <a:glow rad="152400">
                    <a:schemeClr val="tx1">
                      <a:alpha val="99000"/>
                    </a:schemeClr>
                  </a:glow>
                </a:effectLst>
                <a:ea typeface="ヒラギノ角ゴ Pro W3" charset="0"/>
                <a:cs typeface="ヒラギノ角ゴ Pro W3" charset="0"/>
              </a:rPr>
              <a:t>“基督为了我们的罪死</a:t>
            </a:r>
            <a:r>
              <a:rPr lang="en-US" altLang="zh-CN" sz="3200" dirty="0">
                <a:solidFill>
                  <a:srgbClr val="FFFFFF"/>
                </a:solidFill>
                <a:effectLst>
                  <a:glow rad="152400">
                    <a:schemeClr val="tx1">
                      <a:alpha val="99000"/>
                    </a:schemeClr>
                  </a:glow>
                </a:effectLst>
                <a:ea typeface="ヒラギノ角ゴ Pro W3" charset="0"/>
                <a:cs typeface="ヒラギノ角ゴ Pro W3" charset="0"/>
              </a:rPr>
              <a:t>…”</a:t>
            </a:r>
          </a:p>
        </p:txBody>
      </p:sp>
      <p:sp>
        <p:nvSpPr>
          <p:cNvPr id="7" name="TextBox 6"/>
          <p:cNvSpPr txBox="1">
            <a:spLocks noChangeArrowheads="1"/>
          </p:cNvSpPr>
          <p:nvPr/>
        </p:nvSpPr>
        <p:spPr bwMode="auto">
          <a:xfrm>
            <a:off x="2971800" y="6181726"/>
            <a:ext cx="3429000" cy="584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3200" dirty="0">
                <a:solidFill>
                  <a:srgbClr val="FFFFFF"/>
                </a:solidFill>
                <a:effectLst>
                  <a:glow rad="152400">
                    <a:schemeClr val="tx1">
                      <a:alpha val="99000"/>
                    </a:schemeClr>
                  </a:glow>
                </a:effectLst>
                <a:ea typeface="ヒラギノ角ゴ Pro W3" charset="0"/>
                <a:cs typeface="ヒラギノ角ゴ Pro W3" charset="0"/>
              </a:rPr>
              <a:t>“他被埋葬</a:t>
            </a:r>
            <a:r>
              <a:rPr lang="en-US" altLang="zh-CN" sz="3200" dirty="0">
                <a:solidFill>
                  <a:srgbClr val="FFFFFF"/>
                </a:solidFill>
                <a:effectLst>
                  <a:glow rad="152400">
                    <a:schemeClr val="tx1">
                      <a:alpha val="99000"/>
                    </a:schemeClr>
                  </a:glow>
                </a:effectLst>
                <a:ea typeface="ヒラギノ角ゴ Pro W3" charset="0"/>
                <a:cs typeface="ヒラギノ角ゴ Pro W3" charset="0"/>
              </a:rPr>
              <a:t>…”</a:t>
            </a:r>
          </a:p>
        </p:txBody>
      </p:sp>
      <p:sp>
        <p:nvSpPr>
          <p:cNvPr id="8" name="TextBox 7"/>
          <p:cNvSpPr txBox="1">
            <a:spLocks noChangeArrowheads="1"/>
          </p:cNvSpPr>
          <p:nvPr/>
        </p:nvSpPr>
        <p:spPr bwMode="auto">
          <a:xfrm>
            <a:off x="152401" y="3468688"/>
            <a:ext cx="2209800" cy="1569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3200" dirty="0">
                <a:solidFill>
                  <a:srgbClr val="FFFFFF"/>
                </a:solidFill>
                <a:effectLst>
                  <a:glow rad="152400">
                    <a:schemeClr val="tx1">
                      <a:alpha val="99000"/>
                    </a:schemeClr>
                  </a:glow>
                </a:effectLst>
                <a:ea typeface="ヒラギノ角ゴ Pro W3" charset="0"/>
                <a:cs typeface="ヒラギノ角ゴ Pro W3" charset="0"/>
              </a:rPr>
              <a:t>“第三天，他从死里复活</a:t>
            </a:r>
            <a:r>
              <a:rPr lang="en-US" altLang="zh-CN" sz="3200" dirty="0">
                <a:solidFill>
                  <a:srgbClr val="FFFFFF"/>
                </a:solidFill>
                <a:effectLst>
                  <a:glow rad="152400">
                    <a:schemeClr val="tx1">
                      <a:alpha val="99000"/>
                    </a:schemeClr>
                  </a:glow>
                </a:effectLst>
                <a:ea typeface="ヒラギノ角ゴ Pro W3" charset="0"/>
                <a:cs typeface="ヒラギノ角ゴ Pro W3" charset="0"/>
              </a:rPr>
              <a:t>…”</a:t>
            </a:r>
          </a:p>
        </p:txBody>
      </p:sp>
      <p:sp>
        <p:nvSpPr>
          <p:cNvPr id="565258" name="TextBox 8"/>
          <p:cNvSpPr txBox="1">
            <a:spLocks noChangeArrowheads="1"/>
          </p:cNvSpPr>
          <p:nvPr/>
        </p:nvSpPr>
        <p:spPr bwMode="auto">
          <a:xfrm>
            <a:off x="6477000" y="6096001"/>
            <a:ext cx="2514600" cy="525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zh-CN" altLang="en-US" sz="2800" b="0" i="1" dirty="0">
                <a:solidFill>
                  <a:srgbClr val="FFFFFF"/>
                </a:solidFill>
                <a:ea typeface="ヒラギノ角ゴ Pro W3" charset="0"/>
                <a:cs typeface="ヒラギノ角ゴ Pro W3" charset="0"/>
              </a:rPr>
              <a:t>林前</a:t>
            </a:r>
            <a:r>
              <a:rPr lang="en-US" sz="2800" b="0" i="1" dirty="0">
                <a:solidFill>
                  <a:srgbClr val="FFFFFF"/>
                </a:solidFill>
                <a:ea typeface="ヒラギノ角ゴ Pro W3" charset="0"/>
                <a:cs typeface="ヒラギノ角ゴ Pro W3" charset="0"/>
              </a:rPr>
              <a:t>15:3-4</a:t>
            </a:r>
          </a:p>
        </p:txBody>
      </p:sp>
      <p:sp>
        <p:nvSpPr>
          <p:cNvPr id="565259" name="TextBox 9"/>
          <p:cNvSpPr txBox="1">
            <a:spLocks noChangeArrowheads="1"/>
          </p:cNvSpPr>
          <p:nvPr/>
        </p:nvSpPr>
        <p:spPr bwMode="auto">
          <a:xfrm>
            <a:off x="0" y="693746"/>
            <a:ext cx="9144000" cy="4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dirty="0">
                <a:solidFill>
                  <a:srgbClr val="FFFFFF"/>
                </a:solidFill>
                <a:effectLst>
                  <a:glow rad="152400">
                    <a:schemeClr val="tx1">
                      <a:alpha val="99000"/>
                    </a:schemeClr>
                  </a:glow>
                </a:effectLst>
                <a:ea typeface="ヒラギノ角ゴ Pro W3" charset="0"/>
                <a:cs typeface="ヒラギノ角ゴ Pro W3" charset="0"/>
              </a:rPr>
              <a:t>“我 如 今 把 先 前 所 传 给 你 们 的 福 音 告 诉 你 们 知 道。。”</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6274"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69" tIns="45635" rIns="91269" bIns="45635"/>
          <a:lstStyle/>
          <a:p>
            <a:pPr algn="l" eaLnBrk="0" hangingPunct="0"/>
            <a:endParaRPr lang="en-US" b="0">
              <a:solidFill>
                <a:srgbClr val="000000"/>
              </a:solidFill>
              <a:ea typeface="ヒラギノ角ゴ Pro W3" charset="0"/>
              <a:cs typeface="ヒラギノ角ゴ Pro W3" charset="0"/>
            </a:endParaRPr>
          </a:p>
        </p:txBody>
      </p:sp>
      <p:sp>
        <p:nvSpPr>
          <p:cNvPr id="2" name="Title 1"/>
          <p:cNvSpPr>
            <a:spLocks noGrp="1"/>
          </p:cNvSpPr>
          <p:nvPr>
            <p:ph type="ctrTitle"/>
          </p:nvPr>
        </p:nvSpPr>
        <p:spPr>
          <a:xfrm>
            <a:off x="76200" y="152400"/>
            <a:ext cx="9144000" cy="914400"/>
          </a:xfrm>
        </p:spPr>
        <p:txBody>
          <a:bodyPr/>
          <a:lstStyle/>
          <a:p>
            <a:r>
              <a:rPr lang="zh-CN" altLang="en-US" sz="5400" b="1" i="1" dirty="0">
                <a:solidFill>
                  <a:schemeClr val="bg1"/>
                </a:solidFill>
                <a:latin typeface="Apple Chancery" charset="0"/>
                <a:ea typeface="ヒラギノ角ゴ Pro W3" charset="0"/>
                <a:cs typeface="Apple Chancery" charset="0"/>
              </a:rPr>
              <a:t>有什么分别</a:t>
            </a:r>
            <a:r>
              <a:rPr lang="en-US" altLang="zh-CN" sz="5400" b="1" i="1" dirty="0">
                <a:solidFill>
                  <a:schemeClr val="bg1"/>
                </a:solidFill>
                <a:latin typeface="Apple Chancery" charset="0"/>
                <a:ea typeface="ヒラギノ角ゴ Pro W3" charset="0"/>
                <a:cs typeface="Apple Chancery" charset="0"/>
              </a:rPr>
              <a:t>?</a:t>
            </a:r>
            <a:endParaRPr lang="en-US" sz="5400" b="1" i="1" dirty="0">
              <a:solidFill>
                <a:schemeClr val="bg1"/>
              </a:solidFill>
              <a:effectLst>
                <a:outerShdw blurRad="38100" dist="38100" dir="2700000" algn="tl">
                  <a:srgbClr val="DDDDDD"/>
                </a:outerShdw>
              </a:effectLst>
              <a:latin typeface="Apple Chancery" charset="0"/>
              <a:ea typeface="ヒラギノ角ゴ Pro W3" charset="0"/>
              <a:cs typeface="Apple Chancery" charset="0"/>
            </a:endParaRPr>
          </a:p>
        </p:txBody>
      </p:sp>
      <p:graphicFrame>
        <p:nvGraphicFramePr>
          <p:cNvPr id="4" name="Diagram 3"/>
          <p:cNvGraphicFramePr/>
          <p:nvPr>
            <p:extLst>
              <p:ext uri="{D42A27DB-BD31-4B8C-83A1-F6EECF244321}">
                <p14:modId xmlns:p14="http://schemas.microsoft.com/office/powerpoint/2010/main" val="3520791682"/>
              </p:ext>
            </p:extLst>
          </p:nvPr>
        </p:nvGraphicFramePr>
        <p:xfrm>
          <a:off x="990601"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566277" name="Picture 5" descr="DeathDickens.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543800" y="4648200"/>
            <a:ext cx="14351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graphicEl>
                                              <a:dgm id="{D76DC25C-596D-EC41-A5BE-1044C6E69FB0}"/>
                                            </p:graphicEl>
                                          </p:spTgt>
                                        </p:tgtEl>
                                        <p:attrNameLst>
                                          <p:attrName>style.visibility</p:attrName>
                                        </p:attrNameLst>
                                      </p:cBhvr>
                                      <p:to>
                                        <p:strVal val="visible"/>
                                      </p:to>
                                    </p:set>
                                    <p:animEffect transition="in" filter="wipe(down)">
                                      <p:cBhvr>
                                        <p:cTn id="7" dur="500"/>
                                        <p:tgtEl>
                                          <p:spTgt spid="4">
                                            <p:graphicEl>
                                              <a:dgm id="{D76DC25C-596D-EC41-A5BE-1044C6E69FB0}"/>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dgm id="{C1BE93AB-A0D0-C243-957E-EAE81D4B64BA}"/>
                                            </p:graphicEl>
                                          </p:spTgt>
                                        </p:tgtEl>
                                        <p:attrNameLst>
                                          <p:attrName>style.visibility</p:attrName>
                                        </p:attrNameLst>
                                      </p:cBhvr>
                                      <p:to>
                                        <p:strVal val="visible"/>
                                      </p:to>
                                    </p:set>
                                    <p:animEffect transition="in" filter="wipe(down)">
                                      <p:cBhvr>
                                        <p:cTn id="11" dur="500"/>
                                        <p:tgtEl>
                                          <p:spTgt spid="4">
                                            <p:graphicEl>
                                              <a:dgm id="{C1BE93AB-A0D0-C243-957E-EAE81D4B64BA}"/>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dgm id="{A42B88D9-872F-F246-B082-6E2FFF3800AA}"/>
                                            </p:graphicEl>
                                          </p:spTgt>
                                        </p:tgtEl>
                                        <p:attrNameLst>
                                          <p:attrName>style.visibility</p:attrName>
                                        </p:attrNameLst>
                                      </p:cBhvr>
                                      <p:to>
                                        <p:strVal val="visible"/>
                                      </p:to>
                                    </p:set>
                                    <p:animEffect transition="in" filter="wipe(down)">
                                      <p:cBhvr>
                                        <p:cTn id="15" dur="500"/>
                                        <p:tgtEl>
                                          <p:spTgt spid="4">
                                            <p:graphicEl>
                                              <a:dgm id="{A42B88D9-872F-F246-B082-6E2FFF3800A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52400"/>
            <a:ext cx="9144000" cy="914400"/>
          </a:xfrm>
          <a:effectLst>
            <a:outerShdw blurRad="63500" dist="35921" dir="2700000" algn="ctr" rotWithShape="0">
              <a:srgbClr val="000000">
                <a:alpha val="74998"/>
              </a:srgbClr>
            </a:outerShdw>
          </a:effectLst>
        </p:spPr>
        <p:txBody>
          <a:bodyPr/>
          <a:lstStyle/>
          <a:p>
            <a:pPr>
              <a:defRPr/>
            </a:pPr>
            <a:r>
              <a:rPr lang="zh-CN" altLang="en-US" sz="5400" b="1" i="1" dirty="0">
                <a:solidFill>
                  <a:schemeClr val="bg1"/>
                </a:solidFill>
                <a:latin typeface="Apple Chancery" charset="0"/>
                <a:ea typeface="Apple Chancery" charset="0"/>
                <a:cs typeface="Apple Chancery" charset="0"/>
              </a:rPr>
              <a:t>有什么分别</a:t>
            </a:r>
            <a:r>
              <a:rPr lang="en-US" altLang="zh-CN" sz="5400" b="1" i="1" dirty="0">
                <a:solidFill>
                  <a:schemeClr val="bg1"/>
                </a:solidFill>
                <a:latin typeface="Apple Chancery" charset="0"/>
                <a:ea typeface="Apple Chancery" charset="0"/>
                <a:cs typeface="Apple Chancery" charset="0"/>
              </a:rPr>
              <a:t>?</a:t>
            </a:r>
            <a:endParaRPr lang="en-US" sz="5400" b="1" i="1" dirty="0">
              <a:solidFill>
                <a:schemeClr val="bg1"/>
              </a:solidFill>
              <a:latin typeface="Apple Chancery" charset="0"/>
              <a:ea typeface="Apple Chancery" charset="0"/>
              <a:cs typeface="Apple Chancery" charset="0"/>
            </a:endParaRPr>
          </a:p>
        </p:txBody>
      </p:sp>
      <p:graphicFrame>
        <p:nvGraphicFramePr>
          <p:cNvPr id="4" name="Diagram 3"/>
          <p:cNvGraphicFramePr/>
          <p:nvPr>
            <p:extLst>
              <p:ext uri="{D42A27DB-BD31-4B8C-83A1-F6EECF244321}">
                <p14:modId xmlns:p14="http://schemas.microsoft.com/office/powerpoint/2010/main" val="1563562145"/>
              </p:ext>
            </p:extLst>
          </p:nvPr>
        </p:nvGraphicFramePr>
        <p:xfrm>
          <a:off x="990601"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p:cNvSpPr txBox="1">
            <a:spLocks noChangeArrowheads="1"/>
          </p:cNvSpPr>
          <p:nvPr/>
        </p:nvSpPr>
        <p:spPr bwMode="auto">
          <a:xfrm>
            <a:off x="76200" y="914400"/>
            <a:ext cx="2209800" cy="5632139"/>
          </a:xfrm>
          <a:prstGeom prst="rect">
            <a:avLst/>
          </a:prstGeom>
          <a:noFill/>
          <a:ln w="9525">
            <a:noFill/>
            <a:miter lim="800000"/>
            <a:headEnd/>
            <a:tailEnd/>
          </a:ln>
          <a:effectLst>
            <a:outerShdw blurRad="50800" dist="35921" dir="2700000" algn="ctr" rotWithShape="0">
              <a:srgbClr val="000000">
                <a:alpha val="42999"/>
              </a:srgbClr>
            </a:outerShdw>
          </a:effectLst>
        </p:spPr>
        <p:txBody>
          <a:bodyPr lIns="91269" tIns="45635" rIns="91269" bIns="45635">
            <a:spAutoFit/>
          </a:bodyPr>
          <a:lstStyle/>
          <a:p>
            <a:pPr algn="l" eaLnBrk="0" hangingPunct="0">
              <a:defRPr/>
            </a:pPr>
            <a:r>
              <a:rPr lang="en-US" altLang="zh-CN" dirty="0">
                <a:solidFill>
                  <a:srgbClr val="FFFFFF"/>
                </a:solidFill>
                <a:ea typeface="ヒラギノ角ゴ Pro W3" charset="-128"/>
                <a:cs typeface="ヒラギノ角ゴ Pro W3" charset="-128"/>
              </a:rPr>
              <a:t>5 </a:t>
            </a:r>
            <a:r>
              <a:rPr lang="zh-CN" altLang="en-US" dirty="0">
                <a:solidFill>
                  <a:srgbClr val="FFFFFF"/>
                </a:solidFill>
                <a:ea typeface="ヒラギノ角ゴ Pro W3" charset="-128"/>
                <a:cs typeface="ヒラギノ角ゴ Pro W3" charset="-128"/>
              </a:rPr>
              <a:t>并 且 显 给 矶 法 看 ， 然 後 显 给 十 二 使 徒 看 ； </a:t>
            </a:r>
          </a:p>
          <a:p>
            <a:pPr algn="l" eaLnBrk="0" hangingPunct="0">
              <a:defRPr/>
            </a:pPr>
            <a:r>
              <a:rPr lang="zh-CN" altLang="en-US" dirty="0">
                <a:solidFill>
                  <a:srgbClr val="FFFFFF"/>
                </a:solidFill>
                <a:ea typeface="ヒラギノ角ゴ Pro W3" charset="-128"/>
                <a:cs typeface="ヒラギノ角ゴ Pro W3" charset="-128"/>
              </a:rPr>
              <a:t> </a:t>
            </a:r>
            <a:r>
              <a:rPr lang="en-US" altLang="zh-CN" dirty="0">
                <a:solidFill>
                  <a:srgbClr val="FFFFFF"/>
                </a:solidFill>
                <a:ea typeface="ヒラギノ角ゴ Pro W3" charset="-128"/>
                <a:cs typeface="ヒラギノ角ゴ Pro W3" charset="-128"/>
              </a:rPr>
              <a:t>6 </a:t>
            </a:r>
            <a:r>
              <a:rPr lang="zh-CN" altLang="en-US" dirty="0">
                <a:solidFill>
                  <a:srgbClr val="FFFFFF"/>
                </a:solidFill>
                <a:ea typeface="ヒラギノ角ゴ Pro W3" charset="-128"/>
                <a:cs typeface="ヒラギノ角ゴ Pro W3" charset="-128"/>
              </a:rPr>
              <a:t>後 来 一 时 显 给 五 百 多 弟 兄 看 ， 其 中 一 大 半 到 如 今 还 在 ， 却 也 有 已 经 睡 了 的 。 </a:t>
            </a:r>
          </a:p>
          <a:p>
            <a:pPr algn="l" eaLnBrk="0" hangingPunct="0">
              <a:defRPr/>
            </a:pPr>
            <a:r>
              <a:rPr lang="zh-CN" altLang="en-US" dirty="0">
                <a:solidFill>
                  <a:srgbClr val="FFFFFF"/>
                </a:solidFill>
                <a:ea typeface="ヒラギノ角ゴ Pro W3" charset="-128"/>
                <a:cs typeface="ヒラギノ角ゴ Pro W3" charset="-128"/>
              </a:rPr>
              <a:t> </a:t>
            </a:r>
            <a:r>
              <a:rPr lang="en-US" altLang="zh-CN" dirty="0">
                <a:solidFill>
                  <a:srgbClr val="FFFFFF"/>
                </a:solidFill>
                <a:ea typeface="ヒラギノ角ゴ Pro W3" charset="-128"/>
                <a:cs typeface="ヒラギノ角ゴ Pro W3" charset="-128"/>
              </a:rPr>
              <a:t>7 </a:t>
            </a:r>
            <a:r>
              <a:rPr lang="zh-CN" altLang="en-US" dirty="0">
                <a:solidFill>
                  <a:srgbClr val="FFFFFF"/>
                </a:solidFill>
                <a:ea typeface="ヒラギノ角ゴ Pro W3" charset="-128"/>
                <a:cs typeface="ヒラギノ角ゴ Pro W3" charset="-128"/>
              </a:rPr>
              <a:t>以 後 显 给 雅 各 看 ， 再 显 给 众 使 徒 看 </a:t>
            </a:r>
            <a:endParaRPr lang="en-US" dirty="0">
              <a:solidFill>
                <a:srgbClr val="FFFFFF"/>
              </a:solidFill>
              <a:ea typeface="ヒラギノ角ゴ Pro W3" charset="-128"/>
              <a:cs typeface="ヒラギノ角ゴ Pro W3"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3794" name="Title 1"/>
          <p:cNvSpPr>
            <a:spLocks noGrp="1"/>
          </p:cNvSpPr>
          <p:nvPr>
            <p:ph type="ctrTitle"/>
          </p:nvPr>
        </p:nvSpPr>
        <p:spPr>
          <a:xfrm>
            <a:off x="0" y="0"/>
            <a:ext cx="9144000" cy="3352800"/>
          </a:xfrm>
        </p:spPr>
        <p:txBody>
          <a:bodyPr/>
          <a:lstStyle/>
          <a:p>
            <a:r>
              <a:rPr lang="en-US" sz="4800" b="1" dirty="0">
                <a:solidFill>
                  <a:srgbClr val="FFFFFF"/>
                </a:solidFill>
                <a:effectLst>
                  <a:outerShdw blurRad="38100" dist="38100" dir="2700000" algn="tl">
                    <a:srgbClr val="000000">
                      <a:alpha val="43137"/>
                    </a:srgbClr>
                  </a:outerShdw>
                </a:effectLst>
                <a:latin typeface="Tahoma" charset="0"/>
                <a:ea typeface="ヒラギノ角ゴ Pro W3" charset="0"/>
                <a:cs typeface="Tahoma" charset="0"/>
              </a:rPr>
              <a:t>II. </a:t>
            </a:r>
            <a:r>
              <a:rPr lang="zh-CN" altLang="en-US" sz="4800" b="1" dirty="0">
                <a:solidFill>
                  <a:srgbClr val="FFFFFF"/>
                </a:solidFill>
                <a:effectLst>
                  <a:outerShdw blurRad="38100" dist="38100" dir="2700000" algn="tl">
                    <a:srgbClr val="000000">
                      <a:alpha val="43137"/>
                    </a:srgbClr>
                  </a:outerShdw>
                </a:effectLst>
                <a:latin typeface="Tahoma" charset="0"/>
                <a:ea typeface="ヒラギノ角ゴ Pro W3" charset="0"/>
                <a:cs typeface="Tahoma" charset="0"/>
              </a:rPr>
              <a:t>基督的复活使我们在末后的日子得着</a:t>
            </a:r>
            <a:r>
              <a:rPr lang="zh-CN" altLang="en-US" sz="4800" b="1" dirty="0">
                <a:solidFill>
                  <a:srgbClr val="FFFF00"/>
                </a:solidFill>
                <a:effectLst>
                  <a:outerShdw blurRad="38100" dist="38100" dir="2700000" algn="tl">
                    <a:srgbClr val="000000">
                      <a:alpha val="43137"/>
                    </a:srgbClr>
                  </a:outerShdw>
                </a:effectLst>
                <a:latin typeface="Tahoma" charset="0"/>
                <a:ea typeface="ヒラギノ角ゴ Pro W3" charset="0"/>
                <a:cs typeface="Tahoma" charset="0"/>
              </a:rPr>
              <a:t>复活</a:t>
            </a:r>
            <a:r>
              <a:rPr lang="zh-CN" altLang="en-US" sz="4800" b="1" dirty="0">
                <a:solidFill>
                  <a:srgbClr val="FFFFFF"/>
                </a:solidFill>
                <a:effectLst>
                  <a:outerShdw blurRad="38100" dist="38100" dir="2700000" algn="tl">
                    <a:srgbClr val="000000">
                      <a:alpha val="43137"/>
                    </a:srgbClr>
                  </a:outerShdw>
                </a:effectLst>
                <a:latin typeface="Tahoma" charset="0"/>
                <a:ea typeface="ヒラギノ角ゴ Pro W3" charset="0"/>
                <a:cs typeface="Tahoma" charset="0"/>
              </a:rPr>
              <a:t>的身体</a:t>
            </a:r>
            <a:r>
              <a:rPr lang="en-US" sz="4800" b="1" dirty="0">
                <a:solidFill>
                  <a:srgbClr val="FFFFFF"/>
                </a:solidFill>
                <a:effectLst>
                  <a:outerShdw blurRad="38100" dist="38100" dir="2700000" algn="tl">
                    <a:srgbClr val="000000">
                      <a:alpha val="43137"/>
                    </a:srgbClr>
                  </a:outerShdw>
                </a:effectLst>
                <a:latin typeface="Tahoma" charset="0"/>
                <a:ea typeface="ヒラギノ角ゴ Pro W3" charset="0"/>
                <a:cs typeface="Tahoma" charset="0"/>
              </a:rPr>
              <a:t>(15:12-57).</a:t>
            </a:r>
            <a:endParaRPr lang="en-US" sz="4800" dirty="0">
              <a:effectLst>
                <a:outerShdw blurRad="38100" dist="38100" dir="2700000" algn="tl">
                  <a:srgbClr val="000000">
                    <a:alpha val="43137"/>
                  </a:srgbClr>
                </a:outerShdw>
              </a:effectLst>
              <a:latin typeface="Arial" charset="0"/>
              <a:ea typeface="ヒラギノ角ゴ Pro W3" charset="0"/>
              <a:cs typeface="ヒラギノ角ゴ Pro W3" charset="0"/>
            </a:endParaRPr>
          </a:p>
        </p:txBody>
      </p:sp>
      <p:sp>
        <p:nvSpPr>
          <p:cNvPr id="3" name="TextBox 2"/>
          <p:cNvSpPr txBox="1">
            <a:spLocks noChangeArrowheads="1"/>
          </p:cNvSpPr>
          <p:nvPr/>
        </p:nvSpPr>
        <p:spPr bwMode="auto">
          <a:xfrm>
            <a:off x="4804865" y="4869160"/>
            <a:ext cx="4323483" cy="160782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224" tIns="64615" rIns="129224" bIns="64615">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r>
              <a:rPr lang="zh-CN" altLang="en-US" sz="9600" dirty="0">
                <a:solidFill>
                  <a:schemeClr val="bg1"/>
                </a:solidFill>
                <a:latin typeface="Calibri" charset="0"/>
                <a:ea typeface="宋体" charset="0"/>
                <a:cs typeface="宋体" charset="0"/>
              </a:rPr>
              <a:t>得胜</a:t>
            </a:r>
            <a:endParaRPr lang="en-US" sz="9600" dirty="0">
              <a:solidFill>
                <a:schemeClr val="bg1"/>
              </a:solidFill>
              <a:latin typeface="Calibri" charset="0"/>
              <a:ea typeface="宋体" charset="0"/>
              <a:cs typeface="宋体" charset="0"/>
            </a:endParaRPr>
          </a:p>
        </p:txBody>
      </p:sp>
      <p:pic>
        <p:nvPicPr>
          <p:cNvPr id="2" name="Picture 1" descr="1 Cor 15 Bkgrd.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175964" y="8237"/>
            <a:ext cx="9144000" cy="6840725"/>
          </a:xfrm>
          <a:prstGeom prst="rect">
            <a:avLst/>
          </a:prstGeom>
        </p:spPr>
      </p:pic>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TheEmptyTomb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6512" y="609600"/>
            <a:ext cx="5904656" cy="5483696"/>
          </a:xfrm>
        </p:spPr>
        <p:txBody>
          <a:bodyPr/>
          <a:lstStyle/>
          <a:p>
            <a:r>
              <a:rPr lang="zh-CN" altLang="en-US" sz="11500" b="1" kern="12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a typeface="ＭＳ Ｐゴシック"/>
                <a:cs typeface="ＭＳ Ｐゴシック"/>
              </a:rPr>
              <a:t>复活</a:t>
            </a:r>
            <a:br>
              <a:rPr lang="en-US" altLang="zh-CN" sz="11500" b="1" kern="12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a typeface="ＭＳ Ｐゴシック"/>
                <a:cs typeface="ＭＳ Ｐゴシック"/>
              </a:rPr>
            </a:br>
            <a:r>
              <a:rPr lang="zh-CN" altLang="en-US" sz="11500" b="1" kern="12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a typeface="ＭＳ Ｐゴシック"/>
                <a:cs typeface="ＭＳ Ｐゴシック"/>
              </a:rPr>
              <a:t>的主</a:t>
            </a:r>
            <a:endParaRPr lang="en-US" sz="9600" dirty="0">
              <a:ln>
                <a:solidFill>
                  <a:schemeClr val="accent2">
                    <a:lumMod val="60000"/>
                    <a:lumOff val="40000"/>
                  </a:schemeClr>
                </a:solidFill>
              </a:ln>
              <a:solidFill>
                <a:srgbClr val="FFFCAD"/>
              </a:solidFill>
              <a:effectLst>
                <a:glow rad="101600">
                  <a:schemeClr val="tx1">
                    <a:alpha val="75000"/>
                  </a:schemeClr>
                </a:glow>
                <a:outerShdw blurRad="263525" dist="292100" dir="2700000" algn="tl" rotWithShape="0">
                  <a:srgbClr val="000000">
                    <a:alpha val="87000"/>
                  </a:srgbClr>
                </a:outerShdw>
                <a:reflection stA="50000" endPos="34000" dist="12700" dir="5400000" sy="-100000" algn="bl" rotWithShape="0"/>
              </a:effectLst>
            </a:endParaRPr>
          </a:p>
        </p:txBody>
      </p:sp>
    </p:spTree>
    <p:extLst>
      <p:ext uri="{BB962C8B-B14F-4D97-AF65-F5344CB8AC3E}">
        <p14:creationId xmlns:p14="http://schemas.microsoft.com/office/powerpoint/2010/main" val="367825780"/>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4"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0" y="152401"/>
            <a:ext cx="9144000" cy="1524000"/>
          </a:xfrm>
        </p:spPr>
        <p:txBody>
          <a:bodyPr/>
          <a:lstStyle/>
          <a:p>
            <a:r>
              <a:rPr lang="zh-CN" altLang="en-US" sz="4000" b="1" dirty="0">
                <a:solidFill>
                  <a:srgbClr val="FFFFFF"/>
                </a:solidFill>
                <a:effectLst>
                  <a:glow rad="228600">
                    <a:schemeClr val="tx1">
                      <a:alpha val="75000"/>
                    </a:schemeClr>
                  </a:glow>
                </a:effectLst>
                <a:latin typeface="Arial" charset="0"/>
                <a:ea typeface="ヒラギノ角ゴ Pro W3" charset="0"/>
                <a:cs typeface="ヒラギノ角ゴ Pro W3" charset="0"/>
              </a:rPr>
              <a:t>若我们怀疑耶稣从死里复活，我们就会</a:t>
            </a:r>
            <a:r>
              <a:rPr lang="zh-CN" altLang="en-US" sz="6000" b="1" dirty="0">
                <a:solidFill>
                  <a:srgbClr val="FFFF00"/>
                </a:solidFill>
                <a:effectLst>
                  <a:glow rad="228600">
                    <a:schemeClr val="tx1">
                      <a:alpha val="75000"/>
                    </a:schemeClr>
                  </a:glow>
                </a:effectLst>
                <a:latin typeface="Arial" charset="0"/>
                <a:ea typeface="ヒラギノ角ゴ Pro W3" charset="0"/>
                <a:cs typeface="ヒラギノ角ゴ Pro W3" charset="0"/>
              </a:rPr>
              <a:t>失去盼望</a:t>
            </a:r>
            <a:r>
              <a:rPr lang="zh-CN" altLang="en-US" sz="4000" b="1" dirty="0">
                <a:solidFill>
                  <a:srgbClr val="FFFFFF"/>
                </a:solidFill>
                <a:effectLst>
                  <a:glow rad="228600">
                    <a:schemeClr val="tx1">
                      <a:alpha val="75000"/>
                    </a:schemeClr>
                  </a:glow>
                </a:effectLst>
                <a:latin typeface="Arial" charset="0"/>
                <a:ea typeface="ヒラギノ角ゴ Pro W3" charset="0"/>
                <a:cs typeface="ヒラギノ角ゴ Pro W3" charset="0"/>
              </a:rPr>
              <a:t> </a:t>
            </a:r>
            <a:r>
              <a:rPr lang="en-US" altLang="zh-CN" sz="4000" b="1" dirty="0">
                <a:solidFill>
                  <a:srgbClr val="FFFFFF"/>
                </a:solidFill>
                <a:effectLst>
                  <a:glow rad="228600">
                    <a:schemeClr val="tx1">
                      <a:alpha val="75000"/>
                    </a:schemeClr>
                  </a:glow>
                </a:effectLst>
                <a:latin typeface="Arial" charset="0"/>
                <a:ea typeface="ヒラギノ角ゴ Pro W3" charset="0"/>
                <a:cs typeface="ヒラギノ角ゴ Pro W3" charset="0"/>
              </a:rPr>
              <a:t>(12-19</a:t>
            </a:r>
            <a:r>
              <a:rPr lang="zh-CN" altLang="en-US" sz="4000" b="1" dirty="0">
                <a:solidFill>
                  <a:srgbClr val="FFFFFF"/>
                </a:solidFill>
                <a:effectLst>
                  <a:glow rad="228600">
                    <a:schemeClr val="tx1">
                      <a:alpha val="75000"/>
                    </a:schemeClr>
                  </a:glow>
                </a:effectLst>
                <a:latin typeface="Arial" charset="0"/>
                <a:ea typeface="ヒラギノ角ゴ Pro W3" charset="0"/>
                <a:cs typeface="ヒラギノ角ゴ Pro W3" charset="0"/>
              </a:rPr>
              <a:t>节</a:t>
            </a:r>
            <a:endParaRPr lang="en-US" sz="4000" b="1" dirty="0">
              <a:solidFill>
                <a:srgbClr val="FFFFFF"/>
              </a:solidFill>
              <a:effectLst>
                <a:glow rad="228600">
                  <a:schemeClr val="tx1">
                    <a:alpha val="75000"/>
                  </a:schemeClr>
                </a:glow>
              </a:effectLst>
              <a:latin typeface="Arial" charset="0"/>
              <a:ea typeface="ヒラギノ角ゴ Pro W3" charset="0"/>
              <a:cs typeface="ヒラギノ角ゴ Pro W3" charset="0"/>
            </a:endParaRPr>
          </a:p>
        </p:txBody>
      </p:sp>
      <p:pic>
        <p:nvPicPr>
          <p:cNvPr id="576516"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2"/>
          <p:cNvSpPr txBox="1">
            <a:spLocks/>
          </p:cNvSpPr>
          <p:nvPr/>
        </p:nvSpPr>
        <p:spPr bwMode="auto">
          <a:xfrm>
            <a:off x="1524000" y="1828800"/>
            <a:ext cx="7620000" cy="1371600"/>
          </a:xfrm>
          <a:prstGeom prst="rect">
            <a:avLst/>
          </a:prstGeom>
          <a:noFill/>
          <a:ln w="9525">
            <a:noFill/>
            <a:miter lim="800000"/>
            <a:headEnd/>
            <a:tailEnd/>
          </a:ln>
        </p:spPr>
        <p:txBody>
          <a:bodyPr lIns="91269" tIns="45635" rIns="91269" bIns="45635" anchor="ctr"/>
          <a:lstStyle>
            <a:lvl1pPr marL="354013" indent="-354013"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6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若不信从死里复活</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(12-13</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7" name="Title 2"/>
          <p:cNvSpPr txBox="1">
            <a:spLocks/>
          </p:cNvSpPr>
          <p:nvPr/>
        </p:nvSpPr>
        <p:spPr bwMode="auto">
          <a:xfrm>
            <a:off x="1524000" y="27813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sz="32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我 们 所 传 的</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你们所信的 便 是 枉 然 </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(14</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8" name="Title 2"/>
          <p:cNvSpPr txBox="1">
            <a:spLocks/>
          </p:cNvSpPr>
          <p:nvPr/>
        </p:nvSpPr>
        <p:spPr bwMode="auto">
          <a:xfrm>
            <a:off x="1524000" y="36576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2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我 们 是 为 神 妄 作 见 证 的</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(15-16</a:t>
            </a:r>
            <a:r>
              <a:rPr lang="zh-CN" altLang="en-US" sz="32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2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9" name="Title 2"/>
          <p:cNvSpPr txBox="1">
            <a:spLocks/>
          </p:cNvSpPr>
          <p:nvPr/>
        </p:nvSpPr>
        <p:spPr bwMode="auto">
          <a:xfrm>
            <a:off x="1524000" y="43434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6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仍 在 罪 里</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(17</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10" name="Title 2"/>
          <p:cNvSpPr txBox="1">
            <a:spLocks/>
          </p:cNvSpPr>
          <p:nvPr/>
        </p:nvSpPr>
        <p:spPr bwMode="auto">
          <a:xfrm>
            <a:off x="1524000" y="50292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6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没有天堂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(18</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a:t>
            </a:r>
          </a:p>
        </p:txBody>
      </p:sp>
      <p:sp>
        <p:nvSpPr>
          <p:cNvPr id="11" name="Title 2"/>
          <p:cNvSpPr txBox="1">
            <a:spLocks/>
          </p:cNvSpPr>
          <p:nvPr/>
        </p:nvSpPr>
        <p:spPr bwMode="auto">
          <a:xfrm>
            <a:off x="1524000" y="5715000"/>
            <a:ext cx="76200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3600" dirty="0">
                <a:solidFill>
                  <a:srgbClr val="FFFFFF"/>
                </a:solidFill>
                <a:effectLst>
                  <a:glow rad="228600">
                    <a:schemeClr val="tx1">
                      <a:alpha val="75000"/>
                    </a:schemeClr>
                  </a:glow>
                </a:effectLst>
                <a:ea typeface="ヒラギノ角ゴ Pro W3" charset="0"/>
                <a:cs typeface="ヒラギノ角ゴ Pro W3" charset="0"/>
              </a:rPr>
              <a:t>• </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比 众 人 更 可 怜</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(19</a:t>
            </a:r>
            <a:r>
              <a:rPr lang="zh-CN" altLang="en-US" sz="3600" dirty="0">
                <a:solidFill>
                  <a:srgbClr val="FFFFFF"/>
                </a:solidFill>
                <a:effectLst>
                  <a:glow rad="228600">
                    <a:schemeClr val="tx1">
                      <a:alpha val="75000"/>
                    </a:schemeClr>
                  </a:glow>
                </a:effectLst>
                <a:ea typeface="ヒラギノ角ゴ Pro W3" charset="0"/>
                <a:cs typeface="ヒラギノ角ゴ Pro W3" charset="0"/>
              </a:rPr>
              <a:t>节</a:t>
            </a:r>
            <a:r>
              <a:rPr lang="en-US" altLang="zh-CN" sz="3600" dirty="0">
                <a:solidFill>
                  <a:srgbClr val="FFFFFF"/>
                </a:solidFill>
                <a:effectLst>
                  <a:glow rad="228600">
                    <a:schemeClr val="tx1">
                      <a:alpha val="75000"/>
                    </a:schemeClr>
                  </a:glow>
                </a:effectLst>
                <a:ea typeface="ヒラギノ角ゴ Pro W3" charset="0"/>
                <a:cs typeface="ヒラギノ角ゴ Pro W3"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86" name="Picture 4" descr="Empty Tomb Worship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609600"/>
            <a:ext cx="9144000" cy="1143000"/>
          </a:xfrm>
          <a:noFill/>
          <a:ln w="9525">
            <a:noFill/>
            <a:miter lim="800000"/>
            <a:headEnd/>
            <a:tailEnd/>
          </a:ln>
        </p:spPr>
        <p:txBody>
          <a:bodyPr lIns="91269" tIns="45635" rIns="91269" bIns="45635" anchor="ctr"/>
          <a:lstStyle/>
          <a:p>
            <a:r>
              <a:rPr lang="zh-CN" altLang="en-US" sz="4800" b="1" kern="1200" dirty="0">
                <a:solidFill>
                  <a:srgbClr val="FFFFFF"/>
                </a:solidFill>
                <a:effectLst>
                  <a:glow rad="228600">
                    <a:schemeClr val="tx1">
                      <a:alpha val="75000"/>
                    </a:schemeClr>
                  </a:glow>
                </a:effectLst>
                <a:latin typeface="Arial" charset="0"/>
                <a:ea typeface="ヒラギノ角ゴ Pro W3" charset="0"/>
                <a:cs typeface="ヒラギノ角ゴ Pro W3" charset="0"/>
              </a:rPr>
              <a:t>相信复活，导致</a:t>
            </a:r>
            <a:r>
              <a:rPr lang="zh-CN" altLang="en-US" sz="6600" b="1" kern="1200" dirty="0">
                <a:solidFill>
                  <a:srgbClr val="FFFF00"/>
                </a:solidFill>
                <a:effectLst>
                  <a:glow rad="228600">
                    <a:schemeClr val="tx1">
                      <a:alpha val="75000"/>
                    </a:schemeClr>
                  </a:glow>
                </a:effectLst>
                <a:latin typeface="Arial" charset="0"/>
                <a:ea typeface="ヒラギノ角ゴ Pro W3" charset="0"/>
                <a:cs typeface="ヒラギノ角ゴ Pro W3" charset="0"/>
              </a:rPr>
              <a:t>盼望</a:t>
            </a:r>
            <a:r>
              <a:rPr lang="en-US" sz="4800" b="1" kern="1200" dirty="0">
                <a:solidFill>
                  <a:srgbClr val="FFFFFF"/>
                </a:solidFill>
                <a:effectLst>
                  <a:glow rad="228600">
                    <a:schemeClr val="tx1">
                      <a:alpha val="75000"/>
                    </a:schemeClr>
                  </a:glow>
                </a:effectLst>
                <a:latin typeface="Arial" charset="0"/>
                <a:ea typeface="ヒラギノ角ゴ Pro W3" charset="0"/>
                <a:cs typeface="ヒラギノ角ゴ Pro W3" charset="0"/>
              </a:rPr>
              <a:t>(15:20-28)</a:t>
            </a:r>
          </a:p>
        </p:txBody>
      </p:sp>
      <p:sp>
        <p:nvSpPr>
          <p:cNvPr id="6" name="Title 2"/>
          <p:cNvSpPr txBox="1">
            <a:spLocks/>
          </p:cNvSpPr>
          <p:nvPr/>
        </p:nvSpPr>
        <p:spPr bwMode="auto">
          <a:xfrm>
            <a:off x="971600" y="2209800"/>
            <a:ext cx="8172400" cy="914400"/>
          </a:xfrm>
          <a:prstGeom prst="rect">
            <a:avLst/>
          </a:prstGeom>
          <a:noFill/>
          <a:ln w="9525">
            <a:noFill/>
            <a:miter lim="800000"/>
            <a:headEnd/>
            <a:tailEnd/>
          </a:ln>
        </p:spPr>
        <p:txBody>
          <a:bodyPr lIns="91269" tIns="45635" rIns="91269" bIns="45635"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r>
              <a:rPr lang="en-US" altLang="zh-CN" sz="3600" dirty="0"/>
              <a:t>• </a:t>
            </a:r>
            <a:r>
              <a:rPr lang="zh-CN" altLang="en-US" sz="3600" dirty="0"/>
              <a:t>盼望复活</a:t>
            </a:r>
            <a:r>
              <a:rPr lang="en-US" altLang="zh-CN" sz="3600" dirty="0"/>
              <a:t>(20-23</a:t>
            </a:r>
            <a:r>
              <a:rPr lang="zh-CN" altLang="en-US" sz="3600" dirty="0"/>
              <a:t>节</a:t>
            </a:r>
            <a:r>
              <a:rPr lang="en-US" altLang="zh-CN" sz="3600" dirty="0"/>
              <a:t>)</a:t>
            </a:r>
          </a:p>
        </p:txBody>
      </p:sp>
      <p:sp>
        <p:nvSpPr>
          <p:cNvPr id="7" name="Title 2"/>
          <p:cNvSpPr txBox="1">
            <a:spLocks/>
          </p:cNvSpPr>
          <p:nvPr/>
        </p:nvSpPr>
        <p:spPr bwMode="auto">
          <a:xfrm>
            <a:off x="971600" y="2895600"/>
            <a:ext cx="8172400" cy="914400"/>
          </a:xfrm>
          <a:prstGeom prst="rect">
            <a:avLst/>
          </a:prstGeom>
          <a:noFill/>
          <a:ln w="9525">
            <a:noFill/>
            <a:miter lim="800000"/>
            <a:headEnd/>
            <a:tailEnd/>
          </a:ln>
        </p:spPr>
        <p:txBody>
          <a:bodyPr lIns="91269" tIns="45635" rIns="91269" bIns="45635"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r>
              <a:rPr lang="en-US" altLang="zh-CN" sz="3600" dirty="0"/>
              <a:t>• </a:t>
            </a:r>
            <a:r>
              <a:rPr lang="zh-CN" altLang="en-US" sz="3600" dirty="0"/>
              <a:t>与基督一同掌权作王</a:t>
            </a:r>
            <a:r>
              <a:rPr lang="en-US" altLang="zh-CN" sz="3600" dirty="0"/>
              <a:t>(24-27a</a:t>
            </a:r>
            <a:r>
              <a:rPr lang="zh-CN" altLang="en-US" sz="3600" dirty="0"/>
              <a:t>节</a:t>
            </a:r>
            <a:r>
              <a:rPr lang="en-US" altLang="zh-CN" sz="3600" dirty="0"/>
              <a:t>)</a:t>
            </a:r>
          </a:p>
        </p:txBody>
      </p:sp>
      <p:sp>
        <p:nvSpPr>
          <p:cNvPr id="8" name="Title 2"/>
          <p:cNvSpPr txBox="1">
            <a:spLocks/>
          </p:cNvSpPr>
          <p:nvPr/>
        </p:nvSpPr>
        <p:spPr bwMode="auto">
          <a:xfrm>
            <a:off x="971600" y="3581400"/>
            <a:ext cx="8172400" cy="914400"/>
          </a:xfrm>
          <a:prstGeom prst="rect">
            <a:avLst/>
          </a:prstGeom>
          <a:noFill/>
          <a:ln w="9525">
            <a:noFill/>
            <a:miter lim="800000"/>
            <a:headEnd/>
            <a:tailEnd/>
          </a:ln>
        </p:spPr>
        <p:txBody>
          <a:bodyPr lIns="91269" tIns="45635" rIns="91269" bIns="45635" anchor="ctr"/>
          <a:lstStyle>
            <a:defPPr>
              <a:defRPr lang="en-US"/>
            </a:defPPr>
            <a:lvl1pPr algn="l" eaLnBrk="0" hangingPunct="0">
              <a:defRPr sz="4000">
                <a:solidFill>
                  <a:srgbClr val="FFFFFF"/>
                </a:solidFill>
                <a:effectLst>
                  <a:glow rad="228600">
                    <a:schemeClr val="tx1">
                      <a:alpha val="75000"/>
                    </a:schemeClr>
                  </a:glow>
                </a:effectLst>
                <a:ea typeface="ヒラギノ角ゴ Pro W3" charset="0"/>
                <a:cs typeface="ヒラギノ角ゴ Pro W3"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r>
              <a:rPr lang="en-US" altLang="zh-CN" sz="3600" dirty="0"/>
              <a:t>• </a:t>
            </a:r>
            <a:r>
              <a:rPr lang="zh-CN" altLang="en-US" sz="3600" dirty="0"/>
              <a:t>他的国度充满全地</a:t>
            </a:r>
            <a:r>
              <a:rPr lang="en-US" altLang="zh-CN" sz="3600" dirty="0"/>
              <a:t>(27b-28</a:t>
            </a:r>
            <a:r>
              <a:rPr lang="zh-CN" altLang="en-US" sz="3600" dirty="0"/>
              <a:t>节</a:t>
            </a:r>
            <a:r>
              <a:rPr lang="en-US" altLang="zh-CN" sz="3600" dirty="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10" name="Picture 3" descr="christ victor over cros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Title 1"/>
          <p:cNvSpPr>
            <a:spLocks noGrp="1"/>
          </p:cNvSpPr>
          <p:nvPr>
            <p:ph type="title"/>
          </p:nvPr>
        </p:nvSpPr>
        <p:spPr>
          <a:xfrm>
            <a:off x="-76200" y="-76199"/>
            <a:ext cx="9144000" cy="1752600"/>
          </a:xfrm>
        </p:spPr>
        <p:txBody>
          <a:bodyPr/>
          <a:lstStyle/>
          <a:p>
            <a:pPr algn="r"/>
            <a:r>
              <a:rPr lang="zh-CN" altLang="en-US" sz="4000" b="1" dirty="0">
                <a:solidFill>
                  <a:srgbClr val="FFFFFF"/>
                </a:solidFill>
                <a:effectLst>
                  <a:glow rad="139700">
                    <a:schemeClr val="tx1"/>
                  </a:glow>
                </a:effectLst>
                <a:latin typeface="Arial" charset="0"/>
                <a:ea typeface="ヒラギノ角ゴ Pro W3" charset="0"/>
                <a:cs typeface="ヒラギノ角ゴ Pro W3" charset="0"/>
              </a:rPr>
              <a:t>十字架的得胜带来复活的盼望 </a:t>
            </a:r>
            <a:r>
              <a:rPr lang="en-US" altLang="zh-CN" sz="4000" b="1" dirty="0">
                <a:solidFill>
                  <a:srgbClr val="FFFFFF"/>
                </a:solidFill>
                <a:effectLst>
                  <a:glow rad="139700">
                    <a:schemeClr val="tx1"/>
                  </a:glow>
                </a:effectLst>
                <a:latin typeface="Arial" charset="0"/>
                <a:ea typeface="ヒラギノ角ゴ Pro W3" charset="0"/>
                <a:cs typeface="ヒラギノ角ゴ Pro W3" charset="0"/>
              </a:rPr>
              <a:t>(20-23</a:t>
            </a:r>
            <a:r>
              <a:rPr lang="zh-CN" altLang="en-US" sz="4000" b="1" dirty="0">
                <a:solidFill>
                  <a:srgbClr val="FFFFFF"/>
                </a:solidFill>
                <a:effectLst>
                  <a:glow rad="139700">
                    <a:schemeClr val="tx1"/>
                  </a:glow>
                </a:effectLst>
                <a:latin typeface="Arial" charset="0"/>
                <a:ea typeface="ヒラギノ角ゴ Pro W3" charset="0"/>
                <a:cs typeface="ヒラギノ角ゴ Pro W3" charset="0"/>
              </a:rPr>
              <a:t>节</a:t>
            </a:r>
            <a:r>
              <a:rPr lang="en-US" altLang="zh-CN" sz="4000" b="1" dirty="0">
                <a:solidFill>
                  <a:srgbClr val="FFFFFF"/>
                </a:solidFill>
                <a:effectLst>
                  <a:glow rad="139700">
                    <a:schemeClr val="tx1"/>
                  </a:glow>
                </a:effectLst>
                <a:latin typeface="Arial" charset="0"/>
                <a:ea typeface="ヒラギノ角ゴ Pro W3" charset="0"/>
                <a:cs typeface="ヒラギノ角ゴ Pro W3" charset="0"/>
              </a:rPr>
              <a:t>)</a:t>
            </a:r>
            <a:endParaRPr lang="en-US" sz="4000" b="1" dirty="0">
              <a:solidFill>
                <a:srgbClr val="FFFFFF"/>
              </a:solidFill>
              <a:effectLst>
                <a:glow rad="139700">
                  <a:schemeClr val="tx1"/>
                </a:glow>
              </a:effectLst>
              <a:latin typeface="Arial" charset="0"/>
              <a:ea typeface="ヒラギノ角ゴ Pro W3" charset="0"/>
              <a:cs typeface="ヒラギノ角ゴ Pro W3" charset="0"/>
            </a:endParaRPr>
          </a:p>
        </p:txBody>
      </p:sp>
    </p:spTree>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491880" y="1842864"/>
            <a:ext cx="3810000" cy="3962400"/>
          </a:xfrm>
        </p:spPr>
        <p:txBody>
          <a:bodyPr/>
          <a:lstStyle/>
          <a:p>
            <a:r>
              <a:rPr lang="en-US"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 </a:t>
            </a:r>
            <a:r>
              <a:rPr lang="zh-CN" altLang="en-US"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我们与基督一同作王 </a:t>
            </a:r>
            <a:br>
              <a:rPr lang="en-US" altLang="zh-CN"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r>
              <a:rPr lang="en-US"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(15:24-27a)!</a:t>
            </a:r>
            <a:br>
              <a:rPr lang="en-US" sz="4000"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endParaRPr lang="en-US" b="1" i="1" dirty="0">
              <a:solidFill>
                <a:schemeClr val="tx1"/>
              </a:solidFill>
              <a:latin typeface="Arial" charset="0"/>
              <a:ea typeface="ヒラギノ角ゴ Pro W3" charset="0"/>
              <a:cs typeface="ヒラギノ角ゴ Pro W3"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10:13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12"/>
            <a:ext cx="8763000" cy="20619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13</a:t>
            </a:r>
            <a:r>
              <a:rPr lang="zh-CN" altLang="en-US" dirty="0">
                <a:solidFill>
                  <a:srgbClr val="FFFFFF"/>
                </a:solidFill>
                <a:effectLst>
                  <a:glow rad="190500">
                    <a:srgbClr val="212121"/>
                  </a:glow>
                </a:effectLst>
              </a:rPr>
              <a:t>你们所受的试探，无非是人受得起的；　神是信实的，他必不容许你们受试探过于你们承受得起的，而且在受试探的时候，必定给你们开一条出路，使你们能忍受得住。</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2880632900"/>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2658" name="Picture 4" descr="christ0010.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3" name="Title 1"/>
          <p:cNvSpPr>
            <a:spLocks noGrp="1"/>
          </p:cNvSpPr>
          <p:nvPr>
            <p:ph type="title"/>
          </p:nvPr>
        </p:nvSpPr>
        <p:spPr>
          <a:xfrm>
            <a:off x="33537" y="5562600"/>
            <a:ext cx="9074968" cy="1143000"/>
          </a:xfrm>
        </p:spPr>
        <p:txBody>
          <a:bodyPr/>
          <a:lstStyle/>
          <a:p>
            <a:r>
              <a:rPr lang="zh-CN" altLang="en-US" sz="5400" dirty="0">
                <a:solidFill>
                  <a:srgbClr val="FFFFFF"/>
                </a:solidFill>
                <a:effectLst>
                  <a:glow rad="101600">
                    <a:schemeClr val="tx1">
                      <a:alpha val="75000"/>
                    </a:schemeClr>
                  </a:glow>
                </a:effectLst>
                <a:latin typeface="Arial" charset="0"/>
                <a:ea typeface="ヒラギノ角ゴ Pro W3" charset="0"/>
                <a:cs typeface="ヒラギノ角ゴ Pro W3" charset="0"/>
              </a:rPr>
              <a:t>真正掌权永不改变</a:t>
            </a:r>
            <a:endParaRPr lang="en-US" sz="5400" dirty="0">
              <a:solidFill>
                <a:srgbClr val="FFFFFF"/>
              </a:solidFill>
              <a:effectLst>
                <a:glow rad="101600">
                  <a:schemeClr val="tx1">
                    <a:alpha val="75000"/>
                  </a:schemeClr>
                </a:glow>
              </a:effectLst>
              <a:latin typeface="Arial" charset="0"/>
              <a:ea typeface="ヒラギノ角ゴ Pro W3" charset="0"/>
              <a:cs typeface="ヒラギノ角ゴ Pro W3" charset="0"/>
            </a:endParaRPr>
          </a:p>
        </p:txBody>
      </p:sp>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4706" name="Picture 2" descr="Baptism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87" name="Rectangle 3"/>
          <p:cNvSpPr>
            <a:spLocks noGrp="1" noChangeArrowheads="1"/>
          </p:cNvSpPr>
          <p:nvPr>
            <p:ph type="title"/>
          </p:nvPr>
        </p:nvSpPr>
        <p:spPr>
          <a:xfrm>
            <a:off x="0" y="0"/>
            <a:ext cx="7391400" cy="762000"/>
          </a:xfrm>
          <a:solidFill>
            <a:schemeClr val="bg2"/>
          </a:solidFill>
          <a:effectLst>
            <a:outerShdw blurRad="63500" dist="38099" dir="2700000" algn="ctr" rotWithShape="0">
              <a:schemeClr val="folHlink">
                <a:alpha val="74998"/>
              </a:schemeClr>
            </a:outerShdw>
          </a:effectLst>
        </p:spPr>
        <p:txBody>
          <a:bodyPr/>
          <a:lstStyle/>
          <a:p>
            <a:pPr eaLnBrk="1" hangingPunct="1">
              <a:defRPr/>
            </a:pPr>
            <a:r>
              <a:rPr lang="zh-CN" altLang="en-US" sz="3600" b="1" dirty="0">
                <a:solidFill>
                  <a:schemeClr val="tx1"/>
                </a:solidFill>
                <a:effectLst/>
                <a:ea typeface="ＭＳ Ｐゴシック" charset="-128"/>
                <a:cs typeface="ＭＳ Ｐゴシック" charset="-128"/>
              </a:rPr>
              <a:t>第一世纪的洗礼</a:t>
            </a:r>
            <a:endParaRPr lang="en-US" sz="3600" b="1" dirty="0">
              <a:solidFill>
                <a:schemeClr val="tx1"/>
              </a:solidFill>
              <a:effectLst/>
              <a:ea typeface="ＭＳ Ｐゴシック" charset="-128"/>
              <a:cs typeface="ＭＳ Ｐゴシック" charset="-128"/>
            </a:endParaRPr>
          </a:p>
        </p:txBody>
      </p:sp>
      <p:sp>
        <p:nvSpPr>
          <p:cNvPr id="93189" name="Rectangle 5"/>
          <p:cNvSpPr>
            <a:spLocks noGrp="1" noChangeArrowheads="1"/>
          </p:cNvSpPr>
          <p:nvPr>
            <p:ph type="body" idx="1"/>
          </p:nvPr>
        </p:nvSpPr>
        <p:spPr>
          <a:xfrm>
            <a:off x="0" y="5562600"/>
            <a:ext cx="5867400" cy="1295400"/>
          </a:xfrm>
          <a:solidFill>
            <a:schemeClr val="bg2"/>
          </a:solidFill>
          <a:effectLst>
            <a:outerShdw blurRad="63500" dist="35921" dir="2700000" algn="ctr" rotWithShape="0">
              <a:schemeClr val="folHlink"/>
            </a:outerShdw>
          </a:effectLst>
        </p:spPr>
        <p:txBody>
          <a:bodyPr anchor="ctr"/>
          <a:lstStyle/>
          <a:p>
            <a:pPr marL="0" indent="0" algn="ctr" eaLnBrk="1" hangingPunct="1">
              <a:spcBef>
                <a:spcPct val="0"/>
              </a:spcBef>
              <a:buClrTx/>
              <a:buSzTx/>
              <a:buNone/>
              <a:defRPr/>
            </a:pPr>
            <a:r>
              <a:rPr lang="zh-CN" altLang="en-US" sz="3600" b="1" dirty="0">
                <a:effectLst/>
                <a:ea typeface="ＭＳ Ｐゴシック" charset="-128"/>
                <a:cs typeface="ＭＳ Ｐゴシック" charset="-128"/>
              </a:rPr>
              <a:t>为了纪念已去世的信徒</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iterate type="wd">
                                    <p:tmPct val="100000"/>
                                  </p:iterate>
                                  <p:childTnLst>
                                    <p:set>
                                      <p:cBhvr>
                                        <p:cTn id="6" dur="1" fill="hold">
                                          <p:stCondLst>
                                            <p:cond delay="0"/>
                                          </p:stCondLst>
                                        </p:cTn>
                                        <p:tgtEl>
                                          <p:spTgt spid="93189">
                                            <p:txEl>
                                              <p:pRg st="0" end="0"/>
                                            </p:txEl>
                                          </p:spTgt>
                                        </p:tgtEl>
                                        <p:attrNameLst>
                                          <p:attrName>style.visibility</p:attrName>
                                        </p:attrNameLst>
                                      </p:cBhvr>
                                      <p:to>
                                        <p:strVal val="visible"/>
                                      </p:to>
                                    </p:set>
                                    <p:animEffect transition="in" filter="fade">
                                      <p:cBhvr>
                                        <p:cTn id="7" dur="300"/>
                                        <p:tgtEl>
                                          <p:spTgt spid="931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89" grpId="0" build="p" autoUpdateAnimBg="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6754" name="Picture 3" descr="the-invitation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
            <a:ext cx="4343400" cy="690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6" name="Title 1"/>
          <p:cNvSpPr>
            <a:spLocks noGrp="1"/>
          </p:cNvSpPr>
          <p:nvPr>
            <p:ph type="title"/>
          </p:nvPr>
        </p:nvSpPr>
        <p:spPr>
          <a:xfrm>
            <a:off x="0" y="4876801"/>
            <a:ext cx="4267200" cy="1905000"/>
          </a:xfrm>
        </p:spPr>
        <p:txBody>
          <a:bodyPr/>
          <a:lstStyle/>
          <a:p>
            <a:r>
              <a:rPr lang="zh-CN" altLang="en-US" b="1" dirty="0">
                <a:solidFill>
                  <a:schemeClr val="bg1"/>
                </a:solidFill>
                <a:effectLst>
                  <a:glow rad="101600">
                    <a:schemeClr val="tx1">
                      <a:alpha val="75000"/>
                    </a:schemeClr>
                  </a:glow>
                  <a:outerShdw blurRad="38100" dist="38100" dir="2700000" algn="tl">
                    <a:srgbClr val="000000">
                      <a:alpha val="43137"/>
                    </a:srgbClr>
                  </a:outerShdw>
                </a:effectLst>
                <a:latin typeface="Arial" charset="0"/>
                <a:ea typeface="ヒラギノ角ゴ Pro W3" charset="0"/>
                <a:cs typeface="ヒラギノ角ゴ Pro W3" charset="0"/>
              </a:rPr>
              <a:t>复活</a:t>
            </a:r>
            <a:r>
              <a:rPr lang="en-US" b="1" dirty="0">
                <a:solidFill>
                  <a:schemeClr val="bg1"/>
                </a:solidFill>
                <a:effectLst>
                  <a:glow rad="101600">
                    <a:schemeClr val="tx1">
                      <a:alpha val="75000"/>
                    </a:schemeClr>
                  </a:glow>
                  <a:outerShdw blurRad="38100" dist="38100" dir="2700000" algn="tl">
                    <a:srgbClr val="000000">
                      <a:alpha val="43137"/>
                    </a:srgbClr>
                  </a:outerShdw>
                </a:effectLst>
                <a:latin typeface="Arial" charset="0"/>
                <a:ea typeface="ヒラギノ角ゴ Pro W3" charset="0"/>
                <a:cs typeface="ヒラギノ角ゴ Pro W3" charset="0"/>
              </a:rPr>
              <a:t>?</a:t>
            </a:r>
            <a:endParaRPr lang="en-US" sz="2800" dirty="0">
              <a:solidFill>
                <a:schemeClr val="bg1"/>
              </a:solidFill>
              <a:effectLst>
                <a:glow rad="101600">
                  <a:schemeClr val="tx1">
                    <a:alpha val="75000"/>
                  </a:schemeClr>
                </a:glow>
                <a:outerShdw blurRad="38100" dist="38100" dir="2700000" algn="tl">
                  <a:srgbClr val="000000">
                    <a:alpha val="43137"/>
                  </a:srgbClr>
                </a:outerShdw>
              </a:effectLst>
              <a:latin typeface="Arial" charset="0"/>
              <a:ea typeface="ヒラギノ角ゴ Pro W3" charset="0"/>
              <a:cs typeface="ヒラギノ角ゴ Pro W3" charset="0"/>
            </a:endParaRPr>
          </a:p>
        </p:txBody>
      </p:sp>
      <p:pic>
        <p:nvPicPr>
          <p:cNvPr id="586756" name="Picture 3" descr="reincarnation-cover-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91000" y="0"/>
            <a:ext cx="4953000"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2133600" y="2743200"/>
            <a:ext cx="4267200" cy="19050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4400" dirty="0">
                <a:solidFill>
                  <a:srgbClr val="FFFFFF"/>
                </a:solidFill>
                <a:effectLst>
                  <a:glow rad="101600">
                    <a:schemeClr val="tx1">
                      <a:alpha val="75000"/>
                    </a:schemeClr>
                  </a:glow>
                  <a:outerShdw blurRad="38100" dist="38100" dir="2700000" algn="tl">
                    <a:srgbClr val="000000">
                      <a:alpha val="43137"/>
                    </a:srgbClr>
                  </a:outerShdw>
                </a:effectLst>
                <a:ea typeface="ヒラギノ角ゴ Pro W3" charset="0"/>
                <a:cs typeface="ヒラギノ角ゴ Pro W3" charset="0"/>
              </a:rPr>
              <a:t>还是</a:t>
            </a:r>
            <a:r>
              <a:rPr lang="en-US" sz="4400" dirty="0">
                <a:solidFill>
                  <a:srgbClr val="FFFFFF"/>
                </a:solidFill>
                <a:effectLst>
                  <a:glow rad="101600">
                    <a:schemeClr val="tx1">
                      <a:alpha val="75000"/>
                    </a:schemeClr>
                  </a:glow>
                  <a:outerShdw blurRad="38100" dist="38100" dir="2700000" algn="tl">
                    <a:srgbClr val="000000">
                      <a:alpha val="43137"/>
                    </a:srgbClr>
                  </a:outerShdw>
                </a:effectLst>
                <a:ea typeface="ヒラギノ角ゴ Pro W3" charset="0"/>
                <a:cs typeface="ヒラギノ角ゴ Pro W3" charset="0"/>
              </a:rPr>
              <a:t>…</a:t>
            </a:r>
            <a:endParaRPr lang="en-US" sz="2800" b="0" dirty="0">
              <a:solidFill>
                <a:srgbClr val="FFFFFF"/>
              </a:solidFill>
              <a:effectLst>
                <a:glow rad="101600">
                  <a:schemeClr val="tx1">
                    <a:alpha val="75000"/>
                  </a:schemeClr>
                </a:glow>
                <a:outerShdw blurRad="38100" dist="38100" dir="2700000" algn="tl">
                  <a:srgbClr val="000000">
                    <a:alpha val="43137"/>
                  </a:srgbClr>
                </a:outerShdw>
              </a:effectLst>
              <a:ea typeface="ヒラギノ角ゴ Pro W3" charset="0"/>
              <a:cs typeface="ヒラギノ角ゴ Pro W3" charset="0"/>
            </a:endParaRPr>
          </a:p>
        </p:txBody>
      </p:sp>
      <p:sp>
        <p:nvSpPr>
          <p:cNvPr id="7" name="TextBox 6"/>
          <p:cNvSpPr txBox="1">
            <a:spLocks noChangeArrowheads="1"/>
          </p:cNvSpPr>
          <p:nvPr/>
        </p:nvSpPr>
        <p:spPr bwMode="auto">
          <a:xfrm>
            <a:off x="9109713" y="1916834"/>
            <a:ext cx="6451600" cy="9175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9224" tIns="64615" rIns="129224" bIns="64615">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5100" dirty="0">
                <a:solidFill>
                  <a:schemeClr val="bg1"/>
                </a:solidFill>
                <a:latin typeface="Calibri" charset="0"/>
                <a:ea typeface="宋体" charset="0"/>
                <a:cs typeface="宋体" charset="0"/>
              </a:rPr>
              <a:t>REINCARNATION</a:t>
            </a:r>
            <a:endParaRPr lang="en-US" sz="5100" dirty="0">
              <a:solidFill>
                <a:schemeClr val="bg1"/>
              </a:solidFill>
              <a:latin typeface="Calibri" charset="0"/>
              <a:ea typeface="宋体" charset="0"/>
              <a:cs typeface="宋体" charset="0"/>
            </a:endParaRPr>
          </a:p>
        </p:txBody>
      </p:sp>
      <p:sp>
        <p:nvSpPr>
          <p:cNvPr id="8" name="TextBox 6"/>
          <p:cNvSpPr txBox="1">
            <a:spLocks noChangeArrowheads="1"/>
          </p:cNvSpPr>
          <p:nvPr/>
        </p:nvSpPr>
        <p:spPr bwMode="auto">
          <a:xfrm>
            <a:off x="4267200" y="1912072"/>
            <a:ext cx="4697288" cy="80771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129345" tIns="64673" rIns="129345" bIns="64673">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zh-CN" altLang="en-US" sz="4400" dirty="0">
                <a:solidFill>
                  <a:schemeClr val="bg1"/>
                </a:solidFill>
                <a:latin typeface="Calibri" charset="0"/>
                <a:ea typeface="宋体" charset="0"/>
                <a:cs typeface="宋体" charset="0"/>
              </a:rPr>
              <a:t>投胎</a:t>
            </a:r>
            <a:endParaRPr lang="en-US" sz="4400" dirty="0">
              <a:solidFill>
                <a:schemeClr val="bg1"/>
              </a:solidFill>
              <a:latin typeface="Calibri" charset="0"/>
              <a:ea typeface="宋体" charset="0"/>
              <a:cs typeface="宋体" charset="0"/>
            </a:endParaRP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0" y="-646"/>
            <a:ext cx="9144000" cy="1125421"/>
          </a:xfrm>
        </p:spPr>
        <p:txBody>
          <a:bodyPr/>
          <a:lstStyle/>
          <a:p>
            <a:r>
              <a:rPr lang="zh-CN" altLang="en-US" dirty="0">
                <a:effectLst>
                  <a:glow rad="203200">
                    <a:schemeClr val="tx1"/>
                  </a:glow>
                </a:effectLst>
              </a:rPr>
              <a:t>投胎是什么</a:t>
            </a:r>
            <a:r>
              <a:rPr lang="en-US" dirty="0">
                <a:effectLst>
                  <a:glow rad="203200">
                    <a:schemeClr val="tx1"/>
                  </a:glow>
                </a:effectLst>
              </a:rPr>
              <a:t>?</a:t>
            </a:r>
          </a:p>
        </p:txBody>
      </p:sp>
      <p:sp>
        <p:nvSpPr>
          <p:cNvPr id="2051" name="Rectangle 3"/>
          <p:cNvSpPr>
            <a:spLocks noGrp="1" noChangeArrowheads="1"/>
          </p:cNvSpPr>
          <p:nvPr>
            <p:ph type="subTitle" idx="1"/>
          </p:nvPr>
        </p:nvSpPr>
        <p:spPr/>
        <p:txBody>
          <a:bodyPr/>
          <a:lstStyle/>
          <a:p>
            <a:r>
              <a:rPr lang="en-US">
                <a:effectLst>
                  <a:glow rad="203200">
                    <a:schemeClr val="tx1"/>
                  </a:glow>
                </a:effectLst>
              </a:rPr>
              <a:t>Subtitle</a:t>
            </a:r>
          </a:p>
        </p:txBody>
      </p:sp>
      <p:pic>
        <p:nvPicPr>
          <p:cNvPr id="2" name="Picture 1"/>
          <p:cNvPicPr>
            <a:picLocks noChangeAspect="1"/>
          </p:cNvPicPr>
          <p:nvPr/>
        </p:nvPicPr>
        <p:blipFill>
          <a:blip r:embed="rId2"/>
          <a:stretch>
            <a:fillRect/>
          </a:stretch>
        </p:blipFill>
        <p:spPr>
          <a:xfrm>
            <a:off x="1115616" y="1340768"/>
            <a:ext cx="6794500" cy="4989104"/>
          </a:xfrm>
          <a:prstGeom prst="rect">
            <a:avLst/>
          </a:prstGeom>
        </p:spPr>
      </p:pic>
      <p:sp>
        <p:nvSpPr>
          <p:cNvPr id="4" name="Rectangle 3"/>
          <p:cNvSpPr/>
          <p:nvPr/>
        </p:nvSpPr>
        <p:spPr bwMode="auto">
          <a:xfrm rot="380625">
            <a:off x="5811998" y="3129305"/>
            <a:ext cx="1152128" cy="1080120"/>
          </a:xfrm>
          <a:prstGeom prst="rect">
            <a:avLst/>
          </a:prstGeom>
          <a:solidFill>
            <a:srgbClr val="FF6FCF"/>
          </a:solidFill>
          <a:ln w="38100" cap="flat" cmpd="sng" algn="ctr">
            <a:solidFill>
              <a:schemeClr val="tx1"/>
            </a:solidFill>
            <a:prstDash val="solid"/>
            <a:round/>
            <a:headEnd type="none" w="med" len="med"/>
            <a:tailEnd type="none" w="med" len="med"/>
          </a:ln>
          <a:effectLst>
            <a:outerShdw blurRad="50800" dist="114300" dir="2700000" algn="tl" rotWithShape="0">
              <a:srgbClr val="000000">
                <a:alpha val="43000"/>
              </a:srgbClr>
            </a:outerShdw>
          </a:effectLst>
        </p:spPr>
        <p:txBody>
          <a:bodyPr vert="horz" wrap="square" lIns="91293" tIns="45647" rIns="91293" bIns="45647" numCol="1" rtlCol="0" anchor="ctr" anchorCtr="0" compatLnSpc="1">
            <a:prstTxWarp prst="textNoShape">
              <a:avLst/>
            </a:prstTxWarp>
          </a:bodyPr>
          <a:lstStyle/>
          <a:p>
            <a:pPr eaLnBrk="0" hangingPunct="0"/>
            <a:r>
              <a:rPr lang="zh-CN" altLang="en-US" dirty="0">
                <a:solidFill>
                  <a:srgbClr val="000000"/>
                </a:solidFill>
              </a:rPr>
              <a:t>死亡</a:t>
            </a:r>
            <a:endParaRPr lang="en-US" dirty="0">
              <a:solidFill>
                <a:srgbClr val="000000"/>
              </a:solidFill>
            </a:endParaRPr>
          </a:p>
        </p:txBody>
      </p:sp>
      <p:sp>
        <p:nvSpPr>
          <p:cNvPr id="7" name="Rectangle 6"/>
          <p:cNvSpPr/>
          <p:nvPr/>
        </p:nvSpPr>
        <p:spPr bwMode="auto">
          <a:xfrm>
            <a:off x="4139952" y="4509121"/>
            <a:ext cx="1152128" cy="1080120"/>
          </a:xfrm>
          <a:prstGeom prst="rect">
            <a:avLst/>
          </a:prstGeom>
          <a:solidFill>
            <a:schemeClr val="accent6">
              <a:lumMod val="20000"/>
              <a:lumOff val="80000"/>
            </a:schemeClr>
          </a:solidFill>
          <a:ln w="38100" cap="flat" cmpd="sng" algn="ctr">
            <a:solidFill>
              <a:schemeClr val="tx1"/>
            </a:solidFill>
            <a:prstDash val="solid"/>
            <a:round/>
            <a:headEnd type="none" w="med" len="med"/>
            <a:tailEnd type="none" w="med" len="med"/>
          </a:ln>
          <a:effectLst>
            <a:outerShdw blurRad="50800" dist="114300" dir="2700000" algn="tl" rotWithShape="0">
              <a:srgbClr val="000000">
                <a:alpha val="43000"/>
              </a:srgbClr>
            </a:outerShdw>
          </a:effectLst>
        </p:spPr>
        <p:txBody>
          <a:bodyPr vert="horz" wrap="square" lIns="91293" tIns="45647" rIns="91293" bIns="45647" numCol="1" rtlCol="0" anchor="ctr" anchorCtr="0" compatLnSpc="1">
            <a:prstTxWarp prst="textNoShape">
              <a:avLst/>
            </a:prstTxWarp>
          </a:bodyPr>
          <a:lstStyle/>
          <a:p>
            <a:pPr eaLnBrk="0" hangingPunct="0"/>
            <a:r>
              <a:rPr lang="zh-CN" altLang="en-US" dirty="0">
                <a:solidFill>
                  <a:srgbClr val="000000"/>
                </a:solidFill>
              </a:rPr>
              <a:t>生命</a:t>
            </a:r>
            <a:endParaRPr lang="en-US" dirty="0">
              <a:solidFill>
                <a:srgbClr val="000000"/>
              </a:solidFill>
            </a:endParaRPr>
          </a:p>
        </p:txBody>
      </p:sp>
      <p:sp>
        <p:nvSpPr>
          <p:cNvPr id="8" name="Rectangle 7"/>
          <p:cNvSpPr/>
          <p:nvPr/>
        </p:nvSpPr>
        <p:spPr bwMode="auto">
          <a:xfrm rot="20877705">
            <a:off x="2267744" y="3212977"/>
            <a:ext cx="1152128" cy="1080120"/>
          </a:xfrm>
          <a:prstGeom prst="rect">
            <a:avLst/>
          </a:prstGeom>
          <a:solidFill>
            <a:srgbClr val="CCFFCC"/>
          </a:solidFill>
          <a:ln w="38100" cap="flat" cmpd="sng" algn="ctr">
            <a:solidFill>
              <a:schemeClr val="tx1"/>
            </a:solidFill>
            <a:prstDash val="solid"/>
            <a:round/>
            <a:headEnd type="none" w="med" len="med"/>
            <a:tailEnd type="none" w="med" len="med"/>
          </a:ln>
          <a:effectLst>
            <a:outerShdw blurRad="50800" dist="114300" dir="2700000" algn="tl" rotWithShape="0">
              <a:srgbClr val="000000">
                <a:alpha val="43000"/>
              </a:srgbClr>
            </a:outerShdw>
          </a:effectLst>
        </p:spPr>
        <p:txBody>
          <a:bodyPr vert="horz" wrap="square" lIns="91293" tIns="45647" rIns="91293" bIns="45647" numCol="1" rtlCol="0" anchor="ctr" anchorCtr="0" compatLnSpc="1">
            <a:prstTxWarp prst="textNoShape">
              <a:avLst/>
            </a:prstTxWarp>
          </a:bodyPr>
          <a:lstStyle/>
          <a:p>
            <a:pPr eaLnBrk="0" hangingPunct="0"/>
            <a:r>
              <a:rPr lang="zh-CN" altLang="en-US" dirty="0">
                <a:solidFill>
                  <a:srgbClr val="000000"/>
                </a:solidFill>
              </a:rPr>
              <a:t>出生</a:t>
            </a:r>
            <a:endParaRPr lang="en-US" dirty="0">
              <a:solidFill>
                <a:srgbClr val="000000"/>
              </a:solidFill>
            </a:endParaRPr>
          </a:p>
        </p:txBody>
      </p:sp>
      <p:sp>
        <p:nvSpPr>
          <p:cNvPr id="9" name="Rectangle 8"/>
          <p:cNvSpPr/>
          <p:nvPr/>
        </p:nvSpPr>
        <p:spPr bwMode="auto">
          <a:xfrm>
            <a:off x="4067944" y="1916832"/>
            <a:ext cx="1152128" cy="1080120"/>
          </a:xfrm>
          <a:prstGeom prst="rect">
            <a:avLst/>
          </a:prstGeom>
          <a:solidFill>
            <a:srgbClr val="FFFF00"/>
          </a:solidFill>
          <a:ln w="38100" cap="flat" cmpd="sng" algn="ctr">
            <a:solidFill>
              <a:schemeClr val="tx1"/>
            </a:solidFill>
            <a:prstDash val="solid"/>
            <a:round/>
            <a:headEnd type="none" w="med" len="med"/>
            <a:tailEnd type="none" w="med" len="med"/>
          </a:ln>
          <a:effectLst>
            <a:outerShdw blurRad="50800" dist="114300" dir="2700000" algn="tl" rotWithShape="0">
              <a:srgbClr val="000000">
                <a:alpha val="43000"/>
              </a:srgbClr>
            </a:outerShdw>
          </a:effectLst>
        </p:spPr>
        <p:txBody>
          <a:bodyPr vert="horz" wrap="square" lIns="91293" tIns="45647" rIns="91293" bIns="45647" numCol="1" rtlCol="0" anchor="ctr" anchorCtr="0" compatLnSpc="1">
            <a:prstTxWarp prst="textNoShape">
              <a:avLst/>
            </a:prstTxWarp>
          </a:bodyPr>
          <a:lstStyle/>
          <a:p>
            <a:pPr eaLnBrk="0" hangingPunct="0"/>
            <a:r>
              <a:rPr lang="en-US" sz="4800" dirty="0">
                <a:solidFill>
                  <a:srgbClr val="000000"/>
                </a:solidFill>
              </a:rPr>
              <a:t>?</a:t>
            </a:r>
          </a:p>
        </p:txBody>
      </p:sp>
    </p:spTree>
    <p:extLst>
      <p:ext uri="{BB962C8B-B14F-4D97-AF65-F5344CB8AC3E}">
        <p14:creationId xmlns:p14="http://schemas.microsoft.com/office/powerpoint/2010/main" val="1640576818"/>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5073" name="Picture 1" descr="reincarnationsplit.jpg"/>
          <p:cNvPicPr>
            <a:picLocks noChangeAspect="1"/>
          </p:cNvPicPr>
          <p:nvPr/>
        </p:nvPicPr>
        <p:blipFill>
          <a:blip r:embed="rId2"/>
          <a:stretch>
            <a:fillRect/>
          </a:stretch>
        </p:blipFill>
        <p:spPr>
          <a:xfrm>
            <a:off x="0" y="-6350"/>
            <a:ext cx="5076825" cy="6904038"/>
          </a:xfrm>
          <a:prstGeom prst="rect">
            <a:avLst/>
          </a:prstGeom>
          <a:noFill/>
          <a:ln w="9525">
            <a:noFill/>
            <a:miter/>
          </a:ln>
        </p:spPr>
      </p:pic>
      <p:sp>
        <p:nvSpPr>
          <p:cNvPr id="2050" name="Rectangle 2"/>
          <p:cNvSpPr>
            <a:spLocks noGrp="1" noChangeArrowheads="1"/>
          </p:cNvSpPr>
          <p:nvPr>
            <p:ph type="ctrTitle"/>
          </p:nvPr>
        </p:nvSpPr>
        <p:spPr>
          <a:xfrm>
            <a:off x="4716016" y="674779"/>
            <a:ext cx="4427984" cy="1125421"/>
          </a:xfrm>
          <a:ln w="9525">
            <a:noFill/>
            <a:miter/>
          </a:ln>
        </p:spPr>
        <p:txBody>
          <a:bodyPr vert="horz" wrap="square" lIns="91440" tIns="45720" rIns="91440" bIns="45720" numCol="1" anchor="ctr" anchorCtr="0" compatLnSpc="1"/>
          <a:lstStyle/>
          <a:p>
            <a:pPr eaLnBrk="1" fontAlgn="base" hangingPunct="1">
              <a:defRPr/>
            </a:pPr>
            <a:r>
              <a:rPr lang="zh-CN" altLang="en-US" strike="noStrike" noProof="1">
                <a:effectLst>
                  <a:glow rad="203200">
                    <a:schemeClr val="tx1"/>
                  </a:glow>
                </a:effectLst>
                <a:latin typeface="SimHei" charset="0"/>
                <a:ea typeface="SimHei" charset="0"/>
              </a:rPr>
              <a:t>一些名词</a:t>
            </a:r>
          </a:p>
        </p:txBody>
      </p:sp>
      <p:sp>
        <p:nvSpPr>
          <p:cNvPr id="2051" name="Rectangle 3"/>
          <p:cNvSpPr>
            <a:spLocks noGrp="1" noChangeArrowheads="1"/>
          </p:cNvSpPr>
          <p:nvPr>
            <p:ph type="subTitle" idx="1"/>
          </p:nvPr>
        </p:nvSpPr>
        <p:spPr>
          <a:xfrm>
            <a:off x="5076056" y="1872207"/>
            <a:ext cx="4067944" cy="5229197"/>
          </a:xfrm>
          <a:ln w="9525">
            <a:noFill/>
            <a:miter/>
          </a:ln>
        </p:spPr>
        <p:txBody>
          <a:bodyPr vert="horz" wrap="square" lIns="91440" tIns="45720" rIns="91440" bIns="45720" numCol="1" anchor="t" anchorCtr="0" compatLnSpc="1"/>
          <a:lstStyle/>
          <a:p>
            <a:pPr eaLnBrk="1" fontAlgn="base" hangingPunct="1">
              <a:defRPr/>
            </a:pPr>
            <a:r>
              <a:rPr lang="en-US" sz="3600" strike="noStrike" noProof="1">
                <a:solidFill>
                  <a:srgbClr val="FFFF00"/>
                </a:solidFill>
                <a:effectLst>
                  <a:glow rad="203200">
                    <a:schemeClr val="tx1"/>
                  </a:glow>
                </a:effectLst>
                <a:latin typeface="SimHei" charset="0"/>
                <a:ea typeface="SimHei" charset="0"/>
              </a:rPr>
              <a:t>转世</a:t>
            </a:r>
            <a:r>
              <a:rPr lang="en-US" sz="3600" strike="noStrike" noProof="1">
                <a:solidFill>
                  <a:schemeClr val="bg1"/>
                </a:solidFill>
                <a:effectLst>
                  <a:glow rad="203200">
                    <a:schemeClr val="tx1"/>
                  </a:glow>
                </a:effectLst>
              </a:rPr>
              <a:t>指一个</a:t>
            </a:r>
            <a:r>
              <a:rPr lang="zh-CN" altLang="en-US" sz="3600" strike="noStrike" noProof="1">
                <a:solidFill>
                  <a:schemeClr val="bg1"/>
                </a:solidFill>
                <a:effectLst>
                  <a:glow rad="203200">
                    <a:schemeClr val="tx1"/>
                  </a:glow>
                </a:effectLst>
              </a:rPr>
              <a:t>人</a:t>
            </a:r>
            <a:r>
              <a:rPr lang="en-US" sz="3600" strike="noStrike" noProof="1">
                <a:solidFill>
                  <a:schemeClr val="bg1"/>
                </a:solidFill>
                <a:effectLst>
                  <a:glow rad="203200">
                    <a:schemeClr val="tx1"/>
                  </a:glow>
                </a:effectLst>
              </a:rPr>
              <a:t>死后，</a:t>
            </a:r>
            <a:r>
              <a:rPr lang="zh-CN" altLang="en-US" sz="3600" strike="noStrike" noProof="1">
                <a:solidFill>
                  <a:schemeClr val="bg1"/>
                </a:solidFill>
                <a:effectLst>
                  <a:glow rad="203200">
                    <a:schemeClr val="tx1"/>
                  </a:glow>
                </a:effectLst>
              </a:rPr>
              <a:t>会</a:t>
            </a:r>
            <a:r>
              <a:rPr lang="en-US" sz="3600" strike="noStrike" noProof="1">
                <a:solidFill>
                  <a:schemeClr val="bg1"/>
                </a:solidFill>
                <a:effectLst>
                  <a:glow rad="203200">
                    <a:schemeClr val="tx1"/>
                  </a:glow>
                </a:effectLst>
              </a:rPr>
              <a:t>在另一个肉体里</a:t>
            </a:r>
            <a:r>
              <a:rPr lang="zh-CN" altLang="en-US" sz="3600" strike="noStrike" noProof="1">
                <a:solidFill>
                  <a:schemeClr val="bg1"/>
                </a:solidFill>
                <a:effectLst>
                  <a:glow rad="203200">
                    <a:schemeClr val="tx1"/>
                  </a:glow>
                </a:effectLst>
              </a:rPr>
              <a:t>（人体）</a:t>
            </a:r>
            <a:r>
              <a:rPr lang="en-US" sz="3600" strike="noStrike" noProof="1">
                <a:solidFill>
                  <a:schemeClr val="bg1"/>
                </a:solidFill>
                <a:effectLst>
                  <a:glow rad="203200">
                    <a:schemeClr val="tx1"/>
                  </a:glow>
                </a:effectLst>
              </a:rPr>
              <a:t>重生。  </a:t>
            </a:r>
            <a:r>
              <a:rPr lang="en-US" sz="3600" strike="noStrike" noProof="1">
                <a:effectLst>
                  <a:glow rad="203200">
                    <a:schemeClr val="tx1"/>
                  </a:glow>
                </a:effectLst>
              </a:rPr>
              <a:t>( </a:t>
            </a:r>
            <a:r>
              <a:rPr lang="zh-CN" altLang="en-US" sz="3600" strike="noStrike" noProof="1">
                <a:effectLst>
                  <a:glow rad="203200">
                    <a:schemeClr val="tx1"/>
                  </a:glow>
                </a:effectLst>
              </a:rPr>
              <a:t>拉丁文</a:t>
            </a:r>
            <a:r>
              <a:rPr lang="en-US" sz="3600" strike="noStrike" noProof="1">
                <a:effectLst>
                  <a:glow rad="203200">
                    <a:schemeClr val="tx1"/>
                  </a:glow>
                </a:effectLst>
              </a:rPr>
              <a:t> </a:t>
            </a:r>
            <a:r>
              <a:rPr lang="en-US" sz="3600" i="1" strike="noStrike" noProof="1">
                <a:effectLst>
                  <a:glow rad="203200">
                    <a:schemeClr val="tx1"/>
                  </a:glow>
                </a:effectLst>
              </a:rPr>
              <a:t>carne</a:t>
            </a:r>
            <a:r>
              <a:rPr lang="en-US" sz="3600" strike="noStrike" noProof="1">
                <a:effectLst>
                  <a:glow rad="203200">
                    <a:schemeClr val="tx1"/>
                  </a:glow>
                </a:effectLst>
              </a:rPr>
              <a:t>, “</a:t>
            </a:r>
            <a:r>
              <a:rPr lang="zh-CN" altLang="en-US" sz="3600" strike="noStrike" noProof="1">
                <a:effectLst>
                  <a:glow rad="203200">
                    <a:schemeClr val="tx1"/>
                  </a:glow>
                </a:effectLst>
              </a:rPr>
              <a:t>肉体</a:t>
            </a:r>
            <a:r>
              <a:rPr lang="en-US" sz="3600" strike="noStrike" noProof="1">
                <a:effectLst>
                  <a:glow rad="203200">
                    <a:schemeClr val="tx1"/>
                  </a:glow>
                </a:effectLst>
              </a:rPr>
              <a:t>”) </a:t>
            </a:r>
            <a:endParaRPr lang="en-US" strike="noStrike" noProof="1">
              <a:effectLst>
                <a:glow rad="203200">
                  <a:schemeClr val="tx1"/>
                </a:glow>
              </a:effectLst>
            </a:endParaRPr>
          </a:p>
        </p:txBody>
      </p:sp>
      <p:sp>
        <p:nvSpPr>
          <p:cNvPr id="515076" name="TextBox 5"/>
          <p:cNvSpPr txBox="1"/>
          <p:nvPr/>
        </p:nvSpPr>
        <p:spPr>
          <a:xfrm>
            <a:off x="8172450" y="87313"/>
            <a:ext cx="869950" cy="461962"/>
          </a:xfrm>
          <a:prstGeom prst="rect">
            <a:avLst/>
          </a:prstGeom>
          <a:noFill/>
          <a:ln w="9525">
            <a:noFill/>
            <a:miter/>
          </a:ln>
        </p:spPr>
        <p:txBody>
          <a:bodyPr wrap="none" anchor="t">
            <a:spAutoFit/>
          </a:bodyPr>
          <a:lstStyle/>
          <a:p>
            <a:pPr marL="0" marR="0" lvl="0" indent="0" algn="l" defTabSz="914400" rtl="0" eaLnBrk="0" fontAlgn="base" latinLnBrk="0" hangingPunct="0">
              <a:lnSpc>
                <a:spcPct val="100000"/>
              </a:lnSpc>
              <a:spcBef>
                <a:spcPct val="0"/>
              </a:spcBef>
              <a:spcAft>
                <a:spcPct val="0"/>
              </a:spcAft>
              <a:buClrTx/>
              <a:buSzTx/>
              <a:buFont typeface="Arial" pitchFamily="34" charset="0"/>
              <a:buNone/>
              <a:tabLst/>
              <a:defRPr/>
            </a:pPr>
            <a:r>
              <a:rPr kumimoji="0" lang="en-US" altLang="en-US" sz="1800" b="1" i="0" u="none" strike="noStrike" kern="1200" cap="none" spc="0" normalizeH="0" baseline="0" noProof="0">
                <a:ln>
                  <a:noFill/>
                </a:ln>
                <a:solidFill>
                  <a:srgbClr val="FFFFFF"/>
                </a:solidFill>
                <a:effectLst/>
                <a:uLnTx/>
                <a:uFillTx/>
                <a:latin typeface="Arial" charset="0"/>
                <a:ea typeface="MS PGothic" pitchFamily="34" charset="-128"/>
                <a:sym typeface="Helvetica" charset="0"/>
              </a:rPr>
              <a:t>199a</a:t>
            </a:r>
            <a:endParaRPr kumimoji="0" sz="1800" b="0" i="0" u="none" strike="noStrike" kern="1200" cap="none" spc="0" normalizeH="0" baseline="0" noProof="0">
              <a:ln>
                <a:noFill/>
              </a:ln>
              <a:solidFill>
                <a:srgbClr val="000000"/>
              </a:solidFill>
              <a:effectLst/>
              <a:uLnTx/>
              <a:uFillTx/>
              <a:latin typeface="Times New Roman" pitchFamily="18" charset="0"/>
              <a:ea typeface="MS PGothic" pitchFamily="34" charset="-128"/>
              <a:sym typeface="Helvetica" charset="0"/>
            </a:endParaRPr>
          </a:p>
        </p:txBody>
      </p:sp>
    </p:spTree>
    <p:extLst>
      <p:ext uri="{BB962C8B-B14F-4D97-AF65-F5344CB8AC3E}">
        <p14:creationId xmlns:p14="http://schemas.microsoft.com/office/powerpoint/2010/main" val="337728518"/>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0193" name="Chart 1"/>
          <p:cNvGraphicFramePr/>
          <p:nvPr/>
        </p:nvGraphicFramePr>
        <p:xfrm>
          <a:off x="1065213" y="1217613"/>
          <a:ext cx="7253287" cy="4941887"/>
        </p:xfrm>
        <a:graphic>
          <a:graphicData uri="http://schemas.openxmlformats.org/presentationml/2006/ole">
            <mc:AlternateContent xmlns:mc="http://schemas.openxmlformats.org/markup-compatibility/2006">
              <mc:Choice xmlns:v="urn:schemas-microsoft-com:vml" Requires="v">
                <p:oleObj name="Worksheet" r:id="rId3" imgW="7254240" imgH="4937760" progId="Excel.Sheet.8">
                  <p:embed/>
                </p:oleObj>
              </mc:Choice>
              <mc:Fallback>
                <p:oleObj name="Worksheet" r:id="rId3" imgW="7254240" imgH="4937760" progId="Excel.Sheet.8">
                  <p:embed/>
                  <p:pic>
                    <p:nvPicPr>
                      <p:cNvPr id="520193" name="Chart 1"/>
                      <p:cNvPicPr/>
                      <p:nvPr/>
                    </p:nvPicPr>
                    <p:blipFill>
                      <a:blip r:embed="rId4"/>
                      <a:stretch>
                        <a:fillRect/>
                      </a:stretch>
                    </p:blipFill>
                    <p:spPr>
                      <a:xfrm>
                        <a:off x="1065213" y="1217613"/>
                        <a:ext cx="7253287" cy="4941887"/>
                      </a:xfrm>
                      <a:prstGeom prst="rect">
                        <a:avLst/>
                      </a:prstGeom>
                      <a:noFill/>
                      <a:ln w="38100">
                        <a:noFill/>
                        <a:miter/>
                      </a:ln>
                    </p:spPr>
                  </p:pic>
                </p:oleObj>
              </mc:Fallback>
            </mc:AlternateContent>
          </a:graphicData>
        </a:graphic>
      </p:graphicFrame>
      <p:sp>
        <p:nvSpPr>
          <p:cNvPr id="2050" name="Rectangle 2"/>
          <p:cNvSpPr>
            <a:spLocks noGrp="1" noChangeArrowheads="1"/>
          </p:cNvSpPr>
          <p:nvPr>
            <p:ph type="ctrTitle"/>
          </p:nvPr>
        </p:nvSpPr>
        <p:spPr>
          <a:xfrm>
            <a:off x="0" y="-677"/>
            <a:ext cx="9144000" cy="1125421"/>
          </a:xfrm>
          <a:ln w="9525">
            <a:noFill/>
            <a:miter/>
          </a:ln>
        </p:spPr>
        <p:txBody>
          <a:bodyPr vert="horz" wrap="square" lIns="91440" tIns="45720" rIns="91440" bIns="45720" numCol="1" anchor="ctr" anchorCtr="0" compatLnSpc="1"/>
          <a:lstStyle/>
          <a:p>
            <a:pPr eaLnBrk="1" fontAlgn="base" hangingPunct="1">
              <a:defRPr/>
            </a:pPr>
            <a:r>
              <a:rPr lang="zh-CN" altLang="en-US" sz="4800" strike="noStrike" noProof="1">
                <a:effectLst>
                  <a:glow rad="203200">
                    <a:schemeClr val="tx1"/>
                  </a:glow>
                </a:effectLst>
                <a:sym typeface="+mn-ea"/>
              </a:rPr>
              <a:t>在美国的转世论</a:t>
            </a:r>
            <a:endParaRPr lang="en-US" sz="4800" strike="noStrike" noProof="1">
              <a:effectLst>
                <a:glow rad="203200">
                  <a:schemeClr val="tx1"/>
                </a:glow>
              </a:effectLst>
            </a:endParaRPr>
          </a:p>
        </p:txBody>
      </p:sp>
      <p:sp>
        <p:nvSpPr>
          <p:cNvPr id="2051" name="Rectangle 3"/>
          <p:cNvSpPr>
            <a:spLocks noGrp="1" noChangeArrowheads="1"/>
          </p:cNvSpPr>
          <p:nvPr>
            <p:ph type="subTitle" idx="1"/>
          </p:nvPr>
        </p:nvSpPr>
        <p:spPr>
          <a:xfrm>
            <a:off x="0" y="908720"/>
            <a:ext cx="9144000" cy="692696"/>
          </a:xfrm>
          <a:ln w="9525">
            <a:noFill/>
            <a:miter/>
          </a:ln>
        </p:spPr>
        <p:txBody>
          <a:bodyPr vert="horz" wrap="square" lIns="91440" tIns="45720" rIns="91440" bIns="45720" numCol="1" anchor="t" anchorCtr="0" compatLnSpc="1"/>
          <a:lstStyle/>
          <a:p>
            <a:pPr eaLnBrk="1" fontAlgn="base" hangingPunct="1">
              <a:defRPr/>
            </a:pPr>
            <a:r>
              <a:rPr lang="en-US" sz="3600" i="1" strike="noStrike" noProof="1">
                <a:effectLst>
                  <a:glow rad="203200">
                    <a:schemeClr val="tx1"/>
                  </a:glow>
                </a:effectLst>
                <a:sym typeface="+mn-ea"/>
              </a:rPr>
              <a:t>五分之一的美国人!</a:t>
            </a:r>
            <a:endParaRPr lang="en-US" sz="3600" i="1" strike="noStrike" noProof="1">
              <a:effectLst>
                <a:glow rad="203200">
                  <a:schemeClr val="tx1"/>
                </a:glow>
              </a:effectLst>
            </a:endParaRPr>
          </a:p>
          <a:p>
            <a:pPr eaLnBrk="1" fontAlgn="base" hangingPunct="1">
              <a:defRPr/>
            </a:pPr>
            <a:endParaRPr lang="en-US" sz="3600" i="1" strike="noStrike" noProof="1">
              <a:effectLst>
                <a:glow rad="203200">
                  <a:schemeClr val="tx1"/>
                </a:glow>
              </a:effectLst>
            </a:endParaRPr>
          </a:p>
        </p:txBody>
      </p:sp>
      <p:sp>
        <p:nvSpPr>
          <p:cNvPr id="5" name="Rectangle 3"/>
          <p:cNvSpPr txBox="1">
            <a:spLocks noChangeArrowheads="1"/>
          </p:cNvSpPr>
          <p:nvPr/>
        </p:nvSpPr>
        <p:spPr bwMode="auto">
          <a:xfrm>
            <a:off x="0" y="6131254"/>
            <a:ext cx="8748464" cy="692696"/>
          </a:xfrm>
          <a:prstGeom prst="rect">
            <a:avLst/>
          </a:prstGeom>
          <a:noFill/>
          <a:ln>
            <a:noFill/>
          </a:ln>
        </p:spPr>
        <p:txBody>
          <a:bodyPr/>
          <a:lstStyle>
            <a:lvl1pPr marL="0" indent="0" algn="ctr" rtl="0" eaLnBrk="1" fontAlgn="base" hangingPunct="1">
              <a:lnSpc>
                <a:spcPct val="90000"/>
              </a:lnSpc>
              <a:spcBef>
                <a:spcPct val="20000"/>
              </a:spcBef>
              <a:spcAft>
                <a:spcPct val="0"/>
              </a:spcAft>
              <a:buNone/>
              <a:defRPr sz="3200" b="1" baseline="0">
                <a:solidFill>
                  <a:schemeClr val="bg1"/>
                </a:solidFill>
                <a:latin typeface="+mn-lt"/>
                <a:ea typeface="+mn-ea"/>
                <a:cs typeface="+mn-cs"/>
              </a:defRPr>
            </a:lvl1pPr>
            <a:lvl2pPr marL="457200" indent="0" algn="ctr" rtl="0" eaLnBrk="1" fontAlgn="base" hangingPunct="1">
              <a:spcBef>
                <a:spcPct val="20000"/>
              </a:spcBef>
              <a:spcAft>
                <a:spcPct val="0"/>
              </a:spcAft>
              <a:buNone/>
              <a:defRPr sz="2800" b="1">
                <a:solidFill>
                  <a:schemeClr val="bg1"/>
                </a:solidFill>
                <a:latin typeface="+mn-lt"/>
                <a:ea typeface="+mn-ea"/>
              </a:defRPr>
            </a:lvl2pPr>
            <a:lvl3pPr marL="914400" indent="0" algn="ctr" rtl="0" eaLnBrk="1" fontAlgn="base" hangingPunct="1">
              <a:spcBef>
                <a:spcPct val="20000"/>
              </a:spcBef>
              <a:spcAft>
                <a:spcPct val="0"/>
              </a:spcAft>
              <a:buNone/>
              <a:defRPr sz="2400" b="1">
                <a:solidFill>
                  <a:schemeClr val="bg1"/>
                </a:solidFill>
                <a:latin typeface="+mn-lt"/>
                <a:ea typeface="+mn-ea"/>
              </a:defRPr>
            </a:lvl3pPr>
            <a:lvl4pPr marL="1371600" indent="0" algn="ctr" rtl="0" eaLnBrk="1" fontAlgn="base" hangingPunct="1">
              <a:spcBef>
                <a:spcPct val="20000"/>
              </a:spcBef>
              <a:spcAft>
                <a:spcPct val="0"/>
              </a:spcAft>
              <a:buNone/>
              <a:defRPr sz="2000" b="1">
                <a:solidFill>
                  <a:schemeClr val="bg1"/>
                </a:solidFill>
                <a:latin typeface="+mn-lt"/>
                <a:ea typeface="+mn-ea"/>
              </a:defRPr>
            </a:lvl4pPr>
            <a:lvl5pPr marL="1828800" indent="0" algn="ctr" rtl="0" eaLnBrk="1" fontAlgn="base" hangingPunct="1">
              <a:spcBef>
                <a:spcPct val="20000"/>
              </a:spcBef>
              <a:spcAft>
                <a:spcPct val="0"/>
              </a:spcAft>
              <a:buNone/>
              <a:defRPr sz="2000" b="1">
                <a:solidFill>
                  <a:schemeClr val="bg1"/>
                </a:solidFill>
                <a:latin typeface="+mn-lt"/>
                <a:ea typeface="+mn-ea"/>
              </a:defRPr>
            </a:lvl5pPr>
            <a:lvl6pPr marL="2286000" indent="0" algn="ctr" rtl="0" eaLnBrk="1" fontAlgn="base" hangingPunct="1">
              <a:spcBef>
                <a:spcPct val="20000"/>
              </a:spcBef>
              <a:spcAft>
                <a:spcPct val="0"/>
              </a:spcAft>
              <a:buNone/>
              <a:defRPr sz="2000" b="1">
                <a:solidFill>
                  <a:schemeClr val="bg1"/>
                </a:solidFill>
                <a:latin typeface="+mn-lt"/>
                <a:ea typeface="+mn-ea"/>
              </a:defRPr>
            </a:lvl6pPr>
            <a:lvl7pPr marL="2743200" indent="0" algn="ctr" rtl="0" eaLnBrk="1" fontAlgn="base" hangingPunct="1">
              <a:spcBef>
                <a:spcPct val="20000"/>
              </a:spcBef>
              <a:spcAft>
                <a:spcPct val="0"/>
              </a:spcAft>
              <a:buNone/>
              <a:defRPr sz="2000" b="1">
                <a:solidFill>
                  <a:schemeClr val="bg1"/>
                </a:solidFill>
                <a:latin typeface="+mn-lt"/>
                <a:ea typeface="+mn-ea"/>
              </a:defRPr>
            </a:lvl7pPr>
            <a:lvl8pPr marL="3200400" indent="0" algn="ctr" rtl="0" eaLnBrk="1" fontAlgn="base" hangingPunct="1">
              <a:spcBef>
                <a:spcPct val="20000"/>
              </a:spcBef>
              <a:spcAft>
                <a:spcPct val="0"/>
              </a:spcAft>
              <a:buNone/>
              <a:defRPr sz="2000" b="1">
                <a:solidFill>
                  <a:schemeClr val="bg1"/>
                </a:solidFill>
                <a:latin typeface="+mn-lt"/>
                <a:ea typeface="+mn-ea"/>
              </a:defRPr>
            </a:lvl8pPr>
            <a:lvl9pPr marL="3657600" indent="0" algn="ctr" rtl="0" eaLnBrk="1" fontAlgn="base" hangingPunct="1">
              <a:spcBef>
                <a:spcPct val="20000"/>
              </a:spcBef>
              <a:spcAft>
                <a:spcPct val="0"/>
              </a:spcAft>
              <a:buNone/>
              <a:defRPr sz="2000" b="1">
                <a:solidFill>
                  <a:schemeClr val="bg1"/>
                </a:solidFill>
                <a:latin typeface="+mn-lt"/>
                <a:ea typeface="+mn-ea"/>
              </a:defRPr>
            </a:lvl9pPr>
          </a:lstStyle>
          <a:p>
            <a:pPr marL="0" marR="0" lvl="0" indent="0" algn="r" defTabSz="914400" rtl="0" eaLnBrk="1" fontAlgn="base" latinLnBrk="0" hangingPunct="1">
              <a:lnSpc>
                <a:spcPct val="90000"/>
              </a:lnSpc>
              <a:spcBef>
                <a:spcPct val="20000"/>
              </a:spcBef>
              <a:spcAft>
                <a:spcPct val="0"/>
              </a:spcAft>
              <a:buClrTx/>
              <a:buSzTx/>
              <a:buFont typeface="Arial" pitchFamily="34" charset="0"/>
              <a:buNone/>
              <a:tabLst/>
              <a:defRPr/>
            </a:pPr>
            <a:r>
              <a:rPr kumimoji="0" lang="en-US" sz="3600" b="1" i="0" u="none" strike="noStrike" kern="1200" cap="none" spc="0" normalizeH="0" baseline="0" noProof="1">
                <a:ln>
                  <a:noFill/>
                </a:ln>
                <a:solidFill>
                  <a:srgbClr val="FFFFFF"/>
                </a:solidFill>
                <a:effectLst>
                  <a:glow rad="203200">
                    <a:srgbClr val="000000"/>
                  </a:glow>
                </a:effectLst>
                <a:uLnTx/>
                <a:uFillTx/>
                <a:latin typeface="Arial"/>
                <a:ea typeface="ＭＳ Ｐゴシック"/>
                <a:sym typeface="Helvetica" charset="0"/>
              </a:rPr>
              <a:t>Gallup Poll 2005</a:t>
            </a:r>
          </a:p>
        </p:txBody>
      </p:sp>
      <p:sp>
        <p:nvSpPr>
          <p:cNvPr id="520197" name="TextBox 7"/>
          <p:cNvSpPr txBox="1"/>
          <p:nvPr/>
        </p:nvSpPr>
        <p:spPr>
          <a:xfrm>
            <a:off x="8172450" y="87313"/>
            <a:ext cx="869950" cy="461962"/>
          </a:xfrm>
          <a:prstGeom prst="rect">
            <a:avLst/>
          </a:prstGeom>
          <a:noFill/>
          <a:ln w="9525">
            <a:noFill/>
            <a:miter/>
          </a:ln>
        </p:spPr>
        <p:txBody>
          <a:bodyPr wrap="none" anchor="t">
            <a:spAutoFit/>
          </a:bodyPr>
          <a:lstStyle/>
          <a:p>
            <a:pPr marL="0" marR="0" lvl="0" indent="0" algn="l" defTabSz="914400" rtl="0" eaLnBrk="0" fontAlgn="base" latinLnBrk="0" hangingPunct="0">
              <a:lnSpc>
                <a:spcPct val="100000"/>
              </a:lnSpc>
              <a:spcBef>
                <a:spcPct val="0"/>
              </a:spcBef>
              <a:spcAft>
                <a:spcPct val="0"/>
              </a:spcAft>
              <a:buClrTx/>
              <a:buSzTx/>
              <a:buFont typeface="Arial" pitchFamily="34" charset="0"/>
              <a:buNone/>
              <a:tabLst/>
              <a:defRPr/>
            </a:pPr>
            <a:r>
              <a:rPr kumimoji="0" lang="en-US" altLang="en-US" sz="1800" b="1" i="0" u="none" strike="noStrike" kern="1200" cap="none" spc="0" normalizeH="0" baseline="0" noProof="0">
                <a:ln>
                  <a:noFill/>
                </a:ln>
                <a:solidFill>
                  <a:srgbClr val="FFFFFF"/>
                </a:solidFill>
                <a:effectLst/>
                <a:uLnTx/>
                <a:uFillTx/>
                <a:latin typeface="Arial" charset="0"/>
                <a:ea typeface="MS PGothic" pitchFamily="34" charset="-128"/>
                <a:sym typeface="Helvetica" charset="0"/>
              </a:rPr>
              <a:t>199a</a:t>
            </a:r>
            <a:endParaRPr kumimoji="0" sz="1800" b="0" i="0" u="none" strike="noStrike" kern="1200" cap="none" spc="0" normalizeH="0" baseline="0" noProof="0">
              <a:ln>
                <a:noFill/>
              </a:ln>
              <a:solidFill>
                <a:srgbClr val="000000"/>
              </a:solidFill>
              <a:effectLst/>
              <a:uLnTx/>
              <a:uFillTx/>
              <a:latin typeface="Times New Roman" pitchFamily="18" charset="0"/>
              <a:ea typeface="MS PGothic" pitchFamily="34" charset="-128"/>
              <a:sym typeface="Helvetica" charset="0"/>
            </a:endParaRPr>
          </a:p>
        </p:txBody>
      </p:sp>
      <p:sp>
        <p:nvSpPr>
          <p:cNvPr id="520198" name="Text Box 1"/>
          <p:cNvSpPr txBox="1"/>
          <p:nvPr/>
        </p:nvSpPr>
        <p:spPr>
          <a:xfrm>
            <a:off x="5724525" y="2852738"/>
            <a:ext cx="3152775" cy="762000"/>
          </a:xfrm>
          <a:prstGeom prst="rect">
            <a:avLst/>
          </a:prstGeom>
          <a:solidFill>
            <a:schemeClr val="tx1"/>
          </a:solidFill>
          <a:ln w="9525">
            <a:noFill/>
            <a:miter/>
          </a:ln>
        </p:spPr>
        <p:txBody>
          <a:bodyPr wrap="square" anchor="t">
            <a:spAutoFit/>
          </a:body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defRPr/>
            </a:pPr>
            <a:r>
              <a:rPr kumimoji="0" lang="zh-CN" altLang="en-US" sz="4400" b="0" i="0" u="none" strike="noStrike" kern="1200" cap="none" spc="0" normalizeH="0" baseline="0" noProof="0">
                <a:ln>
                  <a:noFill/>
                </a:ln>
                <a:solidFill>
                  <a:srgbClr val="FFFFFF"/>
                </a:solidFill>
                <a:effectLst/>
                <a:uLnTx/>
                <a:uFillTx/>
                <a:latin typeface="SimHei" pitchFamily="49" charset="-122"/>
                <a:ea typeface="SimHei" pitchFamily="49" charset="-122"/>
                <a:sym typeface="Helvetica" charset="0"/>
              </a:rPr>
              <a:t>相信转世论</a:t>
            </a:r>
          </a:p>
        </p:txBody>
      </p:sp>
      <p:sp>
        <p:nvSpPr>
          <p:cNvPr id="520199" name="Text Box 2"/>
          <p:cNvSpPr txBox="1"/>
          <p:nvPr/>
        </p:nvSpPr>
        <p:spPr>
          <a:xfrm>
            <a:off x="5653088" y="4149725"/>
            <a:ext cx="2498725" cy="762000"/>
          </a:xfrm>
          <a:prstGeom prst="rect">
            <a:avLst/>
          </a:prstGeom>
          <a:solidFill>
            <a:schemeClr val="tx1"/>
          </a:solidFill>
          <a:ln w="9525">
            <a:noFill/>
            <a:miter/>
          </a:ln>
        </p:spPr>
        <p:txBody>
          <a:bodyPr wrap="square" anchor="t">
            <a:spAutoFit/>
          </a:body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defRPr/>
            </a:pPr>
            <a:r>
              <a:rPr kumimoji="0" lang="zh-CN" altLang="en-US" sz="4400" b="0" i="0" u="none" strike="noStrike" kern="1200" cap="none" spc="0" normalizeH="0" baseline="0" noProof="0">
                <a:ln>
                  <a:noFill/>
                </a:ln>
                <a:solidFill>
                  <a:srgbClr val="FFFFFF"/>
                </a:solidFill>
                <a:effectLst/>
                <a:uLnTx/>
                <a:uFillTx/>
                <a:latin typeface="SimHei" pitchFamily="49" charset="-122"/>
                <a:ea typeface="SimHei" pitchFamily="49" charset="-122"/>
                <a:sym typeface="Helvetica" charset="0"/>
              </a:rPr>
              <a:t>其他观点</a:t>
            </a:r>
          </a:p>
        </p:txBody>
      </p:sp>
    </p:spTree>
    <p:extLst>
      <p:ext uri="{BB962C8B-B14F-4D97-AF65-F5344CB8AC3E}">
        <p14:creationId xmlns:p14="http://schemas.microsoft.com/office/powerpoint/2010/main" val="582857268"/>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5220072" y="-677"/>
            <a:ext cx="2232248" cy="1773493"/>
          </a:xfrm>
          <a:ln w="9525">
            <a:noFill/>
            <a:miter/>
          </a:ln>
        </p:spPr>
        <p:txBody>
          <a:bodyPr vert="horz" wrap="square" lIns="91440" tIns="45720" rIns="91440" bIns="45720" numCol="1" anchor="ctr" anchorCtr="0" compatLnSpc="1"/>
          <a:lstStyle/>
          <a:p>
            <a:pPr algn="r" eaLnBrk="1" fontAlgn="base" hangingPunct="1">
              <a:defRPr/>
            </a:pPr>
            <a:r>
              <a:rPr lang="en-US" strike="noStrike" noProof="1">
                <a:effectLst>
                  <a:glow rad="203200">
                    <a:schemeClr val="tx1"/>
                  </a:glow>
                </a:effectLst>
              </a:rPr>
              <a:t>Out on a Limb</a:t>
            </a:r>
          </a:p>
        </p:txBody>
      </p:sp>
      <p:sp>
        <p:nvSpPr>
          <p:cNvPr id="2051" name="Rectangle 3"/>
          <p:cNvSpPr>
            <a:spLocks noGrp="1" noChangeArrowheads="1"/>
          </p:cNvSpPr>
          <p:nvPr>
            <p:ph type="subTitle" idx="1"/>
          </p:nvPr>
        </p:nvSpPr>
        <p:spPr>
          <a:xfrm>
            <a:off x="3923928" y="5229200"/>
            <a:ext cx="5220072" cy="1628800"/>
          </a:xfrm>
          <a:ln w="9525">
            <a:noFill/>
            <a:miter/>
          </a:ln>
        </p:spPr>
        <p:txBody>
          <a:bodyPr vert="horz" wrap="square" lIns="91440" tIns="45720" rIns="91440" bIns="45720" numCol="1" anchor="t" anchorCtr="0" compatLnSpc="1"/>
          <a:lstStyle/>
          <a:p>
            <a:pPr eaLnBrk="1" fontAlgn="base" hangingPunct="1">
              <a:defRPr/>
            </a:pPr>
            <a:r>
              <a:rPr lang="en-US" strike="noStrike" noProof="1">
                <a:effectLst>
                  <a:glow rad="203200">
                    <a:schemeClr val="tx1"/>
                  </a:glow>
                </a:effectLst>
                <a:latin typeface="SimHei" charset="0"/>
                <a:ea typeface="SimHei" charset="0"/>
              </a:rPr>
              <a:t>莎莉麥克1987 </a:t>
            </a:r>
            <a:r>
              <a:rPr lang="zh-CN" altLang="en-US" strike="noStrike" noProof="1">
                <a:effectLst>
                  <a:glow rad="203200">
                    <a:schemeClr val="tx1"/>
                  </a:glow>
                </a:effectLst>
                <a:latin typeface="SimHei" charset="0"/>
                <a:ea typeface="SimHei" charset="0"/>
              </a:rPr>
              <a:t>的</a:t>
            </a:r>
            <a:r>
              <a:rPr lang="en-US" strike="noStrike" noProof="1">
                <a:effectLst>
                  <a:glow rad="203200">
                    <a:schemeClr val="tx1"/>
                  </a:glow>
                </a:effectLst>
                <a:latin typeface="SimHei" charset="0"/>
                <a:ea typeface="SimHei" charset="0"/>
              </a:rPr>
              <a:t>心灵之舞</a:t>
            </a:r>
            <a:r>
              <a:rPr lang="zh-CN" altLang="en-US" strike="noStrike" noProof="1">
                <a:effectLst>
                  <a:glow rad="203200">
                    <a:schemeClr val="tx1"/>
                  </a:glow>
                </a:effectLst>
                <a:latin typeface="SimHei" charset="0"/>
                <a:ea typeface="SimHei" charset="0"/>
              </a:rPr>
              <a:t>影响了美国对转世论的观点</a:t>
            </a:r>
            <a:r>
              <a:rPr lang="en-US" strike="noStrike" noProof="1">
                <a:effectLst>
                  <a:glow rad="203200">
                    <a:schemeClr val="tx1"/>
                  </a:glow>
                </a:effectLst>
                <a:latin typeface="SimHei" charset="0"/>
                <a:ea typeface="SimHei" charset="0"/>
              </a:rPr>
              <a:t> </a:t>
            </a:r>
          </a:p>
        </p:txBody>
      </p:sp>
      <p:pic>
        <p:nvPicPr>
          <p:cNvPr id="522243" name="Picture 2"/>
          <p:cNvPicPr>
            <a:picLocks noChangeAspect="1"/>
          </p:cNvPicPr>
          <p:nvPr/>
        </p:nvPicPr>
        <p:blipFill>
          <a:blip r:embed="rId2"/>
          <a:stretch>
            <a:fillRect/>
          </a:stretch>
        </p:blipFill>
        <p:spPr>
          <a:xfrm rot="-312280">
            <a:off x="179388" y="476250"/>
            <a:ext cx="3590925" cy="6108700"/>
          </a:xfrm>
          <a:prstGeom prst="rect">
            <a:avLst/>
          </a:prstGeom>
          <a:noFill/>
          <a:ln w="9525">
            <a:noFill/>
            <a:miter/>
          </a:ln>
        </p:spPr>
      </p:pic>
      <p:pic>
        <p:nvPicPr>
          <p:cNvPr id="522244" name="Picture 3"/>
          <p:cNvPicPr>
            <a:picLocks noChangeAspect="1"/>
          </p:cNvPicPr>
          <p:nvPr/>
        </p:nvPicPr>
        <p:blipFill>
          <a:blip r:embed="rId3"/>
          <a:stretch>
            <a:fillRect/>
          </a:stretch>
        </p:blipFill>
        <p:spPr>
          <a:xfrm>
            <a:off x="4572000" y="-315912"/>
            <a:ext cx="3238500" cy="5334000"/>
          </a:xfrm>
          <a:prstGeom prst="rect">
            <a:avLst/>
          </a:prstGeom>
          <a:noFill/>
          <a:ln w="9525">
            <a:noFill/>
            <a:miter/>
          </a:ln>
        </p:spPr>
      </p:pic>
      <p:sp>
        <p:nvSpPr>
          <p:cNvPr id="522245" name="TextBox 5"/>
          <p:cNvSpPr txBox="1"/>
          <p:nvPr/>
        </p:nvSpPr>
        <p:spPr>
          <a:xfrm>
            <a:off x="8172450" y="87313"/>
            <a:ext cx="869950" cy="461962"/>
          </a:xfrm>
          <a:prstGeom prst="rect">
            <a:avLst/>
          </a:prstGeom>
          <a:noFill/>
          <a:ln w="9525">
            <a:noFill/>
            <a:miter/>
          </a:ln>
        </p:spPr>
        <p:txBody>
          <a:bodyPr wrap="none" anchor="t">
            <a:spAutoFit/>
          </a:bodyPr>
          <a:lstStyle/>
          <a:p>
            <a:pPr marL="0" marR="0" lvl="0" indent="0" algn="l" defTabSz="914400" rtl="0" eaLnBrk="0" fontAlgn="base" latinLnBrk="0" hangingPunct="0">
              <a:lnSpc>
                <a:spcPct val="100000"/>
              </a:lnSpc>
              <a:spcBef>
                <a:spcPct val="0"/>
              </a:spcBef>
              <a:spcAft>
                <a:spcPct val="0"/>
              </a:spcAft>
              <a:buClrTx/>
              <a:buSzTx/>
              <a:buFont typeface="Arial" pitchFamily="34" charset="0"/>
              <a:buNone/>
              <a:tabLst/>
              <a:defRPr/>
            </a:pPr>
            <a:r>
              <a:rPr kumimoji="0" lang="en-US" altLang="en-US" sz="1800" b="1" i="0" u="none" strike="noStrike" kern="1200" cap="none" spc="0" normalizeH="0" baseline="0" noProof="0">
                <a:ln>
                  <a:noFill/>
                </a:ln>
                <a:solidFill>
                  <a:srgbClr val="FFFFFF"/>
                </a:solidFill>
                <a:effectLst/>
                <a:uLnTx/>
                <a:uFillTx/>
                <a:latin typeface="Arial" charset="0"/>
                <a:ea typeface="MS PGothic" pitchFamily="34" charset="-128"/>
                <a:sym typeface="Helvetica" charset="0"/>
              </a:rPr>
              <a:t>199a</a:t>
            </a:r>
            <a:endParaRPr kumimoji="0" sz="1800" b="0" i="0" u="none" strike="noStrike" kern="1200" cap="none" spc="0" normalizeH="0" baseline="0" noProof="0">
              <a:ln>
                <a:noFill/>
              </a:ln>
              <a:solidFill>
                <a:srgbClr val="000000"/>
              </a:solidFill>
              <a:effectLst/>
              <a:uLnTx/>
              <a:uFillTx/>
              <a:latin typeface="Times New Roman" pitchFamily="18" charset="0"/>
              <a:ea typeface="MS PGothic" pitchFamily="34" charset="-128"/>
              <a:sym typeface="Helvetica" charset="0"/>
            </a:endParaRPr>
          </a:p>
        </p:txBody>
      </p:sp>
    </p:spTree>
    <p:extLst>
      <p:ext uri="{BB962C8B-B14F-4D97-AF65-F5344CB8AC3E}">
        <p14:creationId xmlns:p14="http://schemas.microsoft.com/office/powerpoint/2010/main" val="1021519370"/>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87778" name="Content Placeholder 3" descr="MI 185 Plane.jpg"/>
          <p:cNvPicPr>
            <a:picLocks noGrp="1" noChangeAspect="1"/>
          </p:cNvPicPr>
          <p:nvPr>
            <p:ph idx="1"/>
          </p:nvPr>
        </p:nvPicPr>
        <p:blipFill>
          <a:blip r:embed="rId3" cstate="screen">
            <a:extLst>
              <a:ext uri="{28A0092B-C50C-407E-A947-70E740481C1C}">
                <a14:useLocalDpi xmlns:a14="http://schemas.microsoft.com/office/drawing/2010/main"/>
              </a:ext>
            </a:extLst>
          </a:blip>
          <a:srcRect t="-3442" b="-3442"/>
          <a:stretch>
            <a:fillRect/>
          </a:stretch>
        </p:blipFill>
        <p:spPr>
          <a:xfrm>
            <a:off x="0" y="-152400"/>
            <a:ext cx="7772400" cy="4114800"/>
          </a:xfrm>
        </p:spPr>
      </p:pic>
      <p:sp>
        <p:nvSpPr>
          <p:cNvPr id="2" name="Title 1"/>
          <p:cNvSpPr>
            <a:spLocks noGrp="1"/>
          </p:cNvSpPr>
          <p:nvPr>
            <p:ph type="title"/>
          </p:nvPr>
        </p:nvSpPr>
        <p:spPr>
          <a:xfrm>
            <a:off x="0" y="304800"/>
            <a:ext cx="7772400" cy="1143000"/>
          </a:xfrm>
          <a:effectLst>
            <a:outerShdw blurRad="50800" dist="38100" dir="2700000">
              <a:srgbClr val="000000">
                <a:alpha val="43000"/>
              </a:srgbClr>
            </a:outerShdw>
          </a:effectLst>
        </p:spPr>
        <p:txBody>
          <a:bodyPr/>
          <a:lstStyle/>
          <a:p>
            <a:r>
              <a:rPr lang="zh-CN" altLang="en-US" dirty="0">
                <a:solidFill>
                  <a:srgbClr val="FFFFFF"/>
                </a:solidFill>
                <a:latin typeface="Arial" charset="0"/>
                <a:ea typeface="ヒラギノ角ゴ Pro W3" charset="0"/>
                <a:cs typeface="ヒラギノ角ゴ Pro W3" charset="0"/>
              </a:rPr>
              <a:t>勝安航空  </a:t>
            </a:r>
            <a:r>
              <a:rPr lang="en-US" dirty="0">
                <a:solidFill>
                  <a:srgbClr val="FFFFFF"/>
                </a:solidFill>
                <a:latin typeface="Arial" charset="0"/>
                <a:ea typeface="ヒラギノ角ゴ Pro W3" charset="0"/>
                <a:cs typeface="ヒラギノ角ゴ Pro W3" charset="0"/>
              </a:rPr>
              <a:t>MI 185</a:t>
            </a:r>
            <a:r>
              <a:rPr lang="zh-CN" altLang="en-US" dirty="0">
                <a:solidFill>
                  <a:srgbClr val="FFFFFF"/>
                </a:solidFill>
                <a:latin typeface="Arial" charset="0"/>
                <a:ea typeface="ヒラギノ角ゴ Pro W3" charset="0"/>
                <a:cs typeface="ヒラギノ角ゴ Pro W3" charset="0"/>
              </a:rPr>
              <a:t>空难</a:t>
            </a:r>
            <a:br>
              <a:rPr lang="zh-CN" altLang="en-US" dirty="0">
                <a:solidFill>
                  <a:srgbClr val="FFFFFF"/>
                </a:solidFill>
                <a:latin typeface="Arial" charset="0"/>
                <a:ea typeface="ヒラギノ角ゴ Pro W3" charset="0"/>
                <a:cs typeface="ヒラギノ角ゴ Pro W3" charset="0"/>
              </a:rPr>
            </a:br>
            <a:r>
              <a:rPr lang="en-US" altLang="zh-CN" dirty="0">
                <a:solidFill>
                  <a:srgbClr val="FFFFFF"/>
                </a:solidFill>
                <a:latin typeface="Arial" charset="0"/>
                <a:ea typeface="ヒラギノ角ゴ Pro W3" charset="0"/>
                <a:cs typeface="ヒラギノ角ゴ Pro W3" charset="0"/>
              </a:rPr>
              <a:t>1997</a:t>
            </a:r>
            <a:r>
              <a:rPr lang="zh-CN" altLang="en-US" dirty="0">
                <a:solidFill>
                  <a:srgbClr val="FFFFFF"/>
                </a:solidFill>
                <a:latin typeface="Arial" charset="0"/>
                <a:ea typeface="ヒラギノ角ゴ Pro W3" charset="0"/>
                <a:cs typeface="ヒラギノ角ゴ Pro W3" charset="0"/>
              </a:rPr>
              <a:t>年</a:t>
            </a:r>
            <a:r>
              <a:rPr lang="en-US" altLang="zh-CN" dirty="0">
                <a:solidFill>
                  <a:srgbClr val="FFFFFF"/>
                </a:solidFill>
                <a:latin typeface="Arial" charset="0"/>
                <a:ea typeface="ヒラギノ角ゴ Pro W3" charset="0"/>
                <a:cs typeface="ヒラギノ角ゴ Pro W3" charset="0"/>
              </a:rPr>
              <a:t>12</a:t>
            </a:r>
            <a:r>
              <a:rPr lang="zh-CN" altLang="en-US" dirty="0">
                <a:solidFill>
                  <a:srgbClr val="FFFFFF"/>
                </a:solidFill>
                <a:latin typeface="Arial" charset="0"/>
                <a:ea typeface="ヒラギノ角ゴ Pro W3" charset="0"/>
                <a:cs typeface="ヒラギノ角ゴ Pro W3" charset="0"/>
              </a:rPr>
              <a:t>月</a:t>
            </a:r>
            <a:r>
              <a:rPr lang="en-US" altLang="zh-CN" dirty="0">
                <a:solidFill>
                  <a:srgbClr val="FFFFFF"/>
                </a:solidFill>
                <a:latin typeface="Arial" charset="0"/>
                <a:ea typeface="ヒラギノ角ゴ Pro W3" charset="0"/>
                <a:cs typeface="ヒラギノ角ゴ Pro W3" charset="0"/>
              </a:rPr>
              <a:t>19</a:t>
            </a:r>
            <a:r>
              <a:rPr lang="zh-CN" altLang="en-US" dirty="0">
                <a:solidFill>
                  <a:srgbClr val="FFFFFF"/>
                </a:solidFill>
                <a:latin typeface="Arial" charset="0"/>
                <a:ea typeface="ヒラギノ角ゴ Pro W3" charset="0"/>
                <a:cs typeface="ヒラギノ角ゴ Pro W3" charset="0"/>
              </a:rPr>
              <a:t>日</a:t>
            </a:r>
            <a:endParaRPr lang="en-US" dirty="0">
              <a:solidFill>
                <a:srgbClr val="FFFFFF"/>
              </a:solidFill>
              <a:latin typeface="Arial" charset="0"/>
              <a:ea typeface="ヒラギノ角ゴ Pro W3" charset="0"/>
              <a:cs typeface="ヒラギノ角ゴ Pro W3" charset="0"/>
            </a:endParaRPr>
          </a:p>
        </p:txBody>
      </p:sp>
      <p:pic>
        <p:nvPicPr>
          <p:cNvPr id="587780" name="Picture 4" descr="ac_1_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441700"/>
            <a:ext cx="521970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7781" name="Picture 5" descr="mi_185_silkair_crash.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62400" y="4198938"/>
            <a:ext cx="3657600" cy="265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7782" name="Picture 6" descr="MI185.silkair.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224588" y="2590836"/>
            <a:ext cx="2919412" cy="218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Title 1"/>
          <p:cNvSpPr>
            <a:spLocks noGrp="1"/>
          </p:cNvSpPr>
          <p:nvPr>
            <p:ph type="title"/>
          </p:nvPr>
        </p:nvSpPr>
        <p:spPr>
          <a:xfrm>
            <a:off x="-34280" y="0"/>
            <a:ext cx="9286800" cy="1143000"/>
          </a:xfrm>
          <a:solidFill>
            <a:schemeClr val="tx1"/>
          </a:solidFill>
        </p:spPr>
        <p:txBody>
          <a:bodyPr/>
          <a:lstStyle/>
          <a:p>
            <a:r>
              <a:rPr lang="zh-CN" altLang="en-US" dirty="0">
                <a:solidFill>
                  <a:srgbClr val="FFFFFF"/>
                </a:solidFill>
                <a:latin typeface="Arial" charset="0"/>
                <a:ea typeface="ヒラギノ角ゴ Pro W3" charset="0"/>
                <a:cs typeface="ヒラギノ角ゴ Pro W3" charset="0"/>
              </a:rPr>
              <a:t>对于投胎转世的 “盼望”</a:t>
            </a:r>
            <a:endParaRPr lang="en-US" dirty="0">
              <a:solidFill>
                <a:srgbClr val="FFFFFF"/>
              </a:solidFill>
              <a:latin typeface="Arial" charset="0"/>
              <a:ea typeface="ヒラギノ角ゴ Pro W3" charset="0"/>
              <a:cs typeface="ヒラギノ角ゴ Pro W3" charset="0"/>
            </a:endParaRPr>
          </a:p>
        </p:txBody>
      </p:sp>
      <p:pic>
        <p:nvPicPr>
          <p:cNvPr id="589827" name="Content Placeholder 3" descr="reincarnation2.jpg"/>
          <p:cNvPicPr>
            <a:picLocks noGrp="1" noChangeAspect="1"/>
          </p:cNvPicPr>
          <p:nvPr>
            <p:ph idx="1"/>
          </p:nvPr>
        </p:nvPicPr>
        <p:blipFill>
          <a:blip r:embed="rId3" cstate="screen">
            <a:extLst>
              <a:ext uri="{28A0092B-C50C-407E-A947-70E740481C1C}">
                <a14:useLocalDpi xmlns:a14="http://schemas.microsoft.com/office/drawing/2010/main"/>
              </a:ext>
            </a:extLst>
          </a:blip>
          <a:srcRect l="-72" r="-72"/>
          <a:stretch>
            <a:fillRect/>
          </a:stretch>
        </p:blipFill>
        <p:spPr>
          <a:xfrm>
            <a:off x="36" y="1066800"/>
            <a:ext cx="9223375" cy="5791200"/>
          </a:xfrm>
        </p:spPr>
      </p:pic>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1874" name="Picture 3" descr="christ0009.jpg"/>
          <p:cNvPicPr>
            <a:picLocks noChangeAspect="1"/>
          </p:cNvPicPr>
          <p:nvPr/>
        </p:nvPicPr>
        <p:blipFill>
          <a:blip r:embed="rId2">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2819400"/>
            <a:ext cx="9144000" cy="4343400"/>
          </a:xfrm>
        </p:spPr>
        <p:txBody>
          <a:bodyPr/>
          <a:lstStyle/>
          <a:p>
            <a:r>
              <a:rPr 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B. </a:t>
            </a:r>
            <a:r>
              <a:rPr lang="zh-CN" alt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基督的复活，会赐给我们远超越今世的身体</a:t>
            </a:r>
            <a:r>
              <a:rPr 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 (15:35-57).</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p:cNvSpPr>
          <p:nvPr>
            <p:ph type="ctrTitle"/>
          </p:nvPr>
        </p:nvSpPr>
        <p:spPr>
          <a:xfrm>
            <a:off x="152400" y="4551365"/>
            <a:ext cx="8763000" cy="2192337"/>
          </a:xfrm>
        </p:spPr>
        <p:txBody>
          <a:bodyPr>
            <a:normAutofit/>
          </a:bodyPr>
          <a:lstStyle/>
          <a:p>
            <a:pPr marL="714835" indent="-714835" algn="l" eaLnBrk="1" hangingPunct="1">
              <a:defRPr/>
            </a:pPr>
            <a:r>
              <a:rPr lang="en-US" b="1" dirty="0">
                <a:effectLst>
                  <a:glow rad="317500">
                    <a:schemeClr val="bg2">
                      <a:alpha val="90000"/>
                    </a:schemeClr>
                  </a:glow>
                </a:effectLst>
                <a:latin typeface="Arial"/>
                <a:cs typeface="Arial"/>
              </a:rPr>
              <a:t>C. </a:t>
            </a:r>
            <a:r>
              <a:rPr lang="zh-CN" altLang="en-US" b="1" dirty="0">
                <a:effectLst>
                  <a:glow rad="317500">
                    <a:schemeClr val="bg2">
                      <a:alpha val="90000"/>
                    </a:schemeClr>
                  </a:glow>
                </a:effectLst>
                <a:latin typeface="Arial"/>
                <a:cs typeface="Arial"/>
              </a:rPr>
              <a:t>上帝会以你有参与信奉</a:t>
            </a:r>
            <a:r>
              <a:rPr lang="zh-CN" altLang="en-US" b="1" dirty="0">
                <a:solidFill>
                  <a:srgbClr val="FFFF00"/>
                </a:solidFill>
                <a:effectLst>
                  <a:glow rad="317500">
                    <a:schemeClr val="bg2">
                      <a:alpha val="90000"/>
                    </a:schemeClr>
                  </a:glow>
                </a:effectLst>
                <a:latin typeface="Arial"/>
                <a:cs typeface="Arial"/>
              </a:rPr>
              <a:t>异教</a:t>
            </a:r>
            <a:r>
              <a:rPr lang="zh-CN" altLang="en-US" b="1" dirty="0">
                <a:effectLst>
                  <a:glow rad="317500">
                    <a:schemeClr val="bg2">
                      <a:alpha val="90000"/>
                    </a:schemeClr>
                  </a:glow>
                </a:effectLst>
                <a:latin typeface="Arial"/>
                <a:cs typeface="Arial"/>
              </a:rPr>
              <a:t>而审判你</a:t>
            </a:r>
            <a:r>
              <a:rPr lang="en-US" altLang="zh-CN" b="1" dirty="0">
                <a:effectLst>
                  <a:glow rad="317500">
                    <a:schemeClr val="bg2">
                      <a:alpha val="90000"/>
                    </a:schemeClr>
                  </a:glow>
                </a:effectLst>
                <a:latin typeface="Arial"/>
                <a:cs typeface="Arial"/>
              </a:rPr>
              <a:t>.</a:t>
            </a:r>
            <a:endParaRPr lang="en-US" b="1" dirty="0">
              <a:effectLst>
                <a:glow rad="317500">
                  <a:schemeClr val="bg2">
                    <a:alpha val="90000"/>
                  </a:schemeClr>
                </a:glow>
              </a:effectLst>
              <a:latin typeface="Arial"/>
              <a:cs typeface="Arial"/>
            </a:endParaRPr>
          </a:p>
        </p:txBody>
      </p:sp>
      <p:pic>
        <p:nvPicPr>
          <p:cNvPr id="191490" name="Picture 3" descr="paganbeltan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
            <a:ext cx="9144000" cy="455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05782806"/>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22" name="Picture 3" descr="desiringgod-738117.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4" name="Title 1"/>
          <p:cNvSpPr>
            <a:spLocks noGrp="1"/>
          </p:cNvSpPr>
          <p:nvPr>
            <p:ph type="title"/>
          </p:nvPr>
        </p:nvSpPr>
        <p:spPr/>
        <p:txBody>
          <a:bodyPr/>
          <a:lstStyle/>
          <a:p>
            <a:r>
              <a:rPr lang="zh-CN" altLang="en-US" b="1" i="1" dirty="0">
                <a:solidFill>
                  <a:srgbClr val="FFFFFF"/>
                </a:solidFill>
                <a:effectLst>
                  <a:glow rad="152400">
                    <a:schemeClr val="tx1"/>
                  </a:glow>
                </a:effectLst>
                <a:latin typeface="Arial" charset="0"/>
                <a:ea typeface="ヒラギノ角ゴ Pro W3" charset="0"/>
                <a:cs typeface="ヒラギノ角ゴ Pro W3" charset="0"/>
              </a:rPr>
              <a:t>新身体的三个比喻</a:t>
            </a:r>
            <a:r>
              <a:rPr lang="en-US" altLang="zh-CN" b="1" i="1" dirty="0">
                <a:solidFill>
                  <a:srgbClr val="FFFFFF"/>
                </a:solidFill>
                <a:effectLst>
                  <a:glow rad="152400">
                    <a:schemeClr val="tx1"/>
                  </a:glow>
                </a:effectLst>
                <a:latin typeface="Arial" charset="0"/>
                <a:ea typeface="ヒラギノ角ゴ Pro W3" charset="0"/>
                <a:cs typeface="ヒラギノ角ゴ Pro W3" charset="0"/>
              </a:rPr>
              <a:t>:</a:t>
            </a:r>
            <a:endParaRPr lang="en-US" b="1" i="1" dirty="0">
              <a:solidFill>
                <a:srgbClr val="FFFFFF"/>
              </a:solidFill>
              <a:effectLst>
                <a:glow rad="152400">
                  <a:schemeClr val="tx1"/>
                </a:glow>
              </a:effectLst>
              <a:latin typeface="Arial" charset="0"/>
              <a:ea typeface="ヒラギノ角ゴ Pro W3" charset="0"/>
              <a:cs typeface="ヒラギノ角ゴ Pro W3" charset="0"/>
            </a:endParaRPr>
          </a:p>
        </p:txBody>
      </p:sp>
      <p:sp>
        <p:nvSpPr>
          <p:cNvPr id="5" name="Title 2"/>
          <p:cNvSpPr txBox="1">
            <a:spLocks/>
          </p:cNvSpPr>
          <p:nvPr/>
        </p:nvSpPr>
        <p:spPr bwMode="auto">
          <a:xfrm>
            <a:off x="1295400" y="2209800"/>
            <a:ext cx="78486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sz="4000" dirty="0">
                <a:solidFill>
                  <a:srgbClr val="FFFFFF"/>
                </a:solidFill>
                <a:effectLst>
                  <a:glow rad="152400">
                    <a:schemeClr val="tx1"/>
                  </a:glow>
                </a:effectLst>
                <a:ea typeface="ヒラギノ角ゴ Pro W3" charset="0"/>
                <a:cs typeface="ヒラギノ角ゴ Pro W3" charset="0"/>
              </a:rPr>
              <a:t>• </a:t>
            </a:r>
            <a:r>
              <a:rPr lang="zh-CN" altLang="en-US" sz="4000" dirty="0">
                <a:solidFill>
                  <a:srgbClr val="FFFFFF"/>
                </a:solidFill>
                <a:effectLst>
                  <a:glow rad="152400">
                    <a:schemeClr val="tx1"/>
                  </a:glow>
                </a:effectLst>
                <a:ea typeface="ヒラギノ角ゴ Pro W3" charset="0"/>
                <a:cs typeface="ヒラギノ角ゴ Pro W3" charset="0"/>
              </a:rPr>
              <a:t>植物</a:t>
            </a:r>
            <a:r>
              <a:rPr lang="en-US" sz="4000" dirty="0">
                <a:solidFill>
                  <a:srgbClr val="FFFFFF"/>
                </a:solidFill>
                <a:effectLst>
                  <a:glow rad="152400">
                    <a:schemeClr val="tx1"/>
                  </a:glow>
                </a:effectLst>
                <a:ea typeface="ヒラギノ角ゴ Pro W3" charset="0"/>
                <a:cs typeface="ヒラギノ角ゴ Pro W3" charset="0"/>
              </a:rPr>
              <a:t> (15:36-38)</a:t>
            </a:r>
          </a:p>
        </p:txBody>
      </p:sp>
      <p:sp>
        <p:nvSpPr>
          <p:cNvPr id="6" name="Title 2"/>
          <p:cNvSpPr txBox="1">
            <a:spLocks/>
          </p:cNvSpPr>
          <p:nvPr/>
        </p:nvSpPr>
        <p:spPr bwMode="auto">
          <a:xfrm>
            <a:off x="1295400" y="2895600"/>
            <a:ext cx="78486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sz="4000" dirty="0">
                <a:solidFill>
                  <a:srgbClr val="FFFFFF"/>
                </a:solidFill>
                <a:effectLst>
                  <a:glow rad="152400">
                    <a:schemeClr val="tx1"/>
                  </a:glow>
                </a:effectLst>
                <a:ea typeface="ヒラギノ角ゴ Pro W3" charset="0"/>
                <a:cs typeface="ヒラギノ角ゴ Pro W3" charset="0"/>
              </a:rPr>
              <a:t>• </a:t>
            </a:r>
            <a:r>
              <a:rPr lang="zh-CN" altLang="en-US" sz="4000" dirty="0">
                <a:solidFill>
                  <a:srgbClr val="FFFFFF"/>
                </a:solidFill>
                <a:effectLst>
                  <a:glow rad="152400">
                    <a:schemeClr val="tx1"/>
                  </a:glow>
                </a:effectLst>
                <a:ea typeface="ヒラギノ角ゴ Pro W3" charset="0"/>
                <a:cs typeface="ヒラギノ角ゴ Pro W3" charset="0"/>
              </a:rPr>
              <a:t>动物 </a:t>
            </a:r>
            <a:r>
              <a:rPr lang="en-US" sz="4000" dirty="0">
                <a:solidFill>
                  <a:srgbClr val="FFFFFF"/>
                </a:solidFill>
                <a:effectLst>
                  <a:glow rad="152400">
                    <a:schemeClr val="tx1"/>
                  </a:glow>
                </a:effectLst>
                <a:ea typeface="ヒラギノ角ゴ Pro W3" charset="0"/>
                <a:cs typeface="ヒラギノ角ゴ Pro W3" charset="0"/>
              </a:rPr>
              <a:t>(15:39)</a:t>
            </a:r>
          </a:p>
        </p:txBody>
      </p:sp>
      <p:sp>
        <p:nvSpPr>
          <p:cNvPr id="7" name="Title 2"/>
          <p:cNvSpPr txBox="1">
            <a:spLocks/>
          </p:cNvSpPr>
          <p:nvPr/>
        </p:nvSpPr>
        <p:spPr bwMode="auto">
          <a:xfrm>
            <a:off x="1295400" y="3581400"/>
            <a:ext cx="7848600" cy="914400"/>
          </a:xfrm>
          <a:prstGeom prst="rect">
            <a:avLst/>
          </a:prstGeom>
          <a:no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sz="4000" dirty="0">
                <a:solidFill>
                  <a:srgbClr val="FFFFFF"/>
                </a:solidFill>
                <a:effectLst>
                  <a:glow rad="152400">
                    <a:schemeClr val="tx1"/>
                  </a:glow>
                </a:effectLst>
                <a:ea typeface="ヒラギノ角ゴ Pro W3" charset="0"/>
                <a:cs typeface="ヒラギノ角ゴ Pro W3" charset="0"/>
              </a:rPr>
              <a:t>• </a:t>
            </a:r>
            <a:r>
              <a:rPr lang="zh-CN" altLang="en-US" sz="4000" dirty="0">
                <a:solidFill>
                  <a:srgbClr val="FFFFFF"/>
                </a:solidFill>
                <a:effectLst>
                  <a:glow rad="152400">
                    <a:schemeClr val="tx1"/>
                  </a:glow>
                </a:effectLst>
                <a:ea typeface="ヒラギノ角ゴ Pro W3" charset="0"/>
                <a:cs typeface="ヒラギノ角ゴ Pro W3" charset="0"/>
              </a:rPr>
              <a:t>无生命的物体</a:t>
            </a:r>
            <a:r>
              <a:rPr lang="en-US" sz="4000" dirty="0">
                <a:solidFill>
                  <a:srgbClr val="FFFFFF"/>
                </a:solidFill>
                <a:effectLst>
                  <a:glow rad="152400">
                    <a:schemeClr val="tx1"/>
                  </a:glow>
                </a:effectLst>
                <a:ea typeface="ヒラギノ角ゴ Pro W3" charset="0"/>
                <a:cs typeface="ヒラギノ角ゴ Pro W3" charset="0"/>
              </a:rPr>
              <a:t> (15:40-41)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4946" name="Picture 3" descr="bodybuild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72421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947" name="Title 1"/>
          <p:cNvSpPr>
            <a:spLocks noGrp="1"/>
          </p:cNvSpPr>
          <p:nvPr>
            <p:ph type="title"/>
          </p:nvPr>
        </p:nvSpPr>
        <p:spPr>
          <a:xfrm>
            <a:off x="2771801" y="116633"/>
            <a:ext cx="4464496" cy="1905000"/>
          </a:xfrm>
        </p:spPr>
        <p:txBody>
          <a:bodyPr/>
          <a:lstStyle/>
          <a:p>
            <a:r>
              <a:rPr lang="zh-CN" altLang="en-US" b="1" dirty="0">
                <a:latin typeface="Arial" charset="0"/>
                <a:ea typeface="ヒラギノ角ゴ Pro W3" charset="0"/>
                <a:cs typeface="ヒラギノ角ゴ Pro W3" charset="0"/>
              </a:rPr>
              <a:t>复活的身体</a:t>
            </a:r>
            <a:endParaRPr lang="en-US" b="1" dirty="0">
              <a:latin typeface="Arial" charset="0"/>
              <a:ea typeface="ヒラギノ角ゴ Pro W3" charset="0"/>
              <a:cs typeface="ヒラギノ角ゴ Pro W3" charset="0"/>
            </a:endParaRPr>
          </a:p>
        </p:txBody>
      </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18" name="Picture 1026" descr="img3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6"/>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Rectangle 1027"/>
          <p:cNvSpPr>
            <a:spLocks noGrp="1" noChangeArrowheads="1"/>
          </p:cNvSpPr>
          <p:nvPr>
            <p:ph type="title" idx="4294967295"/>
          </p:nvPr>
        </p:nvSpPr>
        <p:spPr>
          <a:xfrm>
            <a:off x="685800" y="76200"/>
            <a:ext cx="7772400" cy="1143000"/>
          </a:xfrm>
          <a:effectLst>
            <a:outerShdw blurRad="63500" dist="107763" dir="2700000" algn="ctr" rotWithShape="0">
              <a:schemeClr val="tx2">
                <a:alpha val="74998"/>
              </a:schemeClr>
            </a:outerShdw>
          </a:effectLst>
        </p:spPr>
        <p:txBody>
          <a:bodyPr/>
          <a:lstStyle/>
          <a:p>
            <a:pPr eaLnBrk="1" hangingPunct="1"/>
            <a:r>
              <a:rPr lang="zh-CN" altLang="en-US" sz="8800" b="1" dirty="0">
                <a:solidFill>
                  <a:schemeClr val="bg1"/>
                </a:solidFill>
                <a:latin typeface="Arial" charset="0"/>
                <a:ea typeface="ヒラギノ角ゴ Pro W3" charset="0"/>
                <a:cs typeface="ヒラギノ角ゴ Pro W3" charset="0"/>
              </a:rPr>
              <a:t>被提</a:t>
            </a:r>
            <a:endParaRPr lang="en-US" sz="8800" dirty="0">
              <a:solidFill>
                <a:schemeClr val="bg1"/>
              </a:solidFill>
              <a:latin typeface="Arial" charset="0"/>
              <a:ea typeface="ヒラギノ角ゴ Pro W3" charset="0"/>
              <a:cs typeface="ヒラギノ角ゴ Pro W3" charset="0"/>
            </a:endParaRPr>
          </a:p>
        </p:txBody>
      </p:sp>
    </p:spTree>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66"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067" name="Rectangle 3"/>
          <p:cNvSpPr>
            <a:spLocks noGrp="1" noChangeArrowheads="1"/>
          </p:cNvSpPr>
          <p:nvPr>
            <p:ph type="title" idx="4294967295"/>
          </p:nvPr>
        </p:nvSpPr>
        <p:spPr>
          <a:xfrm>
            <a:off x="-36511" y="260648"/>
            <a:ext cx="9142784" cy="1143000"/>
          </a:xfrm>
        </p:spPr>
        <p:txBody>
          <a:bodyPr/>
          <a:lstStyle/>
          <a:p>
            <a:pPr eaLnBrk="1" hangingPunct="1"/>
            <a:r>
              <a:rPr lang="zh-CN" altLang="en-US" dirty="0">
                <a:latin typeface="Arial" charset="0"/>
                <a:ea typeface="ヒラギノ角ゴ Pro W3" charset="0"/>
                <a:cs typeface="ヒラギノ角ゴ Pro W3" charset="0"/>
              </a:rPr>
              <a:t>我们会与他空中相遇</a:t>
            </a:r>
            <a:endParaRPr lang="en-US" dirty="0">
              <a:latin typeface="Arial" charset="0"/>
              <a:ea typeface="ヒラギノ角ゴ Pro W3" charset="0"/>
              <a:cs typeface="ヒラギノ角ゴ Pro W3" charset="0"/>
            </a:endParaRPr>
          </a:p>
        </p:txBody>
      </p:sp>
    </p:spTree>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6" name="Picture 3" descr="christrulesworl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3" name="Title 1"/>
          <p:cNvSpPr>
            <a:spLocks noGrp="1"/>
          </p:cNvSpPr>
          <p:nvPr>
            <p:ph type="title"/>
          </p:nvPr>
        </p:nvSpPr>
        <p:spPr>
          <a:xfrm>
            <a:off x="76200" y="1828800"/>
            <a:ext cx="6400800" cy="2590800"/>
          </a:xfrm>
        </p:spPr>
        <p:txBody>
          <a:bodyPr/>
          <a:lstStyle/>
          <a:p>
            <a:pPr algn="l"/>
            <a:r>
              <a:rPr 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III. </a:t>
            </a:r>
            <a:r>
              <a:rPr lang="zh-CN" alt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我们未来的复</a:t>
            </a:r>
            <a:br>
              <a:rPr lang="en-US" altLang="zh-CN"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br>
            <a:r>
              <a:rPr lang="zh-CN" alt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活应该促使我们更</a:t>
            </a:r>
            <a:br>
              <a:rPr lang="en-US" altLang="zh-CN"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br>
            <a:r>
              <a:rPr lang="zh-CN" alt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有</a:t>
            </a:r>
            <a:r>
              <a:rPr lang="zh-CN" altLang="en-US" sz="4000" b="1" dirty="0">
                <a:solidFill>
                  <a:srgbClr val="FFFF00"/>
                </a:solidFill>
                <a:effectLst>
                  <a:outerShdw blurRad="38100" dist="38100" dir="2700000" algn="tl">
                    <a:srgbClr val="000000">
                      <a:alpha val="43137"/>
                    </a:srgbClr>
                  </a:outerShdw>
                </a:effectLst>
                <a:latin typeface="Arial" charset="0"/>
                <a:ea typeface="ヒラギノ角ゴ Pro W3" charset="0"/>
                <a:cs typeface="ヒラギノ角ゴ Pro W3" charset="0"/>
              </a:rPr>
              <a:t>信心</a:t>
            </a:r>
            <a:r>
              <a:rPr lang="zh-CN" alt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的侍奉他</a:t>
            </a:r>
            <a:r>
              <a:rPr lang="en-US" sz="4000" b="1" dirty="0">
                <a:solidFill>
                  <a:srgbClr val="FFFFFF"/>
                </a:solidFill>
                <a:effectLst>
                  <a:outerShdw blurRad="38100" dist="38100" dir="2700000" algn="tl">
                    <a:srgbClr val="000000">
                      <a:alpha val="43137"/>
                    </a:srgbClr>
                  </a:outerShdw>
                </a:effectLst>
                <a:latin typeface="Arial" charset="0"/>
                <a:ea typeface="ヒラギノ角ゴ Pro W3" charset="0"/>
                <a:cs typeface="ヒラギノ角ゴ Pro W3" charset="0"/>
              </a:rPr>
              <a:t>(15:58). </a:t>
            </a:r>
          </a:p>
        </p:txBody>
      </p:sp>
      <p:sp>
        <p:nvSpPr>
          <p:cNvPr id="6" name="Title 2"/>
          <p:cNvSpPr txBox="1">
            <a:spLocks/>
          </p:cNvSpPr>
          <p:nvPr/>
        </p:nvSpPr>
        <p:spPr bwMode="auto">
          <a:xfrm>
            <a:off x="0" y="4572000"/>
            <a:ext cx="7848600" cy="914400"/>
          </a:xfrm>
          <a:prstGeom prst="rect">
            <a:avLst/>
          </a:prstGeom>
          <a:noFill/>
          <a:ln w="9525">
            <a:noFill/>
            <a:miter lim="800000"/>
            <a:headEnd/>
            <a:tailEnd/>
          </a:ln>
          <a:effectLst>
            <a:outerShdw blurRad="50800" dist="38100" dir="2700000">
              <a:srgbClr val="000000">
                <a:alpha val="43000"/>
              </a:srgb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 </a:t>
            </a:r>
            <a:r>
              <a:rPr lang="zh-CN" altLang="en-US"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对主的复活坚信不疑</a:t>
            </a:r>
          </a:p>
        </p:txBody>
      </p:sp>
      <p:sp>
        <p:nvSpPr>
          <p:cNvPr id="7" name="Title 2"/>
          <p:cNvSpPr txBox="1">
            <a:spLocks/>
          </p:cNvSpPr>
          <p:nvPr/>
        </p:nvSpPr>
        <p:spPr bwMode="auto">
          <a:xfrm>
            <a:off x="0" y="5257800"/>
            <a:ext cx="9144000" cy="914400"/>
          </a:xfrm>
          <a:prstGeom prst="rect">
            <a:avLst/>
          </a:prstGeom>
          <a:noFill/>
          <a:ln w="9525">
            <a:noFill/>
            <a:miter lim="800000"/>
            <a:headEnd/>
            <a:tailEnd/>
          </a:ln>
          <a:effectLst>
            <a:outerShdw blurRad="50800" dist="38100" dir="2700000">
              <a:srgbClr val="000000">
                <a:alpha val="43000"/>
              </a:srgb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 </a:t>
            </a:r>
            <a:r>
              <a:rPr lang="zh-CN" altLang="en-US"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不让他人摇动你的信心</a:t>
            </a:r>
          </a:p>
        </p:txBody>
      </p:sp>
      <p:sp>
        <p:nvSpPr>
          <p:cNvPr id="8" name="Title 2"/>
          <p:cNvSpPr txBox="1">
            <a:spLocks/>
          </p:cNvSpPr>
          <p:nvPr/>
        </p:nvSpPr>
        <p:spPr bwMode="auto">
          <a:xfrm>
            <a:off x="0" y="5943600"/>
            <a:ext cx="7848600" cy="914400"/>
          </a:xfrm>
          <a:prstGeom prst="rect">
            <a:avLst/>
          </a:prstGeom>
          <a:noFill/>
          <a:ln w="9525">
            <a:noFill/>
            <a:miter lim="800000"/>
            <a:headEnd/>
            <a:tailEnd/>
          </a:ln>
          <a:effectLst>
            <a:outerShdw blurRad="50800" dist="38100" dir="2700000">
              <a:srgbClr val="000000">
                <a:alpha val="43000"/>
              </a:srgb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ltLang="zh-CN"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a:t>
            </a:r>
            <a:r>
              <a:rPr lang="zh-CN" altLang="en-US" sz="4000" dirty="0">
                <a:solidFill>
                  <a:srgbClr val="FFFFFF"/>
                </a:solidFill>
                <a:effectLst>
                  <a:outerShdw blurRad="38100" dist="38100" dir="2700000" algn="tl">
                    <a:srgbClr val="000000">
                      <a:alpha val="43137"/>
                    </a:srgbClr>
                  </a:outerShdw>
                </a:effectLst>
                <a:ea typeface="ヒラギノ角ゴ Pro W3" charset="0"/>
                <a:cs typeface="ヒラギノ角ゴ Pro W3" charset="0"/>
              </a:rPr>
              <a:t>你会得到赏赐</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 name="Content Placeholder 4" descr="rapture3.jpg"/>
          <p:cNvPicPr>
            <a:picLocks noChangeAspect="1"/>
          </p:cNvPicPr>
          <p:nvPr/>
        </p:nvPicPr>
        <p:blipFill>
          <a:blip r:embed="rId4" cstate="screen">
            <a:extLst>
              <a:ext uri="{28A0092B-C50C-407E-A947-70E740481C1C}">
                <a14:useLocalDpi xmlns:a14="http://schemas.microsoft.com/office/drawing/2010/main"/>
              </a:ext>
            </a:extLst>
          </a:blip>
          <a:srcRect l="-1421" r="-32"/>
          <a:stretch>
            <a:fillRect/>
          </a:stretch>
        </p:blipFill>
        <p:spPr bwMode="auto">
          <a:xfrm>
            <a:off x="-152400" y="0"/>
            <a:ext cx="927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pic>
      <p:sp>
        <p:nvSpPr>
          <p:cNvPr id="31746" name="Title 1"/>
          <p:cNvSpPr>
            <a:spLocks noGrp="1"/>
          </p:cNvSpPr>
          <p:nvPr>
            <p:ph type="ctrTitle"/>
          </p:nvPr>
        </p:nvSpPr>
        <p:spPr>
          <a:xfrm>
            <a:off x="0" y="4572000"/>
            <a:ext cx="9144000" cy="2286000"/>
          </a:xfrm>
          <a:effectLst>
            <a:outerShdw blurRad="50800" dist="38100" dir="2700000">
              <a:srgbClr val="000000">
                <a:alpha val="43000"/>
              </a:srgbClr>
            </a:outerShdw>
          </a:effectLst>
        </p:spPr>
        <p:txBody>
          <a:bodyPr/>
          <a:lstStyle/>
          <a:p>
            <a:r>
              <a:rPr lang="zh-CN" alt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既然基督已复活，那你也会复活！</a:t>
            </a:r>
            <a:br>
              <a:rPr lang="zh-CN" alt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br>
            <a:r>
              <a:rPr lang="zh-CN" alt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所以要</a:t>
            </a:r>
            <a:r>
              <a:rPr lang="zh-CN" altLang="en-US" b="1" dirty="0">
                <a:solidFill>
                  <a:srgbClr val="FFFF00"/>
                </a:solidFill>
                <a:effectLst>
                  <a:outerShdw blurRad="38100" dist="38100" dir="2700000" algn="tl">
                    <a:srgbClr val="000000">
                      <a:alpha val="43137"/>
                    </a:srgbClr>
                  </a:outerShdw>
                </a:effectLst>
                <a:latin typeface="Arial" charset="0"/>
                <a:ea typeface="ヒラギノ角ゴ Pro W3" charset="0"/>
                <a:cs typeface="ヒラギノ角ゴ Pro W3" charset="0"/>
              </a:rPr>
              <a:t>活出复活的生命来</a:t>
            </a:r>
            <a:r>
              <a:rPr lang="en-US" altLang="zh-CN"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rPr>
              <a:t>!</a:t>
            </a:r>
            <a:endParaRPr lang="en-US" b="1" dirty="0">
              <a:solidFill>
                <a:schemeClr val="bg1"/>
              </a:solidFill>
              <a:effectLst>
                <a:outerShdw blurRad="38100" dist="38100" dir="2700000" algn="tl">
                  <a:srgbClr val="000000">
                    <a:alpha val="43137"/>
                  </a:srgbClr>
                </a:outerShdw>
              </a:effectLst>
              <a:latin typeface="Arial" charset="0"/>
              <a:ea typeface="ヒラギノ角ゴ Pro W3" charset="0"/>
              <a:cs typeface="ヒラギノ角ゴ Pro W3" charset="0"/>
            </a:endParaRPr>
          </a:p>
        </p:txBody>
      </p:sp>
      <p:sp>
        <p:nvSpPr>
          <p:cNvPr id="3" name="Title 1"/>
          <p:cNvSpPr txBox="1">
            <a:spLocks/>
          </p:cNvSpPr>
          <p:nvPr/>
        </p:nvSpPr>
        <p:spPr bwMode="auto">
          <a:xfrm>
            <a:off x="0" y="0"/>
            <a:ext cx="9144000" cy="762000"/>
          </a:xfrm>
          <a:prstGeom prst="rect">
            <a:avLst/>
          </a:prstGeom>
          <a:noFill/>
          <a:ln w="9525">
            <a:noFill/>
            <a:miter lim="800000"/>
            <a:headEnd/>
            <a:tailEnd/>
          </a:ln>
          <a:effectLst>
            <a:outerShdw blurRad="50800" dist="38100" dir="2700000">
              <a:srgbClr val="000000">
                <a:alpha val="43000"/>
              </a:srgb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4000" i="1" dirty="0">
                <a:solidFill>
                  <a:srgbClr val="FFFFFF"/>
                </a:solidFill>
                <a:effectLst>
                  <a:outerShdw blurRad="38100" dist="38100" dir="2700000" algn="tl">
                    <a:srgbClr val="000000">
                      <a:alpha val="43137"/>
                    </a:srgbClr>
                  </a:outerShdw>
                </a:effectLst>
                <a:ea typeface="ヒラギノ角ゴ Pro W3" charset="0"/>
                <a:cs typeface="ヒラギノ角ゴ Pro W3" charset="0"/>
              </a:rPr>
              <a:t>林前 </a:t>
            </a:r>
            <a:r>
              <a:rPr lang="en-US" sz="4000" i="1" dirty="0">
                <a:solidFill>
                  <a:srgbClr val="FFFFFF"/>
                </a:solidFill>
                <a:effectLst>
                  <a:outerShdw blurRad="38100" dist="38100" dir="2700000" algn="tl">
                    <a:srgbClr val="000000">
                      <a:alpha val="43137"/>
                    </a:srgbClr>
                  </a:outerShdw>
                </a:effectLst>
                <a:ea typeface="ヒラギノ角ゴ Pro W3" charset="0"/>
                <a:cs typeface="ヒラギノ角ゴ Pro W3" charset="0"/>
              </a:rPr>
              <a:t>15 </a:t>
            </a:r>
            <a:r>
              <a:rPr lang="zh-CN" altLang="en-US" sz="4000" i="1" dirty="0">
                <a:solidFill>
                  <a:srgbClr val="FFFFFF"/>
                </a:solidFill>
                <a:effectLst>
                  <a:outerShdw blurRad="38100" dist="38100" dir="2700000" algn="tl">
                    <a:srgbClr val="000000">
                      <a:alpha val="43137"/>
                    </a:srgbClr>
                  </a:outerShdw>
                </a:effectLst>
                <a:ea typeface="ヒラギノ角ゴ Pro W3" charset="0"/>
                <a:cs typeface="ヒラギノ角ゴ Pro W3" charset="0"/>
              </a:rPr>
              <a:t>的中心思想</a:t>
            </a:r>
            <a:endParaRPr lang="en-US" sz="4000" i="1" dirty="0">
              <a:solidFill>
                <a:srgbClr val="FFFFFF"/>
              </a:solidFill>
              <a:effectLst>
                <a:outerShdw blurRad="38100" dist="38100" dir="2700000" algn="tl">
                  <a:srgbClr val="000000">
                    <a:alpha val="43137"/>
                  </a:srgbClr>
                </a:outerShdw>
              </a:effectLst>
              <a:ea typeface="ヒラギノ角ゴ Pro W3" charset="0"/>
              <a:cs typeface="ヒラギノ角ゴ Pro W3" charset="0"/>
            </a:endParaRPr>
          </a:p>
        </p:txBody>
      </p:sp>
    </p:spTree>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16</a:t>
            </a:r>
          </a:p>
        </p:txBody>
      </p:sp>
    </p:spTree>
    <p:extLst>
      <p:ext uri="{BB962C8B-B14F-4D97-AF65-F5344CB8AC3E}">
        <p14:creationId xmlns:p14="http://schemas.microsoft.com/office/powerpoint/2010/main" val="330384437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1330" name="Rectangle 4"/>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611331" name="Rectangle 3"/>
          <p:cNvSpPr>
            <a:spLocks noGrp="1" noChangeArrowheads="1"/>
          </p:cNvSpPr>
          <p:nvPr>
            <p:ph type="ctrTitle"/>
          </p:nvPr>
        </p:nvSpPr>
        <p:spPr>
          <a:xfrm>
            <a:off x="1447801" y="4038600"/>
            <a:ext cx="6248400" cy="1828800"/>
          </a:xfrm>
        </p:spPr>
        <p:txBody>
          <a:bodyPr/>
          <a:lstStyle/>
          <a:p>
            <a:pPr eaLnBrk="1" hangingPunct="1"/>
            <a:r>
              <a:rPr lang="zh-CN" altLang="en-US" sz="5400" dirty="0">
                <a:solidFill>
                  <a:schemeClr val="bg1"/>
                </a:solidFill>
                <a:latin typeface="Arial" charset="0"/>
                <a:ea typeface="ＭＳ Ｐゴシック" charset="0"/>
                <a:cs typeface="ＭＳ Ｐゴシック" charset="0"/>
              </a:rPr>
              <a:t>以他人为中心的基督教</a:t>
            </a:r>
            <a:endParaRPr lang="en-US" sz="4000" dirty="0">
              <a:latin typeface="Arial" charset="0"/>
              <a:ea typeface="ＭＳ Ｐゴシック" charset="0"/>
              <a:cs typeface="ＭＳ Ｐゴシック" charset="0"/>
            </a:endParaRPr>
          </a:p>
        </p:txBody>
      </p:sp>
      <p:pic>
        <p:nvPicPr>
          <p:cNvPr id="611332" name="Picture 3" descr="cic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00300" y="685801"/>
            <a:ext cx="4343400" cy="321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1333" name="Rectangle 6"/>
          <p:cNvSpPr>
            <a:spLocks noChangeArrowheads="1"/>
          </p:cNvSpPr>
          <p:nvPr/>
        </p:nvSpPr>
        <p:spPr bwMode="auto">
          <a:xfrm>
            <a:off x="1447801" y="5943600"/>
            <a:ext cx="6248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lstStyle/>
          <a:p>
            <a:r>
              <a:rPr lang="zh-CN" altLang="en-US" sz="4000" b="0" i="1" dirty="0">
                <a:solidFill>
                  <a:srgbClr val="FFFFFF"/>
                </a:solidFill>
              </a:rPr>
              <a:t>格林多前 </a:t>
            </a:r>
            <a:r>
              <a:rPr lang="en-US" sz="4000" b="0" i="1" dirty="0">
                <a:solidFill>
                  <a:srgbClr val="FFFFFF"/>
                </a:solidFill>
              </a:rPr>
              <a:t>16</a:t>
            </a:r>
            <a:endParaRPr lang="en-US" sz="2800" b="0" i="1" dirty="0">
              <a:solidFill>
                <a:srgbClr val="000000"/>
              </a:solidFill>
            </a:endParaRPr>
          </a:p>
        </p:txBody>
      </p:sp>
    </p:spTree>
  </p:cSld>
  <p:clrMapOvr>
    <a:masterClrMapping/>
  </p:clrMapOvr>
  <p:transition/>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3379" name="Picture 4" descr="transitionwindow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22438"/>
            <a:ext cx="9144000" cy="513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1" name="Rectangle 3"/>
          <p:cNvSpPr>
            <a:spLocks noGrp="1" noChangeArrowheads="1"/>
          </p:cNvSpPr>
          <p:nvPr>
            <p:ph type="title" idx="4294967295"/>
          </p:nvPr>
        </p:nvSpPr>
        <p:spPr>
          <a:xfrm>
            <a:off x="0" y="0"/>
            <a:ext cx="9144000" cy="1676400"/>
          </a:xfrm>
          <a:effectLst>
            <a:outerShdw blurRad="63500" dist="107763" dir="13500000" algn="ctr" rotWithShape="0">
              <a:srgbClr val="000000">
                <a:alpha val="74998"/>
              </a:srgbClr>
            </a:outerShdw>
          </a:effectLst>
        </p:spPr>
        <p:txBody>
          <a:bodyPr/>
          <a:lstStyle/>
          <a:p>
            <a:pPr eaLnBrk="1" hangingPunct="1"/>
            <a:r>
              <a:rPr lang="zh-CN" altLang="en-US" sz="9800" b="1" dirty="0">
                <a:solidFill>
                  <a:schemeClr val="bg1"/>
                </a:solidFill>
                <a:effectLst>
                  <a:glow rad="127000">
                    <a:schemeClr val="tx1">
                      <a:alpha val="75000"/>
                    </a:schemeClr>
                  </a:glow>
                </a:effectLst>
                <a:latin typeface="Arial" charset="0"/>
                <a:ea typeface="ＭＳ Ｐゴシック" charset="0"/>
                <a:cs typeface="ＭＳ Ｐゴシック" charset="0"/>
              </a:rPr>
              <a:t>等</a:t>
            </a:r>
            <a:r>
              <a:rPr lang="zh-CN" altLang="en-US" sz="9800" b="1" dirty="0">
                <a:solidFill>
                  <a:schemeClr val="accent6">
                    <a:lumMod val="20000"/>
                    <a:lumOff val="80000"/>
                  </a:schemeClr>
                </a:solidFill>
                <a:effectLst>
                  <a:glow rad="127000">
                    <a:schemeClr val="tx1">
                      <a:alpha val="75000"/>
                    </a:schemeClr>
                  </a:glow>
                </a:effectLst>
                <a:latin typeface="Arial" charset="0"/>
                <a:ea typeface="ＭＳ Ｐゴシック" charset="0"/>
                <a:cs typeface="ＭＳ Ｐゴシック" charset="0"/>
              </a:rPr>
              <a:t>主</a:t>
            </a:r>
            <a:r>
              <a:rPr lang="zh-CN" altLang="en-US" sz="9800" b="1" dirty="0">
                <a:solidFill>
                  <a:srgbClr val="0070C0"/>
                </a:solidFill>
                <a:effectLst>
                  <a:glow rad="127000">
                    <a:schemeClr val="tx1">
                      <a:alpha val="75000"/>
                    </a:schemeClr>
                  </a:glow>
                </a:effectLst>
                <a:latin typeface="Arial" charset="0"/>
                <a:ea typeface="ＭＳ Ｐゴシック" charset="0"/>
                <a:cs typeface="ＭＳ Ｐゴシック" charset="0"/>
              </a:rPr>
              <a:t>再</a:t>
            </a:r>
            <a:r>
              <a:rPr lang="zh-CN" altLang="en-US" sz="9800" b="1" dirty="0">
                <a:solidFill>
                  <a:srgbClr val="CCFF99"/>
                </a:solidFill>
                <a:effectLst>
                  <a:glow rad="127000">
                    <a:schemeClr val="tx1">
                      <a:alpha val="75000"/>
                    </a:schemeClr>
                  </a:glow>
                </a:effectLst>
                <a:latin typeface="Arial" charset="0"/>
                <a:ea typeface="ＭＳ Ｐゴシック" charset="0"/>
                <a:cs typeface="ＭＳ Ｐゴシック" charset="0"/>
              </a:rPr>
              <a:t>来</a:t>
            </a:r>
            <a:r>
              <a:rPr lang="zh-CN" altLang="en-US" sz="9800" b="1" dirty="0">
                <a:solidFill>
                  <a:srgbClr val="FF0000"/>
                </a:solidFill>
                <a:effectLst>
                  <a:glow rad="127000">
                    <a:schemeClr val="tx1">
                      <a:alpha val="75000"/>
                    </a:schemeClr>
                  </a:glow>
                </a:effectLst>
                <a:latin typeface="Arial" charset="0"/>
                <a:ea typeface="ＭＳ Ｐゴシック" charset="0"/>
                <a:cs typeface="ＭＳ Ｐゴシック" charset="0"/>
              </a:rPr>
              <a:t>的</a:t>
            </a:r>
            <a:r>
              <a:rPr lang="zh-CN" altLang="en-US" sz="9800" b="1" dirty="0">
                <a:solidFill>
                  <a:srgbClr val="FFC000"/>
                </a:solidFill>
                <a:effectLst>
                  <a:glow rad="127000">
                    <a:schemeClr val="tx1">
                      <a:alpha val="75000"/>
                    </a:schemeClr>
                  </a:glow>
                </a:effectLst>
                <a:latin typeface="Arial" charset="0"/>
                <a:ea typeface="ＭＳ Ｐゴシック" charset="0"/>
                <a:cs typeface="ＭＳ Ｐゴシック" charset="0"/>
              </a:rPr>
              <a:t>日</a:t>
            </a:r>
            <a:r>
              <a:rPr lang="zh-CN" altLang="en-US" sz="9800" b="1" dirty="0">
                <a:solidFill>
                  <a:srgbClr val="FFFF00"/>
                </a:solidFill>
                <a:effectLst>
                  <a:glow rad="127000">
                    <a:schemeClr val="tx1">
                      <a:alpha val="75000"/>
                    </a:schemeClr>
                  </a:glow>
                </a:effectLst>
                <a:latin typeface="Arial" charset="0"/>
                <a:ea typeface="ＭＳ Ｐゴシック" charset="0"/>
                <a:cs typeface="ＭＳ Ｐゴシック" charset="0"/>
              </a:rPr>
              <a:t>子</a:t>
            </a:r>
            <a:endParaRPr lang="en-US" sz="4000" b="1" dirty="0">
              <a:solidFill>
                <a:srgbClr val="FFFF00"/>
              </a:solidFill>
              <a:effectLst>
                <a:glow rad="127000">
                  <a:schemeClr val="tx1">
                    <a:alpha val="75000"/>
                  </a:schemeClr>
                </a:glow>
              </a:effectLst>
              <a:latin typeface="Arial" charset="0"/>
              <a:ea typeface="ＭＳ Ｐゴシック" charset="0"/>
              <a:cs typeface="ＭＳ Ｐゴシック" charset="0"/>
            </a:endParaRPr>
          </a:p>
        </p:txBody>
      </p:sp>
      <p:sp>
        <p:nvSpPr>
          <p:cNvPr id="22533" name="Rectangle 3"/>
          <p:cNvSpPr>
            <a:spLocks noChangeArrowheads="1"/>
          </p:cNvSpPr>
          <p:nvPr/>
        </p:nvSpPr>
        <p:spPr bwMode="auto">
          <a:xfrm>
            <a:off x="152400" y="1981201"/>
            <a:ext cx="8915400" cy="4038600"/>
          </a:xfrm>
          <a:prstGeom prst="rect">
            <a:avLst/>
          </a:prstGeom>
          <a:noFill/>
          <a:ln w="9525">
            <a:noFill/>
            <a:miter lim="800000"/>
            <a:headEnd/>
            <a:tailEnd/>
          </a:ln>
          <a:effectLst>
            <a:outerShdw blurRad="63500" dist="107763" dir="13500000" algn="ctr" rotWithShape="0">
              <a:srgbClr val="000000">
                <a:alpha val="74998"/>
              </a:srgbClr>
            </a:outerShdw>
          </a:effectLst>
        </p:spPr>
        <p:txBody>
          <a:bodyPr lIns="91269" tIns="45635" rIns="91269" bIns="45635" anchor="ctr"/>
          <a:lstStyle/>
          <a:p>
            <a:r>
              <a:rPr lang="zh-CN" altLang="en-US" sz="11700" dirty="0">
                <a:solidFill>
                  <a:srgbClr val="FFFFFF"/>
                </a:solidFill>
                <a:effectLst>
                  <a:glow rad="152400">
                    <a:schemeClr val="tx1">
                      <a:alpha val="75000"/>
                    </a:schemeClr>
                  </a:glow>
                </a:effectLst>
              </a:rPr>
              <a:t>你如何过？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0" fill="hold"/>
                                        <p:tgtEl>
                                          <p:spTgt spid="22533"/>
                                        </p:tgtEl>
                                        <p:attrNameLst>
                                          <p:attrName>ppt_x</p:attrName>
                                        </p:attrNameLst>
                                      </p:cBhvr>
                                      <p:tavLst>
                                        <p:tav tm="0">
                                          <p:val>
                                            <p:strVal val="#ppt_x"/>
                                          </p:val>
                                        </p:tav>
                                        <p:tav tm="100000">
                                          <p:val>
                                            <p:strVal val="#ppt_x"/>
                                          </p:val>
                                        </p:tav>
                                      </p:tavLst>
                                    </p:anim>
                                    <p:anim calcmode="lin" valueType="num">
                                      <p:cBhvr additive="base">
                                        <p:cTn id="8" dur="5000" fill="hold"/>
                                        <p:tgtEl>
                                          <p:spTgt spid="22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4" descr="transitions abstrac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1571" name="Rectangle 2"/>
          <p:cNvSpPr>
            <a:spLocks noGrp="1" noChangeArrowheads="1"/>
          </p:cNvSpPr>
          <p:nvPr>
            <p:ph type="ctrTitle"/>
          </p:nvPr>
        </p:nvSpPr>
        <p:spPr>
          <a:xfrm>
            <a:off x="2743200" y="2514600"/>
            <a:ext cx="4648200" cy="1905000"/>
          </a:xfrm>
        </p:spPr>
        <p:txBody>
          <a:bodyPr/>
          <a:lstStyle/>
          <a:p>
            <a:pPr eaLnBrk="1" hangingPunct="1"/>
            <a:r>
              <a:rPr lang="zh-CN" altLang="en-US" b="1" dirty="0">
                <a:latin typeface="Arial" charset="0"/>
                <a:ea typeface="ＭＳ Ｐゴシック" charset="0"/>
                <a:cs typeface="ＭＳ Ｐゴシック" charset="0"/>
              </a:rPr>
              <a:t>“过渡时期往往让我们更关注自身”</a:t>
            </a:r>
            <a:endParaRPr lang="en-US" dirty="0">
              <a:latin typeface="Arial" charset="0"/>
              <a:ea typeface="ＭＳ Ｐゴシック" charset="0"/>
              <a:cs typeface="ＭＳ Ｐゴシック" charset="0"/>
            </a:endParaRPr>
          </a:p>
        </p:txBody>
      </p:sp>
      <p:sp>
        <p:nvSpPr>
          <p:cNvPr id="621572" name="AutoShape 6"/>
          <p:cNvSpPr>
            <a:spLocks noChangeArrowheads="1"/>
          </p:cNvSpPr>
          <p:nvPr/>
        </p:nvSpPr>
        <p:spPr bwMode="auto">
          <a:xfrm rot="-2771668">
            <a:off x="1257300" y="48387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621573" name="AutoShape 7"/>
          <p:cNvSpPr>
            <a:spLocks noChangeArrowheads="1"/>
          </p:cNvSpPr>
          <p:nvPr/>
        </p:nvSpPr>
        <p:spPr bwMode="auto">
          <a:xfrm rot="7767017">
            <a:off x="5829300" y="7239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621574" name="AutoShape 8"/>
          <p:cNvSpPr>
            <a:spLocks noChangeArrowheads="1"/>
          </p:cNvSpPr>
          <p:nvPr/>
        </p:nvSpPr>
        <p:spPr bwMode="auto">
          <a:xfrm rot="2792151">
            <a:off x="1485900" y="8763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621575" name="AutoShape 9"/>
          <p:cNvSpPr>
            <a:spLocks noChangeArrowheads="1"/>
          </p:cNvSpPr>
          <p:nvPr/>
        </p:nvSpPr>
        <p:spPr bwMode="auto">
          <a:xfrm rot="-8104359">
            <a:off x="6096000" y="48768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95586" name="Rectangle 3"/>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pic>
        <p:nvPicPr>
          <p:cNvPr id="1395716" name="Picture 4" descr="maso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4622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5717" name="Text Box 5"/>
          <p:cNvSpPr txBox="1">
            <a:spLocks noChangeArrowheads="1"/>
          </p:cNvSpPr>
          <p:nvPr/>
        </p:nvSpPr>
        <p:spPr bwMode="auto">
          <a:xfrm>
            <a:off x="304800" y="2362231"/>
            <a:ext cx="3894138" cy="823913"/>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rPr>
              <a:t>共济会</a:t>
            </a:r>
          </a:p>
        </p:txBody>
      </p:sp>
      <p:pic>
        <p:nvPicPr>
          <p:cNvPr id="1395718" name="Picture 6" descr="Armstro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3460750"/>
            <a:ext cx="4572000" cy="339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5719" name="Text Box 7"/>
          <p:cNvSpPr txBox="1">
            <a:spLocks noChangeArrowheads="1"/>
          </p:cNvSpPr>
          <p:nvPr/>
        </p:nvSpPr>
        <p:spPr bwMode="auto">
          <a:xfrm>
            <a:off x="4613150" y="4126428"/>
            <a:ext cx="4495354" cy="3046988"/>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rPr>
              <a:t>神话教会</a:t>
            </a:r>
          </a:p>
        </p:txBody>
      </p:sp>
      <p:pic>
        <p:nvPicPr>
          <p:cNvPr id="1395720" name="Picture 8" descr="rosecruc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450" y="3429000"/>
            <a:ext cx="461645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5721" name="Text Box 9"/>
          <p:cNvSpPr txBox="1">
            <a:spLocks noChangeArrowheads="1"/>
          </p:cNvSpPr>
          <p:nvPr/>
        </p:nvSpPr>
        <p:spPr bwMode="auto">
          <a:xfrm>
            <a:off x="76200" y="4572000"/>
            <a:ext cx="4198938" cy="1555750"/>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eaLnBrk="0" hangingPunct="0">
              <a:defRPr/>
            </a:pPr>
            <a:r>
              <a:rPr lang="zh-CN" altLang="en-US" dirty="0">
                <a:solidFill>
                  <a:srgbClr val="FFFFFF"/>
                </a:solidFill>
                <a:effectLst>
                  <a:glow rad="317500">
                    <a:srgbClr val="212121">
                      <a:alpha val="90000"/>
                    </a:srgbClr>
                  </a:glow>
                </a:effectLst>
              </a:rPr>
              <a:t>玫瑰十字会</a:t>
            </a:r>
          </a:p>
        </p:txBody>
      </p:sp>
      <p:pic>
        <p:nvPicPr>
          <p:cNvPr id="1395722" name="Picture 10" descr="newag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0"/>
            <a:ext cx="4572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5723" name="Text Box 11"/>
          <p:cNvSpPr txBox="1">
            <a:spLocks noChangeArrowheads="1"/>
          </p:cNvSpPr>
          <p:nvPr/>
        </p:nvSpPr>
        <p:spPr bwMode="auto">
          <a:xfrm>
            <a:off x="5029200" y="2362231"/>
            <a:ext cx="3894138" cy="823913"/>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rPr>
              <a:t>新时代</a:t>
            </a:r>
          </a:p>
        </p:txBody>
      </p:sp>
      <p:sp>
        <p:nvSpPr>
          <p:cNvPr id="1395724" name="Rectangle 12"/>
          <p:cNvSpPr>
            <a:spLocks noGrp="1"/>
          </p:cNvSpPr>
          <p:nvPr>
            <p:ph type="title"/>
          </p:nvPr>
        </p:nvSpPr>
        <p:spPr>
          <a:xfrm>
            <a:off x="685831" y="-27384"/>
            <a:ext cx="7770813" cy="762000"/>
          </a:xfrm>
        </p:spPr>
        <p:txBody>
          <a:bodyPr>
            <a:normAutofit fontScale="90000"/>
          </a:bodyPr>
          <a:lstStyle/>
          <a:p>
            <a:pPr>
              <a:defRPr/>
            </a:pPr>
            <a:r>
              <a:rPr lang="zh-CN" altLang="en-US" b="1" kern="1200" dirty="0">
                <a:effectLst>
                  <a:glow rad="317500">
                    <a:schemeClr val="bg2">
                      <a:alpha val="90000"/>
                    </a:schemeClr>
                  </a:glow>
                </a:effectLst>
                <a:latin typeface="Arial"/>
                <a:cs typeface="Arial"/>
              </a:rPr>
              <a:t>主要候选人</a:t>
            </a:r>
            <a:endParaRPr lang="en-US" b="1" kern="1200" dirty="0">
              <a:effectLst>
                <a:glow rad="317500">
                  <a:schemeClr val="bg2">
                    <a:alpha val="90000"/>
                  </a:schemeClr>
                </a:glow>
              </a:effectLst>
              <a:latin typeface="Arial"/>
              <a:cs typeface="Arial"/>
            </a:endParaRPr>
          </a:p>
        </p:txBody>
      </p:sp>
    </p:spTree>
    <p:extLst>
      <p:ext uri="{BB962C8B-B14F-4D97-AF65-F5344CB8AC3E}">
        <p14:creationId xmlns:p14="http://schemas.microsoft.com/office/powerpoint/2010/main" val="19657798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95716"/>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grpId="0" nodeType="afterEffect">
                                  <p:stCondLst>
                                    <p:cond delay="0"/>
                                  </p:stCondLst>
                                  <p:childTnLst>
                                    <p:set>
                                      <p:cBhvr>
                                        <p:cTn id="9" dur="1" fill="hold">
                                          <p:stCondLst>
                                            <p:cond delay="0"/>
                                          </p:stCondLst>
                                        </p:cTn>
                                        <p:tgtEl>
                                          <p:spTgt spid="1395717">
                                            <p:txEl>
                                              <p:pRg st="0" end="0"/>
                                            </p:txEl>
                                          </p:spTgt>
                                        </p:tgtEl>
                                        <p:attrNameLst>
                                          <p:attrName>style.visibility</p:attrName>
                                        </p:attrNameLst>
                                      </p:cBhvr>
                                      <p:to>
                                        <p:strVal val="visible"/>
                                      </p:to>
                                    </p:set>
                                    <p:animEffect transition="in" filter="dissolve">
                                      <p:cBhvr>
                                        <p:cTn id="10" dur="500"/>
                                        <p:tgtEl>
                                          <p:spTgt spid="1395717">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95718"/>
                                        </p:tgtEl>
                                        <p:attrNameLst>
                                          <p:attrName>style.visibility</p:attrName>
                                        </p:attrNameLst>
                                      </p:cBhvr>
                                      <p:to>
                                        <p:strVal val="visible"/>
                                      </p:to>
                                    </p:set>
                                  </p:childTnLst>
                                </p:cTn>
                              </p:par>
                            </p:childTnLst>
                          </p:cTn>
                        </p:par>
                        <p:par>
                          <p:cTn id="15" fill="hold" nodeType="afterGroup">
                            <p:stCondLst>
                              <p:cond delay="0"/>
                            </p:stCondLst>
                            <p:childTnLst>
                              <p:par>
                                <p:cTn id="16" presetID="9" presetClass="entr" presetSubtype="0" fill="hold" grpId="0" nodeType="afterEffect">
                                  <p:stCondLst>
                                    <p:cond delay="0"/>
                                  </p:stCondLst>
                                  <p:childTnLst>
                                    <p:set>
                                      <p:cBhvr>
                                        <p:cTn id="17" dur="1" fill="hold">
                                          <p:stCondLst>
                                            <p:cond delay="0"/>
                                          </p:stCondLst>
                                        </p:cTn>
                                        <p:tgtEl>
                                          <p:spTgt spid="1395719">
                                            <p:txEl>
                                              <p:pRg st="0" end="0"/>
                                            </p:txEl>
                                          </p:spTgt>
                                        </p:tgtEl>
                                        <p:attrNameLst>
                                          <p:attrName>style.visibility</p:attrName>
                                        </p:attrNameLst>
                                      </p:cBhvr>
                                      <p:to>
                                        <p:strVal val="visible"/>
                                      </p:to>
                                    </p:set>
                                    <p:animEffect transition="in" filter="dissolve">
                                      <p:cBhvr>
                                        <p:cTn id="18" dur="500"/>
                                        <p:tgtEl>
                                          <p:spTgt spid="1395719">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95720"/>
                                        </p:tgtEl>
                                        <p:attrNameLst>
                                          <p:attrName>style.visibility</p:attrName>
                                        </p:attrNameLst>
                                      </p:cBhvr>
                                      <p:to>
                                        <p:strVal val="visible"/>
                                      </p:to>
                                    </p:set>
                                  </p:childTnLst>
                                </p:cTn>
                              </p:par>
                            </p:childTnLst>
                          </p:cTn>
                        </p:par>
                        <p:par>
                          <p:cTn id="23" fill="hold" nodeType="afterGroup">
                            <p:stCondLst>
                              <p:cond delay="0"/>
                            </p:stCondLst>
                            <p:childTnLst>
                              <p:par>
                                <p:cTn id="24" presetID="9" presetClass="entr" presetSubtype="0" fill="hold" grpId="0" nodeType="afterEffect">
                                  <p:stCondLst>
                                    <p:cond delay="0"/>
                                  </p:stCondLst>
                                  <p:childTnLst>
                                    <p:set>
                                      <p:cBhvr>
                                        <p:cTn id="25" dur="1" fill="hold">
                                          <p:stCondLst>
                                            <p:cond delay="0"/>
                                          </p:stCondLst>
                                        </p:cTn>
                                        <p:tgtEl>
                                          <p:spTgt spid="1395721">
                                            <p:txEl>
                                              <p:pRg st="0" end="0"/>
                                            </p:txEl>
                                          </p:spTgt>
                                        </p:tgtEl>
                                        <p:attrNameLst>
                                          <p:attrName>style.visibility</p:attrName>
                                        </p:attrNameLst>
                                      </p:cBhvr>
                                      <p:to>
                                        <p:strVal val="visible"/>
                                      </p:to>
                                    </p:set>
                                    <p:animEffect transition="in" filter="dissolve">
                                      <p:cBhvr>
                                        <p:cTn id="26" dur="500"/>
                                        <p:tgtEl>
                                          <p:spTgt spid="1395721">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395722"/>
                                        </p:tgtEl>
                                        <p:attrNameLst>
                                          <p:attrName>style.visibility</p:attrName>
                                        </p:attrNameLst>
                                      </p:cBhvr>
                                      <p:to>
                                        <p:strVal val="visible"/>
                                      </p:to>
                                    </p:set>
                                  </p:childTnLst>
                                </p:cTn>
                              </p:par>
                            </p:childTnLst>
                          </p:cTn>
                        </p:par>
                        <p:par>
                          <p:cTn id="31" fill="hold" nodeType="afterGroup">
                            <p:stCondLst>
                              <p:cond delay="0"/>
                            </p:stCondLst>
                            <p:childTnLst>
                              <p:par>
                                <p:cTn id="32" presetID="9" presetClass="entr" presetSubtype="0" fill="hold" grpId="0" nodeType="afterEffect">
                                  <p:stCondLst>
                                    <p:cond delay="0"/>
                                  </p:stCondLst>
                                  <p:childTnLst>
                                    <p:set>
                                      <p:cBhvr>
                                        <p:cTn id="33" dur="1" fill="hold">
                                          <p:stCondLst>
                                            <p:cond delay="0"/>
                                          </p:stCondLst>
                                        </p:cTn>
                                        <p:tgtEl>
                                          <p:spTgt spid="1395723">
                                            <p:txEl>
                                              <p:pRg st="0" end="0"/>
                                            </p:txEl>
                                          </p:spTgt>
                                        </p:tgtEl>
                                        <p:attrNameLst>
                                          <p:attrName>style.visibility</p:attrName>
                                        </p:attrNameLst>
                                      </p:cBhvr>
                                      <p:to>
                                        <p:strVal val="visible"/>
                                      </p:to>
                                    </p:set>
                                    <p:animEffect transition="in" filter="dissolve">
                                      <p:cBhvr>
                                        <p:cTn id="34" dur="500"/>
                                        <p:tgtEl>
                                          <p:spTgt spid="13957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7" grpId="0" build="p" autoUpdateAnimBg="0"/>
      <p:bldP spid="1395719" grpId="0" build="p" autoUpdateAnimBg="0"/>
      <p:bldP spid="1395721" grpId="0" build="p" autoUpdateAnimBg="0"/>
      <p:bldP spid="1395723" grpId="0" build="p"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Rectangle 2"/>
          <p:cNvSpPr>
            <a:spLocks noGrp="1" noChangeArrowheads="1"/>
          </p:cNvSpPr>
          <p:nvPr>
            <p:ph type="title" idx="4294967295"/>
          </p:nvPr>
        </p:nvSpPr>
        <p:spPr/>
        <p:txBody>
          <a:bodyPr/>
          <a:lstStyle/>
          <a:p>
            <a:pPr eaLnBrk="1" hangingPunct="1"/>
            <a:r>
              <a:rPr lang="en-US">
                <a:latin typeface="Times New Roman" charset="0"/>
                <a:ea typeface="ＭＳ Ｐゴシック" charset="0"/>
                <a:cs typeface="ＭＳ Ｐゴシック" charset="0"/>
              </a:rPr>
              <a:t>Origin &amp; Destination</a:t>
            </a:r>
          </a:p>
        </p:txBody>
      </p:sp>
      <p:pic>
        <p:nvPicPr>
          <p:cNvPr id="624643" name="Picture 3"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44" name="Text Box 4"/>
          <p:cNvSpPr txBox="1">
            <a:spLocks noChangeArrowheads="1"/>
          </p:cNvSpPr>
          <p:nvPr/>
        </p:nvSpPr>
        <p:spPr bwMode="auto">
          <a:xfrm>
            <a:off x="8392930" y="152407"/>
            <a:ext cx="698885" cy="46149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000000"/>
                </a:solidFill>
              </a:rPr>
              <a:t>157</a:t>
            </a:r>
            <a:endParaRPr lang="en-US" b="0">
              <a:solidFill>
                <a:srgbClr val="000000"/>
              </a:solidFill>
            </a:endParaRPr>
          </a:p>
        </p:txBody>
      </p:sp>
      <p:sp>
        <p:nvSpPr>
          <p:cNvPr id="624645" name="Text Box 5"/>
          <p:cNvSpPr txBox="1">
            <a:spLocks noChangeArrowheads="1"/>
          </p:cNvSpPr>
          <p:nvPr/>
        </p:nvSpPr>
        <p:spPr bwMode="auto">
          <a:xfrm>
            <a:off x="1171210" y="152401"/>
            <a:ext cx="6315806" cy="5230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zh-CN" altLang="en-US" sz="2800" dirty="0">
                <a:solidFill>
                  <a:srgbClr val="FFFFFF"/>
                </a:solidFill>
                <a:ea typeface="SimSun" charset="0"/>
                <a:cs typeface="SimSun" charset="0"/>
              </a:rPr>
              <a:t>哥林多前书写于保罗的第三次宣教旅程</a:t>
            </a:r>
          </a:p>
        </p:txBody>
      </p:sp>
      <p:sp>
        <p:nvSpPr>
          <p:cNvPr id="253958" name="Text Box 6"/>
          <p:cNvSpPr txBox="1">
            <a:spLocks noChangeArrowheads="1"/>
          </p:cNvSpPr>
          <p:nvPr/>
        </p:nvSpPr>
        <p:spPr bwMode="auto">
          <a:xfrm>
            <a:off x="2710372" y="3048011"/>
            <a:ext cx="1215052" cy="830825"/>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zh-CN" altLang="en-US" dirty="0">
                <a:solidFill>
                  <a:srgbClr val="FFFFFF"/>
                </a:solidFill>
              </a:rPr>
              <a:t>出发地</a:t>
            </a:r>
            <a:r>
              <a:rPr lang="en-US" dirty="0">
                <a:solidFill>
                  <a:srgbClr val="FFFFFF"/>
                </a:solidFill>
              </a:rPr>
              <a:t>:</a:t>
            </a:r>
          </a:p>
          <a:p>
            <a:pPr eaLnBrk="1" hangingPunct="1"/>
            <a:r>
              <a:rPr lang="zh-CN" altLang="en-US" dirty="0">
                <a:solidFill>
                  <a:srgbClr val="FFFFFF"/>
                </a:solidFill>
              </a:rPr>
              <a:t>以弗所</a:t>
            </a:r>
            <a:endParaRPr lang="en-US" dirty="0">
              <a:solidFill>
                <a:srgbClr val="FFFFFF"/>
              </a:solidFill>
            </a:endParaRPr>
          </a:p>
        </p:txBody>
      </p:sp>
      <p:sp>
        <p:nvSpPr>
          <p:cNvPr id="253959" name="Text Box 7"/>
          <p:cNvSpPr txBox="1">
            <a:spLocks noChangeArrowheads="1"/>
          </p:cNvSpPr>
          <p:nvPr/>
        </p:nvSpPr>
        <p:spPr bwMode="auto">
          <a:xfrm>
            <a:off x="401346" y="3048011"/>
            <a:ext cx="1215051" cy="830825"/>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zh-CN" altLang="en-US" dirty="0">
                <a:solidFill>
                  <a:srgbClr val="FFFFFF"/>
                </a:solidFill>
              </a:rPr>
              <a:t>目的地</a:t>
            </a:r>
            <a:r>
              <a:rPr lang="en-US" dirty="0">
                <a:solidFill>
                  <a:srgbClr val="FFFFFF"/>
                </a:solidFill>
              </a:rPr>
              <a:t>:</a:t>
            </a:r>
          </a:p>
          <a:p>
            <a:pPr eaLnBrk="1" hangingPunct="1"/>
            <a:r>
              <a:rPr lang="zh-CN" altLang="en-US" dirty="0">
                <a:solidFill>
                  <a:srgbClr val="FFFFFF"/>
                </a:solidFill>
              </a:rPr>
              <a:t>格林多</a:t>
            </a:r>
            <a:endParaRPr lang="en-US" dirty="0">
              <a:solidFill>
                <a:srgbClr val="FFFFFF"/>
              </a:solidFill>
            </a:endParaRPr>
          </a:p>
        </p:txBody>
      </p:sp>
      <p:sp>
        <p:nvSpPr>
          <p:cNvPr id="253960" name="AutoShape 8"/>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253961" name="AutoShape 9"/>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
        <p:nvSpPr>
          <p:cNvPr id="253962" name="AutoShape 10"/>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53958"/>
                                        </p:tgtEl>
                                        <p:attrNameLst>
                                          <p:attrName>style.visibility</p:attrName>
                                        </p:attrNameLst>
                                      </p:cBhvr>
                                      <p:to>
                                        <p:strVal val="visible"/>
                                      </p:to>
                                    </p:set>
                                    <p:anim calcmode="lin" valueType="num">
                                      <p:cBhvr>
                                        <p:cTn id="7" dur="1000" fill="hold"/>
                                        <p:tgtEl>
                                          <p:spTgt spid="253958"/>
                                        </p:tgtEl>
                                        <p:attrNameLst>
                                          <p:attrName>ppt_w</p:attrName>
                                        </p:attrNameLst>
                                      </p:cBhvr>
                                      <p:tavLst>
                                        <p:tav tm="0">
                                          <p:val>
                                            <p:fltVal val="0"/>
                                          </p:val>
                                        </p:tav>
                                        <p:tav tm="100000">
                                          <p:val>
                                            <p:strVal val="#ppt_w"/>
                                          </p:val>
                                        </p:tav>
                                      </p:tavLst>
                                    </p:anim>
                                    <p:anim calcmode="lin" valueType="num">
                                      <p:cBhvr>
                                        <p:cTn id="8" dur="1000" fill="hold"/>
                                        <p:tgtEl>
                                          <p:spTgt spid="253958"/>
                                        </p:tgtEl>
                                        <p:attrNameLst>
                                          <p:attrName>ppt_h</p:attrName>
                                        </p:attrNameLst>
                                      </p:cBhvr>
                                      <p:tavLst>
                                        <p:tav tm="0">
                                          <p:val>
                                            <p:fltVal val="0"/>
                                          </p:val>
                                        </p:tav>
                                        <p:tav tm="100000">
                                          <p:val>
                                            <p:strVal val="#ppt_h"/>
                                          </p:val>
                                        </p:tav>
                                      </p:tavLst>
                                    </p:anim>
                                    <p:anim calcmode="lin" valueType="num">
                                      <p:cBhvr>
                                        <p:cTn id="9" dur="1000" fill="hold"/>
                                        <p:tgtEl>
                                          <p:spTgt spid="25395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53958"/>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53960"/>
                                        </p:tgtEl>
                                        <p:attrNameLst>
                                          <p:attrName>style.visibility</p:attrName>
                                        </p:attrNameLst>
                                      </p:cBhvr>
                                      <p:to>
                                        <p:strVal val="visible"/>
                                      </p:to>
                                    </p:set>
                                    <p:anim calcmode="lin" valueType="num">
                                      <p:cBhvr>
                                        <p:cTn id="13" dur="1000" fill="hold"/>
                                        <p:tgtEl>
                                          <p:spTgt spid="253960"/>
                                        </p:tgtEl>
                                        <p:attrNameLst>
                                          <p:attrName>ppt_w</p:attrName>
                                        </p:attrNameLst>
                                      </p:cBhvr>
                                      <p:tavLst>
                                        <p:tav tm="0">
                                          <p:val>
                                            <p:fltVal val="0"/>
                                          </p:val>
                                        </p:tav>
                                        <p:tav tm="100000">
                                          <p:val>
                                            <p:strVal val="#ppt_w"/>
                                          </p:val>
                                        </p:tav>
                                      </p:tavLst>
                                    </p:anim>
                                    <p:anim calcmode="lin" valueType="num">
                                      <p:cBhvr>
                                        <p:cTn id="14" dur="1000" fill="hold"/>
                                        <p:tgtEl>
                                          <p:spTgt spid="253960"/>
                                        </p:tgtEl>
                                        <p:attrNameLst>
                                          <p:attrName>ppt_h</p:attrName>
                                        </p:attrNameLst>
                                      </p:cBhvr>
                                      <p:tavLst>
                                        <p:tav tm="0">
                                          <p:val>
                                            <p:fltVal val="0"/>
                                          </p:val>
                                        </p:tav>
                                        <p:tav tm="100000">
                                          <p:val>
                                            <p:strVal val="#ppt_h"/>
                                          </p:val>
                                        </p:tav>
                                      </p:tavLst>
                                    </p:anim>
                                    <p:anim calcmode="lin" valueType="num">
                                      <p:cBhvr>
                                        <p:cTn id="15" dur="1000" fill="hold"/>
                                        <p:tgtEl>
                                          <p:spTgt spid="253960"/>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539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53962"/>
                                        </p:tgtEl>
                                        <p:attrNameLst>
                                          <p:attrName>style.visibility</p:attrName>
                                        </p:attrNameLst>
                                      </p:cBhvr>
                                      <p:to>
                                        <p:strVal val="visible"/>
                                      </p:to>
                                    </p:set>
                                    <p:animEffect transition="in" filter="wipe(right)">
                                      <p:cBhvr>
                                        <p:cTn id="21" dur="500"/>
                                        <p:tgtEl>
                                          <p:spTgt spid="25396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53961"/>
                                        </p:tgtEl>
                                        <p:attrNameLst>
                                          <p:attrName>style.visibility</p:attrName>
                                        </p:attrNameLst>
                                      </p:cBhvr>
                                      <p:to>
                                        <p:strVal val="visible"/>
                                      </p:to>
                                    </p:set>
                                    <p:anim calcmode="lin" valueType="num">
                                      <p:cBhvr>
                                        <p:cTn id="26" dur="1000" fill="hold"/>
                                        <p:tgtEl>
                                          <p:spTgt spid="253961"/>
                                        </p:tgtEl>
                                        <p:attrNameLst>
                                          <p:attrName>ppt_w</p:attrName>
                                        </p:attrNameLst>
                                      </p:cBhvr>
                                      <p:tavLst>
                                        <p:tav tm="0">
                                          <p:val>
                                            <p:fltVal val="0"/>
                                          </p:val>
                                        </p:tav>
                                        <p:tav tm="100000">
                                          <p:val>
                                            <p:strVal val="#ppt_w"/>
                                          </p:val>
                                        </p:tav>
                                      </p:tavLst>
                                    </p:anim>
                                    <p:anim calcmode="lin" valueType="num">
                                      <p:cBhvr>
                                        <p:cTn id="27" dur="1000" fill="hold"/>
                                        <p:tgtEl>
                                          <p:spTgt spid="253961"/>
                                        </p:tgtEl>
                                        <p:attrNameLst>
                                          <p:attrName>ppt_h</p:attrName>
                                        </p:attrNameLst>
                                      </p:cBhvr>
                                      <p:tavLst>
                                        <p:tav tm="0">
                                          <p:val>
                                            <p:fltVal val="0"/>
                                          </p:val>
                                        </p:tav>
                                        <p:tav tm="100000">
                                          <p:val>
                                            <p:strVal val="#ppt_h"/>
                                          </p:val>
                                        </p:tav>
                                      </p:tavLst>
                                    </p:anim>
                                    <p:anim calcmode="lin" valueType="num">
                                      <p:cBhvr>
                                        <p:cTn id="28" dur="1000" fill="hold"/>
                                        <p:tgtEl>
                                          <p:spTgt spid="253961"/>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53961"/>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53959"/>
                                        </p:tgtEl>
                                        <p:attrNameLst>
                                          <p:attrName>style.visibility</p:attrName>
                                        </p:attrNameLst>
                                      </p:cBhvr>
                                      <p:to>
                                        <p:strVal val="visible"/>
                                      </p:to>
                                    </p:set>
                                    <p:anim calcmode="lin" valueType="num">
                                      <p:cBhvr>
                                        <p:cTn id="32" dur="1000" fill="hold"/>
                                        <p:tgtEl>
                                          <p:spTgt spid="253959"/>
                                        </p:tgtEl>
                                        <p:attrNameLst>
                                          <p:attrName>ppt_w</p:attrName>
                                        </p:attrNameLst>
                                      </p:cBhvr>
                                      <p:tavLst>
                                        <p:tav tm="0">
                                          <p:val>
                                            <p:fltVal val="0"/>
                                          </p:val>
                                        </p:tav>
                                        <p:tav tm="100000">
                                          <p:val>
                                            <p:strVal val="#ppt_w"/>
                                          </p:val>
                                        </p:tav>
                                      </p:tavLst>
                                    </p:anim>
                                    <p:anim calcmode="lin" valueType="num">
                                      <p:cBhvr>
                                        <p:cTn id="33" dur="1000" fill="hold"/>
                                        <p:tgtEl>
                                          <p:spTgt spid="253959"/>
                                        </p:tgtEl>
                                        <p:attrNameLst>
                                          <p:attrName>ppt_h</p:attrName>
                                        </p:attrNameLst>
                                      </p:cBhvr>
                                      <p:tavLst>
                                        <p:tav tm="0">
                                          <p:val>
                                            <p:fltVal val="0"/>
                                          </p:val>
                                        </p:tav>
                                        <p:tav tm="100000">
                                          <p:val>
                                            <p:strVal val="#ppt_h"/>
                                          </p:val>
                                        </p:tav>
                                      </p:tavLst>
                                    </p:anim>
                                    <p:anim calcmode="lin" valueType="num">
                                      <p:cBhvr>
                                        <p:cTn id="34" dur="1000" fill="hold"/>
                                        <p:tgtEl>
                                          <p:spTgt spid="253959"/>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5395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8" grpId="0" animBg="1"/>
      <p:bldP spid="253959" grpId="0" animBg="1"/>
      <p:bldP spid="253960" grpId="0" animBg="1"/>
      <p:bldP spid="253961" grpId="0" animBg="1"/>
      <p:bldP spid="253962" grpId="0" animBg="1"/>
    </p:bldLst>
  </p:timing>
</p:sld>
</file>

<file path=ppt/slides/slide3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2669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4958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6691" name="Rectangle 4"/>
          <p:cNvSpPr>
            <a:spLocks noChangeArrowheads="1"/>
          </p:cNvSpPr>
          <p:nvPr/>
        </p:nvSpPr>
        <p:spPr bwMode="auto">
          <a:xfrm>
            <a:off x="4495800" y="0"/>
            <a:ext cx="4648200" cy="6858000"/>
          </a:xfrm>
          <a:prstGeom prst="rect">
            <a:avLst/>
          </a:prstGeom>
          <a:gradFill rotWithShape="0">
            <a:gsLst>
              <a:gs pos="0">
                <a:srgbClr val="664B19"/>
              </a:gs>
              <a:gs pos="100000">
                <a:srgbClr val="DCA135"/>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69" tIns="45635" rIns="91269" bIns="45635" anchor="ctr"/>
          <a:lstStyle/>
          <a:p>
            <a:pPr eaLnBrk="0" hangingPunct="0"/>
            <a:endParaRPr lang="en-US" b="0">
              <a:solidFill>
                <a:srgbClr val="000000"/>
              </a:solidFill>
            </a:endParaRPr>
          </a:p>
        </p:txBody>
      </p:sp>
      <p:sp>
        <p:nvSpPr>
          <p:cNvPr id="195586" name="Rectangle 2"/>
          <p:cNvSpPr>
            <a:spLocks noGrp="1" noChangeArrowheads="1"/>
          </p:cNvSpPr>
          <p:nvPr>
            <p:ph type="title" idx="4294967295"/>
          </p:nvPr>
        </p:nvSpPr>
        <p:spPr>
          <a:xfrm>
            <a:off x="4572000" y="152400"/>
            <a:ext cx="4572000" cy="6705600"/>
          </a:xfrm>
          <a:effectLst/>
        </p:spPr>
        <p:txBody>
          <a:bodyPr/>
          <a:lstStyle/>
          <a:p>
            <a:pPr eaLnBrk="1" hangingPunct="1"/>
            <a: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t>在等候的日子，</a:t>
            </a:r>
            <a:b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br>
            <a: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t>我们如何将</a:t>
            </a:r>
            <a:b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br>
            <a:r>
              <a:rPr lang="zh-CN" altLang="en-US" sz="6000" b="1" dirty="0">
                <a:solidFill>
                  <a:schemeClr val="bg1"/>
                </a:solidFill>
                <a:effectLst>
                  <a:glow rad="279400">
                    <a:schemeClr val="tx1"/>
                  </a:glow>
                </a:effectLst>
                <a:latin typeface="Arial Bold Italic" charset="0"/>
                <a:ea typeface="ＭＳ Ｐゴシック" charset="0"/>
                <a:cs typeface="ＭＳ Ｐゴシック" charset="0"/>
              </a:rPr>
              <a:t>福音广传。。。</a:t>
            </a:r>
            <a:endParaRPr lang="en-US" sz="6000" b="1" dirty="0">
              <a:solidFill>
                <a:schemeClr val="bg1"/>
              </a:solidFill>
              <a:effectLst>
                <a:glow rad="279400">
                  <a:schemeClr val="tx1"/>
                </a:glow>
              </a:effectLst>
              <a:latin typeface="Arial Bold Italic" charset="0"/>
              <a:ea typeface="ＭＳ Ｐゴシック" charset="0"/>
              <a:cs typeface="ＭＳ Ｐゴシック" charset="0"/>
            </a:endParaRPr>
          </a:p>
        </p:txBody>
      </p:sp>
    </p:spTree>
  </p:cSld>
  <p:clrMapOvr>
    <a:masterClrMapping/>
  </p:clrMapOvr>
  <p:transition>
    <p:cut/>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8738" name="Picture 2" descr="Money Templat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 y="-31750"/>
            <a:ext cx="9156700" cy="692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1" name="Rectangle 3"/>
          <p:cNvSpPr>
            <a:spLocks noGrp="1" noChangeArrowheads="1"/>
          </p:cNvSpPr>
          <p:nvPr>
            <p:ph type="ctrTitle" idx="4294967295"/>
          </p:nvPr>
        </p:nvSpPr>
        <p:spPr>
          <a:xfrm>
            <a:off x="0" y="2057400"/>
            <a:ext cx="7812360" cy="1828800"/>
          </a:xfrm>
          <a:noFill/>
          <a:ln>
            <a:noFill/>
          </a:ln>
          <a:effectLst>
            <a:outerShdw blurRad="63500" dist="38099" dir="2700000" algn="ctr" rotWithShape="0">
              <a:schemeClr val="tx1">
                <a:alpha val="74997"/>
              </a:schemeClr>
            </a:outerShdw>
          </a:effectLst>
        </p:spPr>
        <p:txBody>
          <a:bodyPr lIns="129224" tIns="64615" rIns="129224" bIns="64615" anchor="ctr"/>
          <a:lstStyle/>
          <a:p>
            <a:pPr algn="r" defTabSz="649847"/>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I. </a:t>
            </a:r>
            <a:r>
              <a:rPr lang="zh-CN" altLang="en-US" sz="5400" b="1" kern="1200" dirty="0">
                <a:solidFill>
                  <a:schemeClr val="bg1"/>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为圣徒</a:t>
            </a:r>
            <a:r>
              <a:rPr lang="zh-CN" altLang="en-US" sz="5400" b="1" kern="1200" dirty="0">
                <a:solidFill>
                  <a:srgbClr val="FFFF00"/>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捐献</a:t>
            </a:r>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(16:1-4). </a:t>
            </a:r>
          </a:p>
        </p:txBody>
      </p:sp>
      <p:sp>
        <p:nvSpPr>
          <p:cNvPr id="2" name="Rectangle 3"/>
          <p:cNvSpPr>
            <a:spLocks noChangeArrowheads="1"/>
          </p:cNvSpPr>
          <p:nvPr/>
        </p:nvSpPr>
        <p:spPr bwMode="auto">
          <a:xfrm>
            <a:off x="152401" y="4495801"/>
            <a:ext cx="7467600" cy="1981200"/>
          </a:xfrm>
          <a:prstGeom prst="rect">
            <a:avLst/>
          </a:prstGeom>
          <a:noFill/>
          <a:ln>
            <a:noFill/>
          </a:ln>
          <a:effectLst>
            <a:outerShdw blurRad="63500" dist="38099" dir="2700000" algn="ctr" rotWithShape="0">
              <a:schemeClr val="tx1">
                <a:alpha val="74997"/>
              </a:schemeClr>
            </a:outerShdw>
          </a:effectLst>
        </p:spPr>
        <p:txBody>
          <a:bodyPr vert="horz" wrap="square" lIns="129224" tIns="64615" rIns="129224" bIns="64615" numCol="1" anchor="ctr" anchorCtr="0" compatLnSpc="1">
            <a:prstTxWarp prst="textNoShape">
              <a:avLst/>
            </a:prstTxWarp>
          </a:bodyPr>
          <a:lstStyle/>
          <a:p>
            <a:pPr algn="r" defTabSz="649847" eaLnBrk="0" hangingPunct="0"/>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zh-CN" altLang="en-US" sz="4000" dirty="0">
                <a:solidFill>
                  <a:srgbClr val="FFFFFF"/>
                </a:solidFill>
                <a:effectLst>
                  <a:outerShdw blurRad="206375" dist="177800" dir="2700000" algn="tl" rotWithShape="0">
                    <a:srgbClr val="000000">
                      <a:alpha val="85000"/>
                    </a:srgbClr>
                  </a:outerShdw>
                </a:effectLst>
                <a:latin typeface="Arial Bold Italic" charset="0"/>
              </a:rPr>
              <a:t>论 到 为 圣 徒 捐 钱</a:t>
            </a:r>
            <a:r>
              <a:rPr lang="en-US" sz="4000" dirty="0">
                <a:solidFill>
                  <a:srgbClr val="FFFFFF"/>
                </a:solidFill>
                <a:effectLst>
                  <a:outerShdw blurRad="206375" dist="177800" dir="2700000" algn="tl" rotWithShape="0">
                    <a:srgbClr val="000000">
                      <a:alpha val="85000"/>
                    </a:srgbClr>
                  </a:outerShdw>
                </a:effectLst>
                <a:latin typeface="Arial Bold Italic" charset="0"/>
              </a:rPr>
              <a:t>…</a:t>
            </a:r>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en-US" sz="4000" dirty="0">
                <a:solidFill>
                  <a:srgbClr val="FFFFFF"/>
                </a:solidFill>
                <a:effectLst>
                  <a:outerShdw blurRad="206375" dist="177800" dir="2700000" algn="tl" rotWithShape="0">
                    <a:srgbClr val="000000">
                      <a:alpha val="85000"/>
                    </a:srgbClr>
                  </a:outerShdw>
                </a:effectLst>
                <a:latin typeface="Arial Bold Italic" charset="0"/>
              </a:rPr>
              <a:t> </a:t>
            </a:r>
            <a:br>
              <a:rPr lang="en-US" sz="4000" dirty="0">
                <a:solidFill>
                  <a:srgbClr val="FFFFFF"/>
                </a:solidFill>
                <a:effectLst>
                  <a:outerShdw blurRad="206375" dist="177800" dir="2700000" algn="tl" rotWithShape="0">
                    <a:srgbClr val="000000">
                      <a:alpha val="85000"/>
                    </a:srgbClr>
                  </a:outerShdw>
                </a:effectLst>
                <a:latin typeface="Arial Bold Italic" charset="0"/>
              </a:rPr>
            </a:br>
            <a:r>
              <a:rPr lang="en-US" sz="4000" dirty="0">
                <a:solidFill>
                  <a:srgbClr val="FFFFFF"/>
                </a:solidFill>
                <a:effectLst>
                  <a:outerShdw blurRad="206375" dist="177800" dir="2700000" algn="tl" rotWithShape="0">
                    <a:srgbClr val="000000">
                      <a:alpha val="85000"/>
                    </a:srgbClr>
                  </a:outerShdw>
                </a:effectLst>
                <a:latin typeface="Arial Bold Italic" charset="0"/>
              </a:rPr>
              <a:t>(</a:t>
            </a:r>
            <a:r>
              <a:rPr lang="zh-CN" altLang="en-US" sz="4000" dirty="0">
                <a:solidFill>
                  <a:srgbClr val="FFFFFF"/>
                </a:solidFill>
                <a:effectLst>
                  <a:outerShdw blurRad="206375" dist="177800" dir="2700000" algn="tl" rotWithShape="0">
                    <a:srgbClr val="000000">
                      <a:alpha val="85000"/>
                    </a:srgbClr>
                  </a:outerShdw>
                </a:effectLst>
                <a:latin typeface="Arial Bold Italic" charset="0"/>
              </a:rPr>
              <a:t>林前</a:t>
            </a:r>
            <a:r>
              <a:rPr lang="en-US" sz="4000" dirty="0">
                <a:solidFill>
                  <a:srgbClr val="FFFFFF"/>
                </a:solidFill>
                <a:effectLst>
                  <a:outerShdw blurRad="206375" dist="177800" dir="2700000" algn="tl" rotWithShape="0">
                    <a:srgbClr val="000000">
                      <a:alpha val="85000"/>
                    </a:srgbClr>
                  </a:outerShdw>
                </a:effectLst>
                <a:latin typeface="Arial Bold Italic" charset="0"/>
              </a:rPr>
              <a:t>16:1)</a:t>
            </a:r>
          </a:p>
        </p:txBody>
      </p:sp>
      <p:sp>
        <p:nvSpPr>
          <p:cNvPr id="204806" name="Text Box 6"/>
          <p:cNvSpPr txBox="1">
            <a:spLocks noChangeArrowheads="1"/>
          </p:cNvSpPr>
          <p:nvPr/>
        </p:nvSpPr>
        <p:spPr bwMode="auto">
          <a:xfrm>
            <a:off x="0" y="72008"/>
            <a:ext cx="7812360" cy="1268760"/>
          </a:xfrm>
          <a:prstGeom prst="rect">
            <a:avLst/>
          </a:prstGeom>
          <a:noFill/>
          <a:ln>
            <a:noFill/>
          </a:ln>
          <a:effectLst>
            <a:outerShdw blurRad="63500" dist="38099" dir="2700000" algn="ctr" rotWithShape="0">
              <a:schemeClr val="tx1">
                <a:alpha val="74997"/>
              </a:schemeClr>
            </a:outerShdw>
          </a:effectLst>
        </p:spPr>
        <p:txBody>
          <a:bodyPr lIns="129224" tIns="64615" rIns="129224" bIns="64615" anchor="ctr"/>
          <a:lstStyle>
            <a:defPPr>
              <a:defRPr lang="en-US"/>
            </a:defPPr>
            <a:lvl1pPr algn="l" defTabSz="650875">
              <a:defRPr sz="4800">
                <a:solidFill>
                  <a:srgbClr val="FFFFFF"/>
                </a:solidFill>
                <a:effectLst>
                  <a:outerShdw blurRad="206375" dist="177800" dir="2700000" algn="tl" rotWithShape="0">
                    <a:srgbClr val="000000">
                      <a:alpha val="85000"/>
                    </a:srgbClr>
                  </a:outerShdw>
                </a:effectLst>
                <a:latin typeface="Arial Bold Italic" charset="0"/>
                <a:sym typeface="Times New Roman" charset="0"/>
              </a:defRPr>
            </a:lvl1pPr>
            <a:lvl2pPr marL="1057275" indent="-406400" algn="l" defTabSz="650875">
              <a:defRPr sz="1200">
                <a:latin typeface="Times New Roman" charset="0"/>
                <a:sym typeface="Times New Roman" charset="0"/>
              </a:defRPr>
            </a:lvl2pPr>
            <a:lvl3pPr marL="1625600" indent="-325438" algn="l" defTabSz="650875">
              <a:defRPr sz="1200">
                <a:latin typeface="Times New Roman" charset="0"/>
                <a:sym typeface="Times New Roman" charset="0"/>
              </a:defRPr>
            </a:lvl3pPr>
            <a:lvl4pPr marL="2276475" indent="-325438" algn="l" defTabSz="650875">
              <a:defRPr sz="1200">
                <a:latin typeface="Times New Roman" charset="0"/>
                <a:sym typeface="Times New Roman" charset="0"/>
              </a:defRPr>
            </a:lvl4pPr>
            <a:lvl5pPr marL="2925763" indent="-325438" algn="l" defTabSz="650875">
              <a:defRPr sz="1200">
                <a:latin typeface="Times New Roman" charset="0"/>
                <a:sym typeface="Times New Roman" charset="0"/>
              </a:defRPr>
            </a:lvl5pPr>
            <a:lvl6pPr marL="3382963" indent="-325438" defTabSz="650875" fontAlgn="base">
              <a:spcBef>
                <a:spcPct val="0"/>
              </a:spcBef>
              <a:spcAft>
                <a:spcPct val="0"/>
              </a:spcAft>
              <a:defRPr sz="1200">
                <a:latin typeface="Times New Roman" charset="0"/>
                <a:sym typeface="Times New Roman" charset="0"/>
              </a:defRPr>
            </a:lvl6pPr>
            <a:lvl7pPr marL="3840163" indent="-325438" defTabSz="650875" fontAlgn="base">
              <a:spcBef>
                <a:spcPct val="0"/>
              </a:spcBef>
              <a:spcAft>
                <a:spcPct val="0"/>
              </a:spcAft>
              <a:defRPr sz="1200">
                <a:latin typeface="Times New Roman" charset="0"/>
                <a:sym typeface="Times New Roman" charset="0"/>
              </a:defRPr>
            </a:lvl7pPr>
            <a:lvl8pPr marL="4297363" indent="-325438" defTabSz="650875" fontAlgn="base">
              <a:spcBef>
                <a:spcPct val="0"/>
              </a:spcBef>
              <a:spcAft>
                <a:spcPct val="0"/>
              </a:spcAft>
              <a:defRPr sz="1200">
                <a:latin typeface="Times New Roman" charset="0"/>
                <a:sym typeface="Times New Roman" charset="0"/>
              </a:defRPr>
            </a:lvl8pPr>
            <a:lvl9pPr marL="4754563" indent="-325438" defTabSz="650875" fontAlgn="base">
              <a:spcBef>
                <a:spcPct val="0"/>
              </a:spcBef>
              <a:spcAft>
                <a:spcPct val="0"/>
              </a:spcAft>
              <a:defRPr sz="1200">
                <a:latin typeface="Times New Roman" charset="0"/>
                <a:sym typeface="Times New Roman" charset="0"/>
              </a:defRPr>
            </a:lvl9pPr>
          </a:lstStyle>
          <a:p>
            <a:r>
              <a:rPr lang="zh-CN" altLang="en-US" sz="4000" dirty="0"/>
              <a:t>在等候的日子，我们如何将福音广传。。。</a:t>
            </a:r>
          </a:p>
        </p:txBody>
      </p:sp>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81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4000" cy="685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631811" name="Rectangle 3"/>
          <p:cNvSpPr>
            <a:spLocks noGrp="1" noChangeArrowheads="1"/>
          </p:cNvSpPr>
          <p:nvPr>
            <p:ph type="title"/>
          </p:nvPr>
        </p:nvSpPr>
        <p:spPr>
          <a:xfrm>
            <a:off x="0" y="304801"/>
            <a:ext cx="6553200" cy="1219200"/>
          </a:xfrm>
          <a:solidFill>
            <a:schemeClr val="bg1"/>
          </a:solidFill>
        </p:spPr>
        <p:txBody>
          <a:bodyPr/>
          <a:lstStyle/>
          <a:p>
            <a:pPr eaLnBrk="1" hangingPunct="1"/>
            <a:r>
              <a:rPr lang="zh-CN" altLang="en-US" sz="4000" b="1" dirty="0">
                <a:solidFill>
                  <a:srgbClr val="FFFFFF"/>
                </a:solidFill>
                <a:latin typeface="Arial"/>
                <a:ea typeface="ＭＳ Ｐゴシック" charset="0"/>
                <a:cs typeface="Arial"/>
              </a:rPr>
              <a:t>筹募款项 </a:t>
            </a:r>
            <a:r>
              <a:rPr lang="en-US" sz="4000" b="1" dirty="0">
                <a:solidFill>
                  <a:srgbClr val="FFFFFF"/>
                </a:solidFill>
                <a:latin typeface="Arial"/>
                <a:ea typeface="ＭＳ Ｐゴシック" charset="0"/>
                <a:cs typeface="Arial"/>
              </a:rPr>
              <a:t>(16:1-2)</a:t>
            </a:r>
          </a:p>
        </p:txBody>
      </p:sp>
      <p:sp>
        <p:nvSpPr>
          <p:cNvPr id="192516" name="AutoShape 4"/>
          <p:cNvSpPr>
            <a:spLocks noChangeArrowheads="1"/>
          </p:cNvSpPr>
          <p:nvPr/>
        </p:nvSpPr>
        <p:spPr bwMode="auto">
          <a:xfrm rot="2130249" flipV="1">
            <a:off x="4191001" y="5181600"/>
            <a:ext cx="2819400" cy="533400"/>
          </a:xfrm>
          <a:prstGeom prst="curvedDownArrow">
            <a:avLst>
              <a:gd name="adj1" fmla="val 105714"/>
              <a:gd name="adj2" fmla="val 211429"/>
              <a:gd name="adj3" fmla="val 33333"/>
            </a:avLst>
          </a:pr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EAEAEA"/>
              </a:solidFill>
              <a:latin typeface="Arial"/>
              <a:cs typeface="Arial"/>
            </a:endParaRPr>
          </a:p>
        </p:txBody>
      </p:sp>
      <p:sp>
        <p:nvSpPr>
          <p:cNvPr id="192518" name="AutoShape 6"/>
          <p:cNvSpPr>
            <a:spLocks noChangeArrowheads="1"/>
          </p:cNvSpPr>
          <p:nvPr/>
        </p:nvSpPr>
        <p:spPr bwMode="auto">
          <a:xfrm rot="21468871" flipH="1">
            <a:off x="4419600" y="3508375"/>
            <a:ext cx="1371600" cy="685800"/>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lIns="91269" tIns="45635" rIns="91269" bIns="45635" anchor="ctr"/>
          <a:lstStyle/>
          <a:p>
            <a:pPr algn="l" eaLnBrk="0" hangingPunct="0"/>
            <a:endParaRPr lang="en-US" b="0">
              <a:solidFill>
                <a:srgbClr val="EAEAEA"/>
              </a:solidFill>
              <a:latin typeface="Arial"/>
              <a:cs typeface="Arial"/>
            </a:endParaRPr>
          </a:p>
        </p:txBody>
      </p:sp>
      <p:sp>
        <p:nvSpPr>
          <p:cNvPr id="192519" name="Text Box 7"/>
          <p:cNvSpPr txBox="1">
            <a:spLocks noChangeArrowheads="1"/>
          </p:cNvSpPr>
          <p:nvPr/>
        </p:nvSpPr>
        <p:spPr bwMode="auto">
          <a:xfrm>
            <a:off x="8316416" y="27"/>
            <a:ext cx="806829" cy="460221"/>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lIns="91269" tIns="45635" rIns="91269" bIns="45635">
            <a:spAutoFit/>
          </a:bodyPr>
          <a:lstStyle/>
          <a:p>
            <a:pPr algn="l" eaLnBrk="0" hangingPunct="0">
              <a:defRPr/>
            </a:pPr>
            <a:r>
              <a:rPr lang="en-US">
                <a:solidFill>
                  <a:srgbClr val="FFFFFF"/>
                </a:solidFill>
                <a:latin typeface="Arial"/>
                <a:ea typeface="ＭＳ Ｐゴシック" charset="-128"/>
                <a:cs typeface="Arial"/>
              </a:rPr>
              <a:t>154f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2518"/>
                                        </p:tgtEl>
                                        <p:attrNameLst>
                                          <p:attrName>style.visibility</p:attrName>
                                        </p:attrNameLst>
                                      </p:cBhvr>
                                      <p:to>
                                        <p:strVal val="visible"/>
                                      </p:to>
                                    </p:set>
                                    <p:animEffect transition="in" filter="wipe(right)">
                                      <p:cBhvr>
                                        <p:cTn id="7" dur="500"/>
                                        <p:tgtEl>
                                          <p:spTgt spid="1925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2516"/>
                                        </p:tgtEl>
                                        <p:attrNameLst>
                                          <p:attrName>style.visibility</p:attrName>
                                        </p:attrNameLst>
                                      </p:cBhvr>
                                      <p:to>
                                        <p:strVal val="visible"/>
                                      </p:to>
                                    </p:set>
                                    <p:animEffect transition="in" filter="wipe(left)">
                                      <p:cBhvr>
                                        <p:cTn id="12"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nimBg="1"/>
      <p:bldP spid="192518"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269" tIns="45635" rIns="91269" bIns="45635" anchor="ctr"/>
          <a:lstStyle/>
          <a:p>
            <a:pPr eaLnBrk="0" hangingPunct="0">
              <a:spcBef>
                <a:spcPct val="50000"/>
              </a:spcBef>
              <a:defRPr/>
            </a:pPr>
            <a:endParaRPr lang="en-US" sz="2800" b="0">
              <a:solidFill>
                <a:srgbClr val="FFFFFF"/>
              </a:solidFill>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zh-CN" alt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关于‘捐献’的四个命令</a:t>
            </a:r>
            <a:endParaRPr lang="en-US" sz="4000" dirty="0">
              <a:latin typeface="Arial" charset="0"/>
              <a:ea typeface="ＭＳ Ｐゴシック" charset="0"/>
              <a:cs typeface="ＭＳ Ｐゴシック" charset="0"/>
            </a:endParaRPr>
          </a:p>
        </p:txBody>
      </p:sp>
      <p:grpSp>
        <p:nvGrpSpPr>
          <p:cNvPr id="2" name="Group 4"/>
          <p:cNvGrpSpPr>
            <a:grpSpLocks/>
          </p:cNvGrpSpPr>
          <p:nvPr/>
        </p:nvGrpSpPr>
        <p:grpSpPr bwMode="auto">
          <a:xfrm>
            <a:off x="990601" y="1447800"/>
            <a:ext cx="7848600" cy="1143000"/>
            <a:chOff x="672" y="912"/>
            <a:chExt cx="4944"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2"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a:t>
              </a:r>
              <a:r>
                <a:rPr lang="zh-CN" altLang="en-US" sz="3200" dirty="0">
                  <a:solidFill>
                    <a:srgbClr val="000000"/>
                  </a:solidFill>
                </a:rPr>
                <a:t>给有</a:t>
              </a:r>
              <a:r>
                <a:rPr lang="zh-CN" altLang="en-US" sz="3200" dirty="0">
                  <a:solidFill>
                    <a:srgbClr val="C00000"/>
                  </a:solidFill>
                </a:rPr>
                <a:t>需要的信徒</a:t>
              </a:r>
              <a:r>
                <a:rPr lang="en-US" sz="3200" dirty="0">
                  <a:solidFill>
                    <a:srgbClr val="000000"/>
                  </a:solidFill>
                </a:rPr>
                <a:t>(16:1)</a:t>
              </a:r>
            </a:p>
          </p:txBody>
        </p:sp>
      </p:grpSp>
      <p:grpSp>
        <p:nvGrpSpPr>
          <p:cNvPr id="3" name="Group 7"/>
          <p:cNvGrpSpPr>
            <a:grpSpLocks/>
          </p:cNvGrpSpPr>
          <p:nvPr/>
        </p:nvGrpSpPr>
        <p:grpSpPr bwMode="auto">
          <a:xfrm>
            <a:off x="990601" y="2514600"/>
            <a:ext cx="7848600" cy="1143000"/>
            <a:chOff x="672" y="912"/>
            <a:chExt cx="4944"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0"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a:t>
              </a:r>
              <a:r>
                <a:rPr lang="zh-CN" altLang="en-US" sz="3200" dirty="0">
                  <a:solidFill>
                    <a:srgbClr val="C00000"/>
                  </a:solidFill>
                </a:rPr>
                <a:t>经常</a:t>
              </a:r>
              <a:r>
                <a:rPr lang="zh-CN" altLang="en-US" sz="3200" dirty="0">
                  <a:solidFill>
                    <a:srgbClr val="000000"/>
                  </a:solidFill>
                </a:rPr>
                <a:t>给 </a:t>
              </a:r>
              <a:r>
                <a:rPr lang="en-US" sz="3200" dirty="0">
                  <a:solidFill>
                    <a:srgbClr val="000000"/>
                  </a:solidFill>
                </a:rPr>
                <a:t>(16:2a)</a:t>
              </a:r>
            </a:p>
          </p:txBody>
        </p:sp>
      </p:grpSp>
      <p:grpSp>
        <p:nvGrpSpPr>
          <p:cNvPr id="5" name="Group 10"/>
          <p:cNvGrpSpPr>
            <a:grpSpLocks/>
          </p:cNvGrpSpPr>
          <p:nvPr/>
        </p:nvGrpSpPr>
        <p:grpSpPr bwMode="auto">
          <a:xfrm>
            <a:off x="990601" y="3581400"/>
            <a:ext cx="7848600" cy="1143000"/>
            <a:chOff x="672" y="912"/>
            <a:chExt cx="4944"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88"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a:t>
              </a:r>
              <a:r>
                <a:rPr lang="zh-CN" altLang="en-US" sz="3200" dirty="0">
                  <a:solidFill>
                    <a:srgbClr val="C00000"/>
                  </a:solidFill>
                </a:rPr>
                <a:t>按收入的比例</a:t>
              </a:r>
              <a:r>
                <a:rPr lang="zh-CN" altLang="en-US" sz="3200" dirty="0">
                  <a:solidFill>
                    <a:srgbClr val="000000"/>
                  </a:solidFill>
                </a:rPr>
                <a:t>给</a:t>
              </a:r>
              <a:r>
                <a:rPr lang="en-US" sz="3200" dirty="0">
                  <a:solidFill>
                    <a:srgbClr val="000000"/>
                  </a:solidFill>
                </a:rPr>
                <a:t>(16:2b)</a:t>
              </a:r>
            </a:p>
          </p:txBody>
        </p:sp>
      </p:grpSp>
      <p:sp>
        <p:nvSpPr>
          <p:cNvPr id="6" name="TextBox 5"/>
          <p:cNvSpPr txBox="1"/>
          <p:nvPr/>
        </p:nvSpPr>
        <p:spPr>
          <a:xfrm>
            <a:off x="6068075" y="6156592"/>
            <a:ext cx="2401323" cy="584628"/>
          </a:xfrm>
          <a:prstGeom prst="rect">
            <a:avLst/>
          </a:prstGeom>
          <a:noFill/>
        </p:spPr>
        <p:txBody>
          <a:bodyPr wrap="none" lIns="91293" tIns="45647" rIns="91293" bIns="45647" rtlCol="0">
            <a:spAutoFit/>
          </a:bodyPr>
          <a:lstStyle/>
          <a:p>
            <a:r>
              <a:rPr lang="zh-CN" altLang="en-US" sz="3200" i="1" dirty="0"/>
              <a:t>格林多前 </a:t>
            </a:r>
            <a:r>
              <a:rPr lang="en-US" sz="3200" i="1" dirty="0"/>
              <a:t>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ChangeArrowheads="1"/>
          </p:cNvSpPr>
          <p:nvPr>
            <p:ph type="title" idx="4294967295"/>
          </p:nvPr>
        </p:nvSpPr>
        <p:spPr/>
        <p:txBody>
          <a:bodyPr/>
          <a:lstStyle/>
          <a:p>
            <a:r>
              <a:rPr lang="zh-CN" altLang="en-US" dirty="0">
                <a:latin typeface="Arial" charset="0"/>
                <a:ea typeface="ＭＳ Ｐゴシック" charset="0"/>
                <a:cs typeface="ＭＳ Ｐゴシック" charset="0"/>
              </a:rPr>
              <a:t>如何对待什一奉献？</a:t>
            </a:r>
            <a:endParaRPr lang="en-US" dirty="0">
              <a:latin typeface="Arial" charset="0"/>
              <a:ea typeface="ＭＳ Ｐゴシック" charset="0"/>
              <a:cs typeface="ＭＳ Ｐゴシック" charset="0"/>
            </a:endParaRPr>
          </a:p>
        </p:txBody>
      </p:sp>
      <p:pic>
        <p:nvPicPr>
          <p:cNvPr id="636931" name="Picture 3" descr="Tithe_colou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1000" y="1520861"/>
            <a:ext cx="7848600" cy="533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2895600" y="3962401"/>
            <a:ext cx="2362200" cy="1676400"/>
          </a:xfrm>
          <a:prstGeom prst="rect">
            <a:avLst/>
          </a:prstGeom>
          <a:solidFill>
            <a:srgbClr val="EEF57B"/>
          </a:solidFill>
          <a:ln w="9525">
            <a:noFill/>
            <a:miter lim="800000"/>
            <a:headEnd/>
            <a:tailEnd/>
          </a:ln>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zh-CN" altLang="en-US" sz="2800" dirty="0">
                <a:solidFill>
                  <a:schemeClr val="tx2"/>
                </a:solidFill>
              </a:rPr>
              <a:t>你可否借我十元做我的十一奉献</a:t>
            </a:r>
            <a:r>
              <a:rPr lang="en-US" sz="2800" dirty="0">
                <a:solidFill>
                  <a:schemeClr val="tx2"/>
                </a:solidFill>
              </a:rPr>
              <a:t>?</a:t>
            </a:r>
          </a:p>
        </p:txBody>
      </p:sp>
      <p:sp>
        <p:nvSpPr>
          <p:cNvPr id="636933" name="Rounded Rectangular Callout 4"/>
          <p:cNvSpPr>
            <a:spLocks noChangeArrowheads="1"/>
          </p:cNvSpPr>
          <p:nvPr/>
        </p:nvSpPr>
        <p:spPr bwMode="auto">
          <a:xfrm rot="10800000" flipH="1">
            <a:off x="2895600" y="4038600"/>
            <a:ext cx="2362200" cy="1447800"/>
          </a:xfrm>
          <a:prstGeom prst="wedgeRoundRectCallout">
            <a:avLst>
              <a:gd name="adj1" fmla="val -32389"/>
              <a:gd name="adj2" fmla="val 73157"/>
              <a:gd name="adj3"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1269" tIns="45635" rIns="91269" bIns="45635"/>
          <a:lstStyle/>
          <a:p>
            <a:pPr algn="l" eaLnBrk="0" hangingPunct="0"/>
            <a:endParaRPr lang="en-US" b="0"/>
          </a:p>
        </p:txBody>
      </p:sp>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7954" name="Picture 2" descr="tithing-backlash"/>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64361" y="1219201"/>
            <a:ext cx="2479675"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7955" name="Picture 3" descr="tith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01801"/>
            <a:ext cx="4876800" cy="325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7956" name="Rectangle 4"/>
          <p:cNvSpPr>
            <a:spLocks noGrp="1" noChangeArrowheads="1"/>
          </p:cNvSpPr>
          <p:nvPr>
            <p:ph type="title" idx="4294967295"/>
          </p:nvPr>
        </p:nvSpPr>
        <p:spPr/>
        <p:txBody>
          <a:bodyPr/>
          <a:lstStyle/>
          <a:p>
            <a:r>
              <a:rPr lang="zh-CN" altLang="en-US" dirty="0">
                <a:solidFill>
                  <a:srgbClr val="FFFFFF"/>
                </a:solidFill>
                <a:latin typeface="Arial" charset="0"/>
                <a:ea typeface="ＭＳ Ｐゴシック" charset="0"/>
                <a:cs typeface="ＭＳ Ｐゴシック" charset="0"/>
              </a:rPr>
              <a:t>基督徒应当十一奉献吗</a:t>
            </a:r>
            <a:r>
              <a:rPr lang="en-US" altLang="zh-CN" dirty="0">
                <a:solidFill>
                  <a:srgbClr val="FFFFFF"/>
                </a:solidFill>
                <a:latin typeface="Arial" charset="0"/>
                <a:ea typeface="ＭＳ Ｐゴシック" charset="0"/>
                <a:cs typeface="ＭＳ Ｐゴシック" charset="0"/>
              </a:rPr>
              <a:t>?</a:t>
            </a:r>
            <a:endParaRPr lang="en-US" dirty="0">
              <a:solidFill>
                <a:srgbClr val="FFFFFF"/>
              </a:solidFill>
              <a:latin typeface="Arial" charset="0"/>
              <a:ea typeface="ＭＳ Ｐゴシック" charset="0"/>
              <a:cs typeface="ＭＳ Ｐゴシック" charset="0"/>
            </a:endParaRP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8978" name="Picture 2" descr="money -  bills wealth clock gears tim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4292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8979" name="Rectangle 3"/>
          <p:cNvSpPr>
            <a:spLocks noGrp="1" noChangeArrowheads="1"/>
          </p:cNvSpPr>
          <p:nvPr>
            <p:ph type="title" idx="4294967295"/>
          </p:nvPr>
        </p:nvSpPr>
        <p:spPr>
          <a:xfrm>
            <a:off x="5724128" y="274638"/>
            <a:ext cx="3203848" cy="5897562"/>
          </a:xfrm>
        </p:spPr>
        <p:txBody>
          <a:bodyPr/>
          <a:lstStyle/>
          <a:p>
            <a:r>
              <a:rPr lang="zh-CN" altLang="en-US" dirty="0">
                <a:solidFill>
                  <a:srgbClr val="FFFFFF"/>
                </a:solidFill>
                <a:latin typeface="Arial" charset="0"/>
                <a:ea typeface="ＭＳ Ｐゴシック" charset="0"/>
                <a:cs typeface="ＭＳ Ｐゴシック" charset="0"/>
              </a:rPr>
              <a:t>你希望上帝基于你的净工资或薪金总额来祝福你</a:t>
            </a:r>
            <a:r>
              <a:rPr lang="en-US" altLang="zh-CN" dirty="0">
                <a:solidFill>
                  <a:srgbClr val="FFFFFF"/>
                </a:solidFill>
                <a:latin typeface="Arial" charset="0"/>
                <a:ea typeface="ＭＳ Ｐゴシック" charset="0"/>
                <a:cs typeface="ＭＳ Ｐゴシック" charset="0"/>
              </a:rPr>
              <a:t>?</a:t>
            </a:r>
            <a:endParaRPr lang="en-US" dirty="0">
              <a:solidFill>
                <a:srgbClr val="FFFFFF"/>
              </a:solidFill>
              <a:latin typeface="Arial" charset="0"/>
              <a:ea typeface="ＭＳ Ｐゴシック" charset="0"/>
              <a:cs typeface="ＭＳ Ｐゴシック"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8979"/>
                                        </p:tgtEl>
                                        <p:attrNameLst>
                                          <p:attrName>style.visibility</p:attrName>
                                        </p:attrNameLst>
                                      </p:cBhvr>
                                      <p:to>
                                        <p:strVal val="visible"/>
                                      </p:to>
                                    </p:set>
                                    <p:anim calcmode="lin" valueType="num">
                                      <p:cBhvr additive="base">
                                        <p:cTn id="7" dur="500" fill="hold"/>
                                        <p:tgtEl>
                                          <p:spTgt spid="638979"/>
                                        </p:tgtEl>
                                        <p:attrNameLst>
                                          <p:attrName>ppt_x</p:attrName>
                                        </p:attrNameLst>
                                      </p:cBhvr>
                                      <p:tavLst>
                                        <p:tav tm="0">
                                          <p:val>
                                            <p:strVal val="#ppt_x"/>
                                          </p:val>
                                        </p:tav>
                                        <p:tav tm="100000">
                                          <p:val>
                                            <p:strVal val="#ppt_x"/>
                                          </p:val>
                                        </p:tav>
                                      </p:tavLst>
                                    </p:anim>
                                    <p:anim calcmode="lin" valueType="num">
                                      <p:cBhvr additive="base">
                                        <p:cTn id="8" dur="500" fill="hold"/>
                                        <p:tgtEl>
                                          <p:spTgt spid="6389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269" tIns="45635" rIns="91269" bIns="45635" anchor="ctr"/>
          <a:lstStyle/>
          <a:p>
            <a:pPr eaLnBrk="0" hangingPunct="0">
              <a:spcBef>
                <a:spcPct val="50000"/>
              </a:spcBef>
              <a:defRPr/>
            </a:pPr>
            <a:endParaRPr lang="en-US" sz="2800" b="0">
              <a:solidFill>
                <a:srgbClr val="FFFFFF"/>
              </a:solidFill>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zh-CN" alt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关于‘捐献’的四个命令</a:t>
            </a:r>
            <a:endParaRPr lang="en-US" sz="4000" dirty="0">
              <a:latin typeface="Arial" charset="0"/>
              <a:ea typeface="ＭＳ Ｐゴシック" charset="0"/>
              <a:cs typeface="ＭＳ Ｐゴシック" charset="0"/>
            </a:endParaRPr>
          </a:p>
        </p:txBody>
      </p:sp>
      <p:grpSp>
        <p:nvGrpSpPr>
          <p:cNvPr id="2" name="Group 4"/>
          <p:cNvGrpSpPr>
            <a:grpSpLocks/>
          </p:cNvGrpSpPr>
          <p:nvPr/>
        </p:nvGrpSpPr>
        <p:grpSpPr bwMode="auto">
          <a:xfrm>
            <a:off x="990601" y="1447800"/>
            <a:ext cx="7848600" cy="1143000"/>
            <a:chOff x="672" y="912"/>
            <a:chExt cx="4944"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2"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a:t>
              </a:r>
              <a:r>
                <a:rPr lang="zh-CN" altLang="en-US" sz="3200" dirty="0">
                  <a:solidFill>
                    <a:srgbClr val="000000"/>
                  </a:solidFill>
                </a:rPr>
                <a:t>给有</a:t>
              </a:r>
              <a:r>
                <a:rPr lang="zh-CN" altLang="en-US" sz="3200" dirty="0">
                  <a:solidFill>
                    <a:srgbClr val="C00000"/>
                  </a:solidFill>
                </a:rPr>
                <a:t>需要的信徒</a:t>
              </a:r>
              <a:r>
                <a:rPr lang="en-US" sz="3200" dirty="0">
                  <a:solidFill>
                    <a:srgbClr val="000000"/>
                  </a:solidFill>
                </a:rPr>
                <a:t>(16:1)</a:t>
              </a:r>
            </a:p>
          </p:txBody>
        </p:sp>
      </p:grpSp>
      <p:grpSp>
        <p:nvGrpSpPr>
          <p:cNvPr id="3" name="Group 7"/>
          <p:cNvGrpSpPr>
            <a:grpSpLocks/>
          </p:cNvGrpSpPr>
          <p:nvPr/>
        </p:nvGrpSpPr>
        <p:grpSpPr bwMode="auto">
          <a:xfrm>
            <a:off x="990601" y="2514600"/>
            <a:ext cx="7848600" cy="1143000"/>
            <a:chOff x="672" y="912"/>
            <a:chExt cx="4944"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90"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a:t>
              </a:r>
              <a:r>
                <a:rPr lang="zh-CN" altLang="en-US" sz="3200" dirty="0">
                  <a:solidFill>
                    <a:srgbClr val="C00000"/>
                  </a:solidFill>
                </a:rPr>
                <a:t>经常</a:t>
              </a:r>
              <a:r>
                <a:rPr lang="zh-CN" altLang="en-US" sz="3200" dirty="0">
                  <a:solidFill>
                    <a:srgbClr val="000000"/>
                  </a:solidFill>
                </a:rPr>
                <a:t>给 </a:t>
              </a:r>
              <a:r>
                <a:rPr lang="en-US" sz="3200" dirty="0">
                  <a:solidFill>
                    <a:srgbClr val="000000"/>
                  </a:solidFill>
                </a:rPr>
                <a:t>(16:2a)</a:t>
              </a:r>
            </a:p>
          </p:txBody>
        </p:sp>
      </p:grpSp>
      <p:grpSp>
        <p:nvGrpSpPr>
          <p:cNvPr id="5" name="Group 10"/>
          <p:cNvGrpSpPr>
            <a:grpSpLocks/>
          </p:cNvGrpSpPr>
          <p:nvPr/>
        </p:nvGrpSpPr>
        <p:grpSpPr bwMode="auto">
          <a:xfrm>
            <a:off x="990601" y="3581400"/>
            <a:ext cx="7848600" cy="1143000"/>
            <a:chOff x="672" y="912"/>
            <a:chExt cx="4944"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888"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a:t>
              </a:r>
              <a:r>
                <a:rPr lang="zh-CN" altLang="en-US" sz="3200" dirty="0">
                  <a:solidFill>
                    <a:srgbClr val="C00000"/>
                  </a:solidFill>
                </a:rPr>
                <a:t>按收入的比例</a:t>
              </a:r>
              <a:r>
                <a:rPr lang="zh-CN" altLang="en-US" sz="3200" dirty="0">
                  <a:solidFill>
                    <a:srgbClr val="000000"/>
                  </a:solidFill>
                </a:rPr>
                <a:t>给</a:t>
              </a:r>
              <a:r>
                <a:rPr lang="en-US" sz="3200" dirty="0">
                  <a:solidFill>
                    <a:srgbClr val="000000"/>
                  </a:solidFill>
                </a:rPr>
                <a:t>(16:2b)</a:t>
              </a:r>
            </a:p>
          </p:txBody>
        </p:sp>
      </p:grpSp>
      <p:sp>
        <p:nvSpPr>
          <p:cNvPr id="6" name="TextBox 5"/>
          <p:cNvSpPr txBox="1"/>
          <p:nvPr/>
        </p:nvSpPr>
        <p:spPr>
          <a:xfrm>
            <a:off x="6068075" y="6156592"/>
            <a:ext cx="2401323" cy="584628"/>
          </a:xfrm>
          <a:prstGeom prst="rect">
            <a:avLst/>
          </a:prstGeom>
          <a:noFill/>
        </p:spPr>
        <p:txBody>
          <a:bodyPr wrap="none" lIns="91293" tIns="45647" rIns="91293" bIns="45647" rtlCol="0">
            <a:spAutoFit/>
          </a:bodyPr>
          <a:lstStyle/>
          <a:p>
            <a:r>
              <a:rPr lang="zh-CN" altLang="en-US" sz="3200" i="1" dirty="0">
                <a:solidFill>
                  <a:srgbClr val="000000"/>
                </a:solidFill>
              </a:rPr>
              <a:t>格林多前 </a:t>
            </a:r>
            <a:r>
              <a:rPr lang="en-US" sz="3200" i="1" dirty="0">
                <a:solidFill>
                  <a:srgbClr val="000000"/>
                </a:solidFill>
              </a:rPr>
              <a:t>16</a:t>
            </a:r>
          </a:p>
        </p:txBody>
      </p:sp>
      <p:grpSp>
        <p:nvGrpSpPr>
          <p:cNvPr id="14" name="Group 13"/>
          <p:cNvGrpSpPr>
            <a:grpSpLocks/>
          </p:cNvGrpSpPr>
          <p:nvPr/>
        </p:nvGrpSpPr>
        <p:grpSpPr bwMode="auto">
          <a:xfrm>
            <a:off x="990601" y="4648200"/>
            <a:ext cx="7848600" cy="1143000"/>
            <a:chOff x="672" y="912"/>
            <a:chExt cx="4944" cy="720"/>
          </a:xfrm>
        </p:grpSpPr>
        <p:pic>
          <p:nvPicPr>
            <p:cNvPr id="15" name="Picture 14"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4.</a:t>
              </a:r>
              <a:r>
                <a:rPr lang="en-US" sz="3200" dirty="0">
                  <a:solidFill>
                    <a:srgbClr val="000000"/>
                  </a:solidFill>
                </a:rPr>
                <a:t> 	</a:t>
              </a:r>
              <a:r>
                <a:rPr lang="zh-CN" altLang="en-US" sz="3200" dirty="0">
                  <a:solidFill>
                    <a:srgbClr val="C00000"/>
                  </a:solidFill>
                </a:rPr>
                <a:t>有责任感 </a:t>
              </a:r>
              <a:r>
                <a:rPr lang="en-US" sz="3200" dirty="0">
                  <a:solidFill>
                    <a:srgbClr val="000000"/>
                  </a:solidFill>
                </a:rPr>
                <a:t>(16:3-4)</a:t>
              </a:r>
            </a:p>
          </p:txBody>
        </p:sp>
      </p:grpSp>
    </p:spTree>
    <p:extLst>
      <p:ext uri="{BB962C8B-B14F-4D97-AF65-F5344CB8AC3E}">
        <p14:creationId xmlns:p14="http://schemas.microsoft.com/office/powerpoint/2010/main" val="38854829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p:cNvPicPr>
            <a:picLocks noChangeAspect="1" noChangeArrowheads="1"/>
          </p:cNvPicPr>
          <p:nvPr/>
        </p:nvPicPr>
        <p:blipFill>
          <a:blip r:embed="rId3"/>
          <a:srcRect/>
          <a:stretch>
            <a:fillRect/>
          </a:stretch>
        </p:blipFill>
        <p:spPr bwMode="auto">
          <a:xfrm>
            <a:off x="0" y="-49212"/>
            <a:ext cx="9144000" cy="7065963"/>
          </a:xfrm>
          <a:prstGeom prst="rect">
            <a:avLst/>
          </a:prstGeom>
          <a:noFill/>
          <a:ln w="9525">
            <a:noFill/>
            <a:miter lim="800000"/>
            <a:headEnd/>
            <a:tailEnd/>
          </a:ln>
          <a:effectLst>
            <a:outerShdw blurRad="63500" dist="35921" dir="2700000" algn="ctr" rotWithShape="0">
              <a:schemeClr val="bg1">
                <a:alpha val="74997"/>
              </a:schemeClr>
            </a:outerShdw>
          </a:effectLst>
        </p:spPr>
      </p:pic>
      <p:sp>
        <p:nvSpPr>
          <p:cNvPr id="49155" name="Rectangle 3"/>
          <p:cNvSpPr>
            <a:spLocks noGrp="1" noChangeArrowheads="1"/>
          </p:cNvSpPr>
          <p:nvPr>
            <p:ph type="ctrTitle" idx="4294967295"/>
          </p:nvPr>
        </p:nvSpPr>
        <p:spPr>
          <a:xfrm>
            <a:off x="0" y="990601"/>
            <a:ext cx="9144000" cy="1447800"/>
          </a:xfrm>
          <a:effectLst>
            <a:outerShdw blurRad="63500" dist="35921" dir="2700000" algn="ctr" rotWithShape="0">
              <a:schemeClr val="bg1">
                <a:alpha val="74997"/>
              </a:schemeClr>
            </a:outerShdw>
          </a:effectLst>
        </p:spPr>
        <p:txBody>
          <a:bodyPr/>
          <a:lstStyle/>
          <a:p>
            <a:pPr eaLnBrk="1" hangingPunct="1">
              <a:defRPr/>
            </a:pPr>
            <a:r>
              <a:rPr lang="en-US" sz="4800" b="1" dirty="0"/>
              <a:t>II. </a:t>
            </a:r>
            <a:r>
              <a:rPr lang="zh-CN" altLang="en-US" sz="4800" b="1" dirty="0">
                <a:solidFill>
                  <a:srgbClr val="C00000"/>
                </a:solidFill>
              </a:rPr>
              <a:t>团体</a:t>
            </a:r>
            <a:r>
              <a:rPr lang="zh-CN" altLang="en-US" sz="4800" b="1" dirty="0"/>
              <a:t>服侍 </a:t>
            </a:r>
            <a:r>
              <a:rPr lang="en-US" sz="4800" b="1" dirty="0"/>
              <a:t>(16:5-18)</a:t>
            </a:r>
          </a:p>
        </p:txBody>
      </p:sp>
      <p:sp>
        <p:nvSpPr>
          <p:cNvPr id="51204" name="Text Box 4"/>
          <p:cNvSpPr txBox="1">
            <a:spLocks noChangeArrowheads="1"/>
          </p:cNvSpPr>
          <p:nvPr/>
        </p:nvSpPr>
        <p:spPr bwMode="auto">
          <a:xfrm>
            <a:off x="0" y="212725"/>
            <a:ext cx="9144000" cy="457200"/>
          </a:xfrm>
          <a:prstGeom prst="rect">
            <a:avLst/>
          </a:prstGeom>
          <a:noFill/>
          <a:ln w="9525">
            <a:noFill/>
            <a:miter lim="800000"/>
            <a:headEnd/>
            <a:tailEnd/>
          </a:ln>
          <a:effectLst>
            <a:outerShdw blurRad="63500" dist="35921" dir="2700000" algn="ctr" rotWithShape="0">
              <a:schemeClr val="bg1">
                <a:alpha val="74997"/>
              </a:schemeClr>
            </a:outerShdw>
          </a:effectLst>
        </p:spPr>
        <p:txBody>
          <a:bodyPr lIns="91269" tIns="45635" rIns="91269" bIns="45635"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zh-CN" altLang="en-US" sz="2800" i="1" dirty="0">
                <a:solidFill>
                  <a:srgbClr val="000000"/>
                </a:solidFill>
              </a:rPr>
              <a:t>在等候的日子，我们如何将福音广传。。。</a:t>
            </a:r>
          </a:p>
        </p:txBody>
      </p:sp>
      <p:sp>
        <p:nvSpPr>
          <p:cNvPr id="5" name="TextBox 4"/>
          <p:cNvSpPr txBox="1"/>
          <p:nvPr/>
        </p:nvSpPr>
        <p:spPr>
          <a:xfrm>
            <a:off x="6068075" y="6156592"/>
            <a:ext cx="2401323" cy="584628"/>
          </a:xfrm>
          <a:prstGeom prst="rect">
            <a:avLst/>
          </a:prstGeom>
          <a:noFill/>
        </p:spPr>
        <p:txBody>
          <a:bodyPr wrap="none" lIns="91293" tIns="45647" rIns="91293" bIns="45647" rtlCol="0">
            <a:spAutoFit/>
          </a:bodyPr>
          <a:lstStyle/>
          <a:p>
            <a:r>
              <a:rPr lang="zh-CN" altLang="en-US" sz="3200" i="1" dirty="0"/>
              <a:t>格林多前 </a:t>
            </a:r>
            <a:r>
              <a:rPr lang="en-US" sz="3200" i="1" dirty="0"/>
              <a:t>16</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3" name="Picture 2" descr="sexstd-300x2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7763" name="Rectangle 3"/>
          <p:cNvSpPr>
            <a:spLocks noGrp="1"/>
          </p:cNvSpPr>
          <p:nvPr>
            <p:ph type="title"/>
          </p:nvPr>
        </p:nvSpPr>
        <p:spPr>
          <a:xfrm>
            <a:off x="152401" y="304801"/>
            <a:ext cx="4707632" cy="990600"/>
          </a:xfrm>
        </p:spPr>
        <p:txBody>
          <a:bodyPr>
            <a:normAutofit fontScale="90000"/>
          </a:bodyPr>
          <a:lstStyle/>
          <a:p>
            <a:pPr>
              <a:defRPr/>
            </a:pPr>
            <a:r>
              <a:rPr lang="zh-CN" altLang="en-US" b="1" kern="1200" dirty="0">
                <a:effectLst>
                  <a:glow rad="317500">
                    <a:schemeClr val="bg2">
                      <a:alpha val="90000"/>
                    </a:schemeClr>
                  </a:glow>
                </a:effectLst>
                <a:latin typeface="Arial"/>
                <a:cs typeface="Arial"/>
              </a:rPr>
              <a:t>神也审判</a:t>
            </a:r>
            <a:br>
              <a:rPr lang="zh-CN" altLang="en-US" b="1" kern="1200" dirty="0">
                <a:effectLst>
                  <a:glow rad="317500">
                    <a:schemeClr val="bg2">
                      <a:alpha val="90000"/>
                    </a:schemeClr>
                  </a:glow>
                </a:effectLst>
                <a:latin typeface="Arial"/>
                <a:cs typeface="Arial"/>
              </a:rPr>
            </a:br>
            <a:r>
              <a:rPr lang="zh-CN" altLang="en-US" b="1" kern="1200" dirty="0">
                <a:effectLst>
                  <a:glow rad="317500">
                    <a:schemeClr val="bg2">
                      <a:alpha val="90000"/>
                    </a:schemeClr>
                  </a:glow>
                </a:effectLst>
                <a:latin typeface="Arial"/>
                <a:cs typeface="Arial"/>
              </a:rPr>
              <a:t>性犯罪</a:t>
            </a:r>
            <a:endParaRPr lang="en-US" b="1" kern="1200" dirty="0">
              <a:effectLst>
                <a:glow rad="317500">
                  <a:schemeClr val="bg2">
                    <a:alpha val="90000"/>
                  </a:schemeClr>
                </a:glow>
              </a:effectLst>
              <a:latin typeface="Arial"/>
              <a:cs typeface="Arial"/>
            </a:endParaRPr>
          </a:p>
        </p:txBody>
      </p:sp>
      <p:sp>
        <p:nvSpPr>
          <p:cNvPr id="197635" name="Rectangle 4"/>
          <p:cNvSpPr>
            <a:spLocks noChangeArrowheads="1"/>
          </p:cNvSpPr>
          <p:nvPr/>
        </p:nvSpPr>
        <p:spPr bwMode="auto">
          <a:xfrm>
            <a:off x="-234920" y="1397000"/>
            <a:ext cx="184709"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endParaRPr lang="en-US" sz="1800" b="0">
              <a:solidFill>
                <a:srgbClr val="FFFFFF"/>
              </a:solidFill>
            </a:endParaRPr>
          </a:p>
        </p:txBody>
      </p:sp>
      <p:sp>
        <p:nvSpPr>
          <p:cNvPr id="1397765" name="Text Box 5"/>
          <p:cNvSpPr txBox="1">
            <a:spLocks noChangeArrowheads="1"/>
          </p:cNvSpPr>
          <p:nvPr/>
        </p:nvSpPr>
        <p:spPr bwMode="auto">
          <a:xfrm>
            <a:off x="4886356" y="304800"/>
            <a:ext cx="4302001" cy="2494432"/>
          </a:xfrm>
          <a:prstGeom prst="rect">
            <a:avLst/>
          </a:prstGeom>
          <a:noFill/>
          <a:ln>
            <a:noFill/>
          </a:ln>
          <a:effectLst>
            <a:outerShdw blurRad="63500" dist="107763" dir="135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spAutoFit/>
          </a:bodyPr>
          <a:lstStyle/>
          <a:p>
            <a:pPr algn="l">
              <a:defRPr/>
            </a:pPr>
            <a:r>
              <a:rPr lang="en-US" sz="15600">
                <a:solidFill>
                  <a:srgbClr val="FFFFFF"/>
                </a:solidFill>
              </a:rPr>
              <a:t>HPV</a:t>
            </a:r>
          </a:p>
        </p:txBody>
      </p:sp>
      <p:sp>
        <p:nvSpPr>
          <p:cNvPr id="1397766" name="Text Box 6"/>
          <p:cNvSpPr txBox="1">
            <a:spLocks noChangeArrowheads="1"/>
          </p:cNvSpPr>
          <p:nvPr/>
        </p:nvSpPr>
        <p:spPr bwMode="auto">
          <a:xfrm>
            <a:off x="4644008" y="2438401"/>
            <a:ext cx="4499992" cy="2646784"/>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0000" lnSpcReduction="10000"/>
          </a:bodyPr>
          <a:lstStyle>
            <a:lvl1pP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zh-CN" altLang="en-US" dirty="0">
                <a:solidFill>
                  <a:srgbClr val="FFFFFF"/>
                </a:solidFill>
                <a:effectLst>
                  <a:glow rad="317500">
                    <a:srgbClr val="212121">
                      <a:alpha val="90000"/>
                    </a:srgbClr>
                  </a:glow>
                </a:effectLst>
              </a:rPr>
              <a:t>性活跃</a:t>
            </a:r>
          </a:p>
          <a:p>
            <a:pPr eaLnBrk="0" hangingPunct="0">
              <a:defRPr/>
            </a:pPr>
            <a:r>
              <a:rPr lang="zh-CN" altLang="en-US" dirty="0">
                <a:solidFill>
                  <a:srgbClr val="FFFFFF"/>
                </a:solidFill>
                <a:effectLst>
                  <a:glow rad="317500">
                    <a:srgbClr val="212121">
                      <a:alpha val="90000"/>
                    </a:srgbClr>
                  </a:glow>
                </a:effectLst>
              </a:rPr>
              <a:t>的女人中有</a:t>
            </a:r>
            <a:r>
              <a:rPr lang="en-US" altLang="zh-CN" dirty="0">
                <a:solidFill>
                  <a:srgbClr val="FFFFFF"/>
                </a:solidFill>
                <a:effectLst>
                  <a:glow rad="317500">
                    <a:srgbClr val="212121">
                      <a:alpha val="90000"/>
                    </a:srgbClr>
                  </a:glow>
                </a:effectLst>
              </a:rPr>
              <a:t>50%</a:t>
            </a:r>
            <a:r>
              <a:rPr lang="zh-CN" altLang="en-US" dirty="0">
                <a:solidFill>
                  <a:srgbClr val="FFFFFF"/>
                </a:solidFill>
                <a:effectLst>
                  <a:glow rad="317500">
                    <a:srgbClr val="212121">
                      <a:alpha val="90000"/>
                    </a:srgbClr>
                  </a:glow>
                </a:effectLst>
              </a:rPr>
              <a:t>介于</a:t>
            </a:r>
          </a:p>
          <a:p>
            <a:pPr eaLnBrk="0" hangingPunct="0">
              <a:defRPr/>
            </a:pPr>
            <a:r>
              <a:rPr lang="en-US" altLang="zh-CN" dirty="0">
                <a:solidFill>
                  <a:srgbClr val="FFFFFF"/>
                </a:solidFill>
                <a:effectLst>
                  <a:glow rad="317500">
                    <a:srgbClr val="212121">
                      <a:alpha val="90000"/>
                    </a:srgbClr>
                  </a:glow>
                </a:effectLst>
              </a:rPr>
              <a:t>18-22</a:t>
            </a:r>
            <a:r>
              <a:rPr lang="zh-CN" altLang="en-US" dirty="0">
                <a:solidFill>
                  <a:srgbClr val="FFFFFF"/>
                </a:solidFill>
                <a:effectLst>
                  <a:glow rad="317500">
                    <a:srgbClr val="212121">
                      <a:alpha val="90000"/>
                    </a:srgbClr>
                  </a:glow>
                </a:effectLst>
              </a:rPr>
              <a:t>岁</a:t>
            </a:r>
          </a:p>
        </p:txBody>
      </p:sp>
    </p:spTree>
    <p:extLst>
      <p:ext uri="{BB962C8B-B14F-4D97-AF65-F5344CB8AC3E}">
        <p14:creationId xmlns:p14="http://schemas.microsoft.com/office/powerpoint/2010/main" val="24367166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397765"/>
                                        </p:tgtEl>
                                        <p:attrNameLst>
                                          <p:attrName>style.visibility</p:attrName>
                                        </p:attrNameLst>
                                      </p:cBhvr>
                                      <p:to>
                                        <p:strVal val="visible"/>
                                      </p:to>
                                    </p:set>
                                    <p:anim calcmode="lin" valueType="num">
                                      <p:cBhvr>
                                        <p:cTn id="7" dur="500" fill="hold"/>
                                        <p:tgtEl>
                                          <p:spTgt spid="1397765"/>
                                        </p:tgtEl>
                                        <p:attrNameLst>
                                          <p:attrName>ppt_w</p:attrName>
                                        </p:attrNameLst>
                                      </p:cBhvr>
                                      <p:tavLst>
                                        <p:tav tm="0">
                                          <p:val>
                                            <p:fltVal val="0"/>
                                          </p:val>
                                        </p:tav>
                                        <p:tav tm="100000">
                                          <p:val>
                                            <p:strVal val="#ppt_w"/>
                                          </p:val>
                                        </p:tav>
                                      </p:tavLst>
                                    </p:anim>
                                    <p:anim calcmode="lin" valueType="num">
                                      <p:cBhvr>
                                        <p:cTn id="8" dur="500" fill="hold"/>
                                        <p:tgtEl>
                                          <p:spTgt spid="139776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97766"/>
                                        </p:tgtEl>
                                        <p:attrNameLst>
                                          <p:attrName>style.visibility</p:attrName>
                                        </p:attrNameLst>
                                      </p:cBhvr>
                                      <p:to>
                                        <p:strVal val="visible"/>
                                      </p:to>
                                    </p:set>
                                    <p:anim calcmode="lin" valueType="num">
                                      <p:cBhvr>
                                        <p:cTn id="12" dur="500" fill="hold"/>
                                        <p:tgtEl>
                                          <p:spTgt spid="1397766"/>
                                        </p:tgtEl>
                                        <p:attrNameLst>
                                          <p:attrName>ppt_w</p:attrName>
                                        </p:attrNameLst>
                                      </p:cBhvr>
                                      <p:tavLst>
                                        <p:tav tm="0">
                                          <p:val>
                                            <p:fltVal val="0"/>
                                          </p:val>
                                        </p:tav>
                                        <p:tav tm="100000">
                                          <p:val>
                                            <p:strVal val="#ppt_w"/>
                                          </p:val>
                                        </p:tav>
                                      </p:tavLst>
                                    </p:anim>
                                    <p:anim calcmode="lin" valueType="num">
                                      <p:cBhvr>
                                        <p:cTn id="13" dur="500" fill="hold"/>
                                        <p:tgtEl>
                                          <p:spTgt spid="13977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65" grpId="0"/>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4098" name="Rectangle 7"/>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pic>
        <p:nvPicPr>
          <p:cNvPr id="644099" name="Picture 4"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78" name="Rectangle 2"/>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898687" indent="-898687" algn="l">
              <a:defRPr/>
            </a:pPr>
            <a:r>
              <a:rPr lang="en-US" b="1" dirty="0">
                <a:solidFill>
                  <a:schemeClr val="bg1"/>
                </a:solidFill>
              </a:rPr>
              <a:t>A. </a:t>
            </a:r>
            <a:r>
              <a:rPr lang="zh-CN" altLang="en-US" b="1" dirty="0">
                <a:solidFill>
                  <a:schemeClr val="bg1"/>
                </a:solidFill>
              </a:rPr>
              <a:t>与你的</a:t>
            </a:r>
            <a:r>
              <a:rPr lang="zh-CN" altLang="en-US" b="1" dirty="0">
                <a:solidFill>
                  <a:srgbClr val="FFFF00"/>
                </a:solidFill>
              </a:rPr>
              <a:t>领袖</a:t>
            </a:r>
            <a:r>
              <a:rPr lang="zh-CN" altLang="en-US" b="1" dirty="0">
                <a:solidFill>
                  <a:schemeClr val="bg1"/>
                </a:solidFill>
              </a:rPr>
              <a:t>配搭 </a:t>
            </a:r>
            <a:r>
              <a:rPr lang="en-US" b="1" dirty="0">
                <a:solidFill>
                  <a:schemeClr val="bg1"/>
                </a:solidFill>
              </a:rPr>
              <a:t>(16:5-18)</a:t>
            </a:r>
          </a:p>
        </p:txBody>
      </p:sp>
      <p:sp>
        <p:nvSpPr>
          <p:cNvPr id="203782" name="Rectangle 6"/>
          <p:cNvSpPr>
            <a:spLocks noChangeArrowheads="1"/>
          </p:cNvSpPr>
          <p:nvPr/>
        </p:nvSpPr>
        <p:spPr bwMode="auto">
          <a:xfrm>
            <a:off x="609600" y="3284984"/>
            <a:ext cx="85344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9" tIns="45635" rIns="91269" bIns="45635" anchor="ctr"/>
          <a:lstStyle/>
          <a:p>
            <a:pPr algn="l" eaLnBrk="0" hangingPunct="0">
              <a:defRPr/>
            </a:pP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 </a:t>
            </a:r>
            <a:r>
              <a:rPr lang="zh-CN" altLang="en-US"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经济上支持他们 </a:t>
            </a: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(5-9)</a:t>
            </a:r>
          </a:p>
        </p:txBody>
      </p:sp>
      <p:sp>
        <p:nvSpPr>
          <p:cNvPr id="203784" name="Rectangle 8"/>
          <p:cNvSpPr>
            <a:spLocks noChangeArrowheads="1"/>
          </p:cNvSpPr>
          <p:nvPr/>
        </p:nvSpPr>
        <p:spPr bwMode="auto">
          <a:xfrm>
            <a:off x="609600" y="4008886"/>
            <a:ext cx="85344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9" tIns="45635" rIns="91269" bIns="45635" anchor="ctr"/>
          <a:lstStyle/>
          <a:p>
            <a:pPr algn="l" eaLnBrk="0" hangingPunct="0">
              <a:defRPr/>
            </a:pP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 </a:t>
            </a:r>
            <a:r>
              <a:rPr lang="zh-CN" altLang="en-US"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鼓励他们 </a:t>
            </a: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(10-11)</a:t>
            </a:r>
          </a:p>
        </p:txBody>
      </p:sp>
      <p:sp>
        <p:nvSpPr>
          <p:cNvPr id="203785" name="Rectangle 9"/>
          <p:cNvSpPr>
            <a:spLocks noChangeArrowheads="1"/>
          </p:cNvSpPr>
          <p:nvPr/>
        </p:nvSpPr>
        <p:spPr bwMode="auto">
          <a:xfrm>
            <a:off x="609600" y="4732785"/>
            <a:ext cx="85344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9" tIns="45635" rIns="91269" bIns="45635" anchor="ctr"/>
          <a:lstStyle/>
          <a:p>
            <a:pPr algn="l" eaLnBrk="0" hangingPunct="0">
              <a:defRPr/>
            </a:pP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 </a:t>
            </a:r>
            <a:r>
              <a:rPr lang="zh-CN" altLang="en-US"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认同他们的呼召 </a:t>
            </a: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(12)</a:t>
            </a:r>
          </a:p>
        </p:txBody>
      </p:sp>
      <p:sp>
        <p:nvSpPr>
          <p:cNvPr id="2" name="Rectangle 1"/>
          <p:cNvSpPr/>
          <p:nvPr/>
        </p:nvSpPr>
        <p:spPr>
          <a:xfrm>
            <a:off x="611560" y="5502229"/>
            <a:ext cx="8532440" cy="769441"/>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9" tIns="45635" rIns="91269" bIns="45635" anchor="ctr"/>
          <a:lstStyle/>
          <a:p>
            <a:pPr algn="l" eaLnBrk="0" hangingPunct="0"/>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 </a:t>
            </a:r>
            <a:r>
              <a:rPr lang="zh-CN" altLang="en-US"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顺服他们</a:t>
            </a:r>
            <a:r>
              <a:rPr lang="en-US" altLang="zh-CN" sz="4000" dirty="0">
                <a:solidFill>
                  <a:srgbClr val="FFFFFF"/>
                </a:solidFill>
                <a:effectLst>
                  <a:outerShdw blurRad="73025" dist="76200" dir="2700000" algn="tl" rotWithShape="0">
                    <a:srgbClr val="000000">
                      <a:alpha val="79000"/>
                    </a:srgbClr>
                  </a:outerShdw>
                </a:effectLst>
                <a:ea typeface="ＭＳ Ｐゴシック" charset="-128"/>
                <a:cs typeface="ＭＳ Ｐゴシック" charset="-128"/>
              </a:rPr>
              <a:t>(13-18)</a:t>
            </a:r>
          </a:p>
        </p:txBody>
      </p:sp>
    </p:spTree>
  </p:cSld>
  <p:clrMapOvr>
    <a:masterClrMapping/>
  </p:clrMapOvr>
  <p:transition spd="med">
    <p:cover dir="l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78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378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37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2" grpId="0" build="p"/>
      <p:bldP spid="203784" grpId="0" build="p"/>
      <p:bldP spid="203785" grpId="0" build="p"/>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22" name="Rectangle 5"/>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pic>
        <p:nvPicPr>
          <p:cNvPr id="645123" name="Picture 2"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3" name="Rectangle 3"/>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898687" indent="-898687" algn="l">
              <a:defRPr/>
            </a:pPr>
            <a:r>
              <a:rPr lang="en-US" b="1" dirty="0">
                <a:solidFill>
                  <a:schemeClr val="bg1"/>
                </a:solidFill>
              </a:rPr>
              <a:t>B. </a:t>
            </a:r>
            <a:r>
              <a:rPr lang="zh-CN" altLang="en-US" b="1" dirty="0">
                <a:solidFill>
                  <a:schemeClr val="bg1"/>
                </a:solidFill>
              </a:rPr>
              <a:t>彼此配搭 </a:t>
            </a:r>
            <a:r>
              <a:rPr lang="en-US" b="1" dirty="0">
                <a:solidFill>
                  <a:schemeClr val="bg1"/>
                </a:solidFill>
              </a:rPr>
              <a:t>(16:19-24)</a:t>
            </a:r>
          </a:p>
        </p:txBody>
      </p:sp>
    </p:spTree>
  </p:cSld>
  <p:clrMapOvr>
    <a:masterClrMapping/>
  </p:clrMapOvr>
  <p:transition spd="med">
    <p:cover dir="lu"/>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p:cNvSpPr>
            <a:spLocks noGrp="1" noChangeArrowheads="1"/>
          </p:cNvSpPr>
          <p:nvPr>
            <p:ph type="title"/>
          </p:nvPr>
        </p:nvSpPr>
        <p:spPr>
          <a:xfrm>
            <a:off x="457200" y="274638"/>
            <a:ext cx="8229600" cy="868362"/>
          </a:xfrm>
          <a:solidFill>
            <a:srgbClr val="2B2180"/>
          </a:solidFill>
        </p:spPr>
        <p:txBody>
          <a:bodyPr/>
          <a:lstStyle/>
          <a:p>
            <a:r>
              <a:rPr lang="zh-CN" altLang="en-US" dirty="0">
                <a:solidFill>
                  <a:schemeClr val="bg1"/>
                </a:solidFill>
                <a:latin typeface="Arial" charset="0"/>
                <a:ea typeface="ＭＳ Ｐゴシック" charset="0"/>
                <a:cs typeface="ＭＳ Ｐゴシック" charset="0"/>
              </a:rPr>
              <a:t>林前</a:t>
            </a:r>
            <a:r>
              <a:rPr lang="en-US" dirty="0">
                <a:solidFill>
                  <a:schemeClr val="bg1"/>
                </a:solidFill>
                <a:latin typeface="Arial" charset="0"/>
                <a:ea typeface="ＭＳ Ｐゴシック" charset="0"/>
                <a:cs typeface="ＭＳ Ｐゴシック" charset="0"/>
              </a:rPr>
              <a:t>16</a:t>
            </a:r>
            <a:r>
              <a:rPr lang="zh-CN" altLang="en-US" dirty="0">
                <a:solidFill>
                  <a:schemeClr val="bg1"/>
                </a:solidFill>
                <a:latin typeface="Arial" charset="0"/>
                <a:ea typeface="ＭＳ Ｐゴシック" charset="0"/>
                <a:cs typeface="ＭＳ Ｐゴシック" charset="0"/>
              </a:rPr>
              <a:t>的中心思想</a:t>
            </a:r>
            <a:endParaRPr lang="en-US" dirty="0">
              <a:latin typeface="Arial" charset="0"/>
              <a:ea typeface="ＭＳ Ｐゴシック" charset="0"/>
              <a:cs typeface="ＭＳ Ｐゴシック" charset="0"/>
            </a:endParaRPr>
          </a:p>
        </p:txBody>
      </p:sp>
      <p:sp>
        <p:nvSpPr>
          <p:cNvPr id="646147" name="Rectangle 8"/>
          <p:cNvSpPr>
            <a:spLocks noChangeArrowheads="1"/>
          </p:cNvSpPr>
          <p:nvPr/>
        </p:nvSpPr>
        <p:spPr bwMode="auto">
          <a:xfrm>
            <a:off x="457200" y="1295436"/>
            <a:ext cx="822960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69" tIns="45635" rIns="91269" bIns="45635" anchor="ctr"/>
          <a:lstStyle/>
          <a:p>
            <a:pPr algn="l" eaLnBrk="0" hangingPunct="0"/>
            <a:r>
              <a:rPr lang="zh-CN" altLang="en-US" sz="4400" b="0" dirty="0">
                <a:solidFill>
                  <a:srgbClr val="000000"/>
                </a:solidFill>
              </a:rPr>
              <a:t>通过以下途径传扬福音：</a:t>
            </a:r>
          </a:p>
        </p:txBody>
      </p:sp>
      <p:grpSp>
        <p:nvGrpSpPr>
          <p:cNvPr id="2" name="Group 11"/>
          <p:cNvGrpSpPr>
            <a:grpSpLocks/>
          </p:cNvGrpSpPr>
          <p:nvPr/>
        </p:nvGrpSpPr>
        <p:grpSpPr bwMode="auto">
          <a:xfrm>
            <a:off x="331788" y="2209800"/>
            <a:ext cx="5230812" cy="4270375"/>
            <a:chOff x="209" y="1392"/>
            <a:chExt cx="3295" cy="2690"/>
          </a:xfrm>
        </p:grpSpPr>
        <p:pic>
          <p:nvPicPr>
            <p:cNvPr id="646152" name="Picture 6" descr="giving-han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flipH="1">
              <a:off x="209" y="1884"/>
              <a:ext cx="3295" cy="2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6153" name="Rectangle 9"/>
            <p:cNvSpPr>
              <a:spLocks noChangeArrowheads="1"/>
            </p:cNvSpPr>
            <p:nvPr/>
          </p:nvSpPr>
          <p:spPr bwMode="auto">
            <a:xfrm>
              <a:off x="1008" y="1392"/>
              <a:ext cx="2352" cy="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0" hangingPunct="0"/>
              <a:r>
                <a:rPr lang="zh-CN" altLang="en-US" sz="4400" b="0" dirty="0">
                  <a:solidFill>
                    <a:srgbClr val="2B2180"/>
                  </a:solidFill>
                </a:rPr>
                <a:t>奉献</a:t>
              </a:r>
            </a:p>
          </p:txBody>
        </p:sp>
      </p:grpSp>
      <p:grpSp>
        <p:nvGrpSpPr>
          <p:cNvPr id="3" name="Group 12"/>
          <p:cNvGrpSpPr>
            <a:grpSpLocks/>
          </p:cNvGrpSpPr>
          <p:nvPr/>
        </p:nvGrpSpPr>
        <p:grpSpPr bwMode="auto">
          <a:xfrm>
            <a:off x="5257800" y="2209801"/>
            <a:ext cx="3733800" cy="4267200"/>
            <a:chOff x="3312" y="1392"/>
            <a:chExt cx="2352" cy="2688"/>
          </a:xfrm>
        </p:grpSpPr>
        <p:pic>
          <p:nvPicPr>
            <p:cNvPr id="646150" name="Picture 7" descr="GivetoGodsFamilyFir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98" y="1872"/>
              <a:ext cx="1781" cy="2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6151" name="Rectangle 10"/>
            <p:cNvSpPr>
              <a:spLocks noChangeArrowheads="1"/>
            </p:cNvSpPr>
            <p:nvPr/>
          </p:nvSpPr>
          <p:spPr bwMode="auto">
            <a:xfrm>
              <a:off x="3312" y="1392"/>
              <a:ext cx="2352" cy="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0" hangingPunct="0"/>
              <a:r>
                <a:rPr lang="zh-CN" altLang="en-US" sz="4400" b="0" dirty="0">
                  <a:solidFill>
                    <a:srgbClr val="2B2180"/>
                  </a:solidFill>
                </a:rPr>
                <a:t>团队合作</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zh-SG"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牛群心态</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07BC6243-A1B9-E842-86D0-2D0232D6621E}"/>
              </a:ext>
            </a:extLst>
          </p:cNvPr>
          <p:cNvSpPr txBox="1">
            <a:spLocks noChangeArrowheads="1"/>
          </p:cNvSpPr>
          <p:nvPr/>
        </p:nvSpPr>
        <p:spPr bwMode="auto">
          <a:xfrm>
            <a:off x="-36095" y="5770479"/>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400" b="1" i="0"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哥林多前书</a:t>
            </a:r>
          </a:p>
        </p:txBody>
      </p:sp>
    </p:spTree>
    <p:extLst>
      <p:ext uri="{BB962C8B-B14F-4D97-AF65-F5344CB8AC3E}">
        <p14:creationId xmlns:p14="http://schemas.microsoft.com/office/powerpoint/2010/main" val="38566562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我们怎么样在能与非信徒 </a:t>
            </a:r>
            <a:r>
              <a:rPr lang="zh-CN" altLang="en-US" sz="6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不一样</a:t>
            </a:r>
            <a:r>
              <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4" name="Rectangle 2">
            <a:extLst>
              <a:ext uri="{FF2B5EF4-FFF2-40B4-BE49-F238E27FC236}">
                <a16:creationId xmlns:a16="http://schemas.microsoft.com/office/drawing/2014/main" id="{C91A72FC-6206-AD43-938A-DFD4AF3AFC00}"/>
              </a:ext>
            </a:extLst>
          </p:cNvPr>
          <p:cNvSpPr txBox="1">
            <a:spLocks noChangeArrowheads="1"/>
          </p:cNvSpPr>
          <p:nvPr/>
        </p:nvSpPr>
        <p:spPr bwMode="auto">
          <a:xfrm>
            <a:off x="0" y="6021604"/>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893" rtl="0" eaLnBrk="0" fontAlgn="base" latinLnBrk="0" hangingPunct="0">
              <a:lnSpc>
                <a:spcPct val="100000"/>
              </a:lnSpc>
              <a:spcBef>
                <a:spcPct val="0"/>
              </a:spcBef>
              <a:spcAft>
                <a:spcPct val="0"/>
              </a:spcAft>
              <a:buClrTx/>
              <a:buSzTx/>
              <a:buFontTx/>
              <a:buNone/>
              <a:tabLst/>
              <a:defRPr/>
            </a:pPr>
            <a:r>
              <a:rPr kumimoji="0" lang="zh-CN" altLang="en-US" sz="4800" b="0"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哥林多前书</a:t>
            </a:r>
            <a:endParaRPr kumimoji="0" lang="en-US" sz="4800" b="0"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639064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6876256" cy="457355"/>
          </a:xfrm>
          <a:effectLst>
            <a:outerShdw blurRad="63500" dist="35921" dir="2700000" algn="ctr" rotWithShape="0">
              <a:schemeClr val="tx2">
                <a:alpha val="74998"/>
              </a:schemeClr>
            </a:outerShdw>
          </a:effectLst>
        </p:spPr>
        <p:txBody>
          <a:bodyPr anchor="ctr"/>
          <a:lstStyle/>
          <a:p>
            <a:pPr algn="l">
              <a:defRPr/>
            </a:pPr>
            <a:r>
              <a:rPr lang="zh-CN" altLang="en-US" sz="32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我们与非信徒相比，要怎么样才能</a:t>
            </a:r>
            <a:r>
              <a:rPr lang="en-US" sz="3200" b="1" i="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a:t>
            </a:r>
            <a: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不一样</a:t>
            </a:r>
            <a:endParaRPr kumimoji="0" 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呢</a:t>
            </a:r>
            <a:r>
              <a:rPr kumimoji="0" lang="en-US" sz="3200" b="1" i="1"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团结</a:t>
            </a:r>
            <a:b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(1–4)</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有道德</a:t>
            </a:r>
            <a:b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(5–6)</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舍己为人</a:t>
            </a:r>
            <a:b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(7–16)</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SG"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哥林多前书</a:t>
            </a:r>
          </a:p>
        </p:txBody>
      </p:sp>
    </p:spTree>
    <p:extLst>
      <p:ext uri="{BB962C8B-B14F-4D97-AF65-F5344CB8AC3E}">
        <p14:creationId xmlns:p14="http://schemas.microsoft.com/office/powerpoint/2010/main" val="4026839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要团结，有道德和舍己为人，显出信徒与非信徒的</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不一样</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err="1">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哥林多前书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51768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900098" name="Rectangle 2"/>
          <p:cNvSpPr>
            <a:spLocks noGrp="1" noChangeArrowheads="1"/>
          </p:cNvSpPr>
          <p:nvPr>
            <p:ph type="ctrTitle"/>
          </p:nvPr>
        </p:nvSpPr>
        <p:spPr>
          <a:xfrm>
            <a:off x="216024" y="116632"/>
            <a:ext cx="8820472" cy="1728192"/>
          </a:xfrm>
          <a:effectLst/>
        </p:spPr>
        <p:txBody>
          <a:bodyPr/>
          <a:lstStyle/>
          <a:p>
            <a:pPr>
              <a:defRPr/>
            </a:pP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成圣</a:t>
            </a:r>
            <a:r>
              <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 (1:2) = “</a:t>
            </a: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被神分别为</a:t>
            </a:r>
            <a:br>
              <a:rPr lang="en-US" altLang="zh-CN"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br>
            <a:r>
              <a:rPr lang="zh-CN" alt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祂的产业</a:t>
            </a:r>
            <a:r>
              <a:rPr lang="en-SG"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rPr>
              <a:t>” </a:t>
            </a:r>
            <a:endParaRPr lang="en-US" b="1" dirty="0">
              <a:solidFill>
                <a:schemeClr val="tx2"/>
              </a:solidFill>
              <a:effectLst>
                <a:glow rad="127000">
                  <a:schemeClr val="bg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67395" y="4020812"/>
            <a:ext cx="8820472" cy="920356"/>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1"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你是这样活的吗</a:t>
            </a:r>
            <a:r>
              <a:rPr kumimoji="0" lang="en-US" sz="4400" b="1" i="1" u="none" strike="noStrike" kern="0" cap="none" spc="0" normalizeH="0" baseline="0" noProof="0" dirty="0">
                <a:ln>
                  <a:noFill/>
                </a:ln>
                <a:solidFill>
                  <a:srgbClr val="000000"/>
                </a:solidFill>
                <a:effectLst>
                  <a:glow rad="127000">
                    <a:srgbClr val="FFFFFF"/>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7" name="Rectangle 2">
            <a:extLst>
              <a:ext uri="{FF2B5EF4-FFF2-40B4-BE49-F238E27FC236}">
                <a16:creationId xmlns:a16="http://schemas.microsoft.com/office/drawing/2014/main" id="{0B88F55D-6FD9-4645-A478-7F9FC766B76D}"/>
              </a:ext>
            </a:extLst>
          </p:cNvPr>
          <p:cNvSpPr txBox="1">
            <a:spLocks noChangeArrowheads="1"/>
          </p:cNvSpPr>
          <p:nvPr/>
        </p:nvSpPr>
        <p:spPr bwMode="auto">
          <a:xfrm>
            <a:off x="-29250" y="5975612"/>
            <a:ext cx="9173250" cy="90977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让</a:t>
            </a:r>
            <a:r>
              <a:rPr kumimoji="0" lang="zh-SG"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哥林多前书</a:t>
            </a: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改变你</a:t>
            </a:r>
            <a:r>
              <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Tree>
    <p:extLst>
      <p:ext uri="{BB962C8B-B14F-4D97-AF65-F5344CB8AC3E}">
        <p14:creationId xmlns:p14="http://schemas.microsoft.com/office/powerpoint/2010/main" val="15465653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151759842"/>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430265963"/>
      </p:ext>
    </p:extLst>
  </p:cSld>
  <p:clrMapOvr>
    <a:masterClrMapping/>
  </p:clrMapOvr>
  <p:transition spd="slow"/>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99682" name="Rectangle 3"/>
          <p:cNvSpPr>
            <a:spLocks noGrp="1"/>
          </p:cNvSpPr>
          <p:nvPr>
            <p:ph type="title"/>
          </p:nvPr>
        </p:nvSpPr>
        <p:spPr>
          <a:xfrm>
            <a:off x="685831" y="304801"/>
            <a:ext cx="7770813" cy="762000"/>
          </a:xfrm>
        </p:spPr>
        <p:txBody>
          <a:bodyPr/>
          <a:lstStyle/>
          <a:p>
            <a:pPr eaLnBrk="1" hangingPunct="1"/>
            <a:r>
              <a:rPr lang="en-US" sz="3600">
                <a:latin typeface="Calisto MT" charset="0"/>
                <a:ea typeface="ＭＳ Ｐゴシック" charset="0"/>
                <a:cs typeface="ＭＳ Ｐゴシック" charset="0"/>
              </a:rPr>
              <a:t>How many really have AIDS?</a:t>
            </a:r>
            <a:endParaRPr lang="en-US">
              <a:latin typeface="Calisto MT" charset="0"/>
              <a:ea typeface="ＭＳ Ｐゴシック" charset="0"/>
              <a:cs typeface="ＭＳ Ｐゴシック" charset="0"/>
            </a:endParaRPr>
          </a:p>
        </p:txBody>
      </p:sp>
      <p:pic>
        <p:nvPicPr>
          <p:cNvPr id="199683" name="Picture 4" descr="sexTeens_FAQ"/>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31806"/>
            <a:ext cx="9144000" cy="609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2043258"/>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Grp="1" noChangeArrowheads="1"/>
          </p:cNvSpPr>
          <p:nvPr>
            <p:ph type="ctrTitle"/>
          </p:nvPr>
        </p:nvSpPr>
        <p:spPr>
          <a:xfrm>
            <a:off x="685800" y="2286000"/>
            <a:ext cx="7772400" cy="1143000"/>
          </a:xfrm>
        </p:spPr>
        <p:txBody>
          <a:bodyPr/>
          <a:lstStyle/>
          <a:p>
            <a:pPr eaLnBrk="1" hangingPunct="1"/>
            <a:r>
              <a:rPr lang="en-US">
                <a:latin typeface="Arial" charset="0"/>
                <a:ea typeface="ＭＳ Ｐゴシック" charset="0"/>
                <a:cs typeface="ＭＳ Ｐゴシック" charset="0"/>
              </a:rPr>
              <a:t>Black</a:t>
            </a:r>
          </a:p>
        </p:txBody>
      </p:sp>
      <p:sp>
        <p:nvSpPr>
          <p:cNvPr id="648195"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69" tIns="45635" rIns="91269" bIns="45635" anchor="ctr"/>
          <a:lstStyle/>
          <a:p>
            <a:pPr algn="l" eaLnBrk="0" hangingPunct="0"/>
            <a:endParaRPr lang="en-US" b="0">
              <a:solidFill>
                <a:srgbClr val="000000"/>
              </a:solidFill>
            </a:endParaRP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50274440"/>
      </p:ext>
    </p:extLst>
  </p:cSld>
  <p:clrMapOvr>
    <a:masterClrMapping/>
  </p:clrMapOvr>
  <p:transition spd="slow"/>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endParaRPr lang="en-US" sz="1800" b="0">
              <a:solidFill>
                <a:srgbClr val="FFFFFF"/>
              </a:solidFill>
            </a:endParaRPr>
          </a:p>
        </p:txBody>
      </p:sp>
      <p:sp>
        <p:nvSpPr>
          <p:cNvPr id="1401859" name="Rectangle 3"/>
          <p:cNvSpPr>
            <a:spLocks noGrp="1"/>
          </p:cNvSpPr>
          <p:nvPr>
            <p:ph type="title"/>
          </p:nvPr>
        </p:nvSpPr>
        <p:spPr>
          <a:xfrm>
            <a:off x="0" y="304801"/>
            <a:ext cx="9144000" cy="762000"/>
          </a:xfrm>
        </p:spPr>
        <p:txBody>
          <a:bodyPr>
            <a:normAutofit/>
          </a:bodyPr>
          <a:lstStyle/>
          <a:p>
            <a:pPr>
              <a:defRPr/>
            </a:pPr>
            <a:r>
              <a:rPr lang="zh-CN" altLang="en-US" sz="4000" b="1" kern="1200" dirty="0">
                <a:effectLst>
                  <a:glow rad="317500">
                    <a:schemeClr val="bg2">
                      <a:alpha val="90000"/>
                    </a:schemeClr>
                  </a:glow>
                </a:effectLst>
                <a:latin typeface="Arial"/>
                <a:cs typeface="Arial"/>
              </a:rPr>
              <a:t>男同性恋爱滋病患者灾区</a:t>
            </a:r>
            <a:r>
              <a:rPr lang="en-US" altLang="zh-CN" sz="4000" b="1" kern="1200" dirty="0">
                <a:effectLst>
                  <a:glow rad="317500">
                    <a:schemeClr val="bg2">
                      <a:alpha val="90000"/>
                    </a:schemeClr>
                  </a:glow>
                </a:effectLst>
                <a:latin typeface="Arial"/>
                <a:cs typeface="Arial"/>
              </a:rPr>
              <a:t>, 1997</a:t>
            </a:r>
            <a:endParaRPr lang="en-US" sz="4000" b="1" kern="1200" dirty="0">
              <a:effectLst>
                <a:glow rad="317500">
                  <a:schemeClr val="bg2">
                    <a:alpha val="90000"/>
                  </a:schemeClr>
                </a:glow>
              </a:effectLst>
              <a:latin typeface="Arial"/>
              <a:cs typeface="Arial"/>
            </a:endParaRPr>
          </a:p>
        </p:txBody>
      </p:sp>
      <p:pic>
        <p:nvPicPr>
          <p:cNvPr id="201731" name="Picture 4" descr="HIVfigur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14390" y="1295400"/>
            <a:ext cx="7642225" cy="442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32" name="Text Box 5"/>
          <p:cNvSpPr txBox="1">
            <a:spLocks noChangeArrowheads="1"/>
          </p:cNvSpPr>
          <p:nvPr/>
        </p:nvSpPr>
        <p:spPr bwMode="auto">
          <a:xfrm>
            <a:off x="0" y="6400801"/>
            <a:ext cx="9144000"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b="0">
                <a:solidFill>
                  <a:srgbClr val="FFFFFF"/>
                </a:solidFill>
                <a:latin typeface="Arial" charset="0"/>
              </a:rPr>
              <a:t>http://www.cdc.gov/hiv/topics/testing/resources/reports/hivser97/figures.htm</a:t>
            </a:r>
          </a:p>
        </p:txBody>
      </p:sp>
      <p:sp>
        <p:nvSpPr>
          <p:cNvPr id="201733" name="Text Box 6"/>
          <p:cNvSpPr txBox="1">
            <a:spLocks noChangeArrowheads="1"/>
          </p:cNvSpPr>
          <p:nvPr/>
        </p:nvSpPr>
        <p:spPr bwMode="auto">
          <a:xfrm>
            <a:off x="0" y="6034089"/>
            <a:ext cx="9144000" cy="3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zh-CN" altLang="en-US" sz="1800" b="0" dirty="0">
                <a:solidFill>
                  <a:srgbClr val="FFFFFF"/>
                </a:solidFill>
                <a:latin typeface="Arial" charset="0"/>
              </a:rPr>
              <a:t>只包含足够数据供分析的地区</a:t>
            </a:r>
            <a:r>
              <a:rPr lang="en-US" altLang="zh-CN" sz="1800" b="0" dirty="0">
                <a:solidFill>
                  <a:srgbClr val="FFFFFF"/>
                </a:solidFill>
                <a:latin typeface="Arial" charset="0"/>
              </a:rPr>
              <a:t>.</a:t>
            </a:r>
          </a:p>
        </p:txBody>
      </p:sp>
    </p:spTree>
    <p:extLst>
      <p:ext uri="{BB962C8B-B14F-4D97-AF65-F5344CB8AC3E}">
        <p14:creationId xmlns:p14="http://schemas.microsoft.com/office/powerpoint/2010/main" val="38214252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demonic-leotheras roa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1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5955" name="Rectangle 3"/>
          <p:cNvSpPr>
            <a:spLocks noGrp="1"/>
          </p:cNvSpPr>
          <p:nvPr>
            <p:ph type="ctrTitle"/>
          </p:nvPr>
        </p:nvSpPr>
        <p:spPr>
          <a:xfrm>
            <a:off x="539552" y="2590800"/>
            <a:ext cx="8604448" cy="2971800"/>
          </a:xfrm>
        </p:spPr>
        <p:txBody>
          <a:bodyPr>
            <a:normAutofit/>
          </a:bodyPr>
          <a:lstStyle/>
          <a:p>
            <a:pPr marL="714835" indent="-714835" algn="l" eaLnBrk="1" hangingPunct="1">
              <a:defRPr/>
            </a:pPr>
            <a:r>
              <a:rPr lang="en-US" b="1" dirty="0">
                <a:effectLst>
                  <a:glow rad="317500">
                    <a:schemeClr val="bg2">
                      <a:alpha val="90000"/>
                    </a:schemeClr>
                  </a:glow>
                </a:effectLst>
                <a:latin typeface="Arial"/>
                <a:cs typeface="Arial"/>
              </a:rPr>
              <a:t>II. </a:t>
            </a:r>
            <a:r>
              <a:rPr lang="zh-CN" altLang="en-US" b="1" dirty="0">
                <a:effectLst>
                  <a:glow rad="317500">
                    <a:schemeClr val="bg2">
                      <a:alpha val="90000"/>
                    </a:schemeClr>
                  </a:glow>
                </a:effectLst>
                <a:latin typeface="Arial"/>
                <a:cs typeface="Arial"/>
              </a:rPr>
              <a:t>神惩罚我们拜偶像的行为，</a:t>
            </a:r>
            <a:br>
              <a:rPr lang="zh-CN" altLang="en-US" b="1" dirty="0">
                <a:effectLst>
                  <a:glow rad="317500">
                    <a:schemeClr val="bg2">
                      <a:alpha val="90000"/>
                    </a:schemeClr>
                  </a:glow>
                </a:effectLst>
                <a:latin typeface="Arial"/>
                <a:cs typeface="Arial"/>
              </a:rPr>
            </a:br>
            <a:r>
              <a:rPr lang="zh-CN" altLang="en-US" b="1" dirty="0">
                <a:effectLst>
                  <a:glow rad="317500">
                    <a:schemeClr val="bg2">
                      <a:alpha val="90000"/>
                    </a:schemeClr>
                  </a:glow>
                </a:effectLst>
                <a:latin typeface="Arial"/>
                <a:cs typeface="Arial"/>
              </a:rPr>
              <a:t>因为那是</a:t>
            </a:r>
            <a:r>
              <a:rPr lang="zh-CN" altLang="en-US" b="1" dirty="0">
                <a:solidFill>
                  <a:srgbClr val="FFFF00"/>
                </a:solidFill>
                <a:effectLst>
                  <a:glow rad="317500">
                    <a:schemeClr val="bg2">
                      <a:alpha val="90000"/>
                    </a:schemeClr>
                  </a:glow>
                </a:effectLst>
                <a:latin typeface="Arial"/>
                <a:cs typeface="Arial"/>
              </a:rPr>
              <a:t>邪恶的</a:t>
            </a:r>
            <a:r>
              <a:rPr lang="zh-CN" altLang="en-US" b="1" dirty="0">
                <a:effectLst>
                  <a:glow rad="317500">
                    <a:schemeClr val="bg2">
                      <a:alpha val="90000"/>
                    </a:schemeClr>
                  </a:glow>
                </a:effectLst>
                <a:latin typeface="Arial"/>
                <a:cs typeface="Arial"/>
              </a:rPr>
              <a:t> </a:t>
            </a:r>
            <a:br>
              <a:rPr lang="en-US" altLang="zh-CN" b="1" dirty="0">
                <a:effectLst>
                  <a:glow rad="317500">
                    <a:schemeClr val="bg2">
                      <a:alpha val="90000"/>
                    </a:schemeClr>
                  </a:glow>
                </a:effectLst>
                <a:latin typeface="Arial"/>
                <a:cs typeface="Arial"/>
              </a:rPr>
            </a:br>
            <a:r>
              <a:rPr lang="en-US" b="1" dirty="0">
                <a:effectLst>
                  <a:glow rad="317500">
                    <a:schemeClr val="bg2">
                      <a:alpha val="90000"/>
                    </a:schemeClr>
                  </a:glow>
                </a:effectLst>
                <a:latin typeface="Arial"/>
                <a:cs typeface="Arial"/>
              </a:rPr>
              <a:t>(10:14-22).</a:t>
            </a:r>
          </a:p>
        </p:txBody>
      </p:sp>
    </p:spTree>
    <p:extLst>
      <p:ext uri="{BB962C8B-B14F-4D97-AF65-F5344CB8AC3E}">
        <p14:creationId xmlns:p14="http://schemas.microsoft.com/office/powerpoint/2010/main" val="152310525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eaLnBrk="0" hangingPunct="0"/>
            <a:endParaRPr lang="en-US" sz="1600" b="0">
              <a:solidFill>
                <a:srgbClr val="FFFFFF"/>
              </a:solidFill>
              <a:latin typeface="Times New Roman" charset="0"/>
            </a:endParaRPr>
          </a:p>
        </p:txBody>
      </p:sp>
      <p:sp>
        <p:nvSpPr>
          <p:cNvPr id="1408003" name="Rectangle 3"/>
          <p:cNvSpPr>
            <a:spLocks noGrp="1"/>
          </p:cNvSpPr>
          <p:nvPr>
            <p:ph type="ctrTitle"/>
          </p:nvPr>
        </p:nvSpPr>
        <p:spPr>
          <a:xfrm>
            <a:off x="152400" y="3771900"/>
            <a:ext cx="8763000" cy="2971800"/>
          </a:xfrm>
        </p:spPr>
        <p:txBody>
          <a:bodyPr>
            <a:normAutofit/>
          </a:bodyPr>
          <a:lstStyle/>
          <a:p>
            <a:pPr marL="714835" indent="-714835" algn="l" eaLnBrk="1" hangingPunct="1">
              <a:defRPr/>
            </a:pPr>
            <a:r>
              <a:rPr lang="en-US" b="1" dirty="0">
                <a:effectLst>
                  <a:glow rad="317500">
                    <a:schemeClr val="bg2">
                      <a:alpha val="90000"/>
                    </a:schemeClr>
                  </a:glow>
                </a:effectLst>
                <a:latin typeface="Arial"/>
                <a:cs typeface="Arial"/>
              </a:rPr>
              <a:t>A. </a:t>
            </a:r>
            <a:r>
              <a:rPr lang="zh-CN" altLang="en-US" b="1" dirty="0">
                <a:effectLst>
                  <a:glow rad="317500">
                    <a:schemeClr val="bg2">
                      <a:alpha val="90000"/>
                    </a:schemeClr>
                  </a:glow>
                </a:effectLst>
                <a:latin typeface="Arial"/>
                <a:cs typeface="Arial"/>
              </a:rPr>
              <a:t>主的晚餐是圣洁的，而祭过偶像的食物是污秽的，因此当避免它</a:t>
            </a:r>
            <a:r>
              <a:rPr lang="en-US" b="1" dirty="0">
                <a:effectLst>
                  <a:glow rad="317500">
                    <a:schemeClr val="bg2">
                      <a:alpha val="90000"/>
                    </a:schemeClr>
                  </a:glow>
                </a:effectLst>
                <a:latin typeface="Arial"/>
                <a:cs typeface="Arial"/>
              </a:rPr>
              <a:t>(10:14-22).</a:t>
            </a:r>
          </a:p>
        </p:txBody>
      </p:sp>
      <p:pic>
        <p:nvPicPr>
          <p:cNvPr id="207875" name="Picture 4" descr="paganSamhain_Autumn_Fa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0" y="31"/>
            <a:ext cx="4294188" cy="469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001065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1986" name="Picture 2" descr="HungryGhostOffering-JohnDun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321987" name="Rectangle 3"/>
          <p:cNvSpPr>
            <a:spLocks noGrp="1"/>
          </p:cNvSpPr>
          <p:nvPr>
            <p:ph type="title"/>
          </p:nvPr>
        </p:nvSpPr>
        <p:spPr bwMode="auto">
          <a:xfrm>
            <a:off x="1" y="120650"/>
            <a:ext cx="3995936" cy="222823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dirty="0"/>
              <a:t>恶鬼</a:t>
            </a:r>
            <a:endParaRPr lang="en-US" dirty="0"/>
          </a:p>
        </p:txBody>
      </p:sp>
    </p:spTree>
    <p:extLst>
      <p:ext uri="{BB962C8B-B14F-4D97-AF65-F5344CB8AC3E}">
        <p14:creationId xmlns:p14="http://schemas.microsoft.com/office/powerpoint/2010/main" val="1989835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10:14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10052" name="Text Box 4"/>
          <p:cNvSpPr txBox="1">
            <a:spLocks noChangeArrowheads="1"/>
          </p:cNvSpPr>
          <p:nvPr/>
        </p:nvSpPr>
        <p:spPr bwMode="auto">
          <a:xfrm>
            <a:off x="228600" y="1295400"/>
            <a:ext cx="6647656" cy="144655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defRPr/>
            </a:pPr>
            <a:r>
              <a:rPr lang="en-US" sz="4400" baseline="30000" dirty="0">
                <a:solidFill>
                  <a:srgbClr val="FFFFFF"/>
                </a:solidFill>
                <a:effectLst>
                  <a:glow rad="190500">
                    <a:srgbClr val="212121"/>
                  </a:glow>
                </a:effectLst>
              </a:rPr>
              <a:t>14</a:t>
            </a:r>
            <a:r>
              <a:rPr lang="zh-CN" altLang="en-US" sz="4400" dirty="0">
                <a:solidFill>
                  <a:srgbClr val="FFFFFF"/>
                </a:solidFill>
                <a:effectLst>
                  <a:glow rad="190500">
                    <a:srgbClr val="212121"/>
                  </a:glow>
                </a:effectLst>
              </a:rPr>
              <a:t>所以，我所亲爱的，你们要远避拜偶像的事。</a:t>
            </a:r>
            <a:endParaRPr lang="en-US" sz="4400" dirty="0">
              <a:solidFill>
                <a:srgbClr val="FFFFFF"/>
              </a:solidFill>
              <a:effectLst>
                <a:glow rad="190500">
                  <a:srgbClr val="212121"/>
                </a:glow>
              </a:effectLst>
            </a:endParaRPr>
          </a:p>
        </p:txBody>
      </p:sp>
    </p:spTree>
    <p:extLst>
      <p:ext uri="{BB962C8B-B14F-4D97-AF65-F5344CB8AC3E}">
        <p14:creationId xmlns:p14="http://schemas.microsoft.com/office/powerpoint/2010/main" val="35562985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10:15-18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10"/>
            <a:ext cx="9167936" cy="353928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zh-CN" altLang="en-US" dirty="0">
                <a:solidFill>
                  <a:srgbClr val="FFFFFF"/>
                </a:solidFill>
                <a:effectLst>
                  <a:glow rad="190500">
                    <a:srgbClr val="212121"/>
                  </a:glow>
                </a:effectLst>
              </a:rPr>
              <a:t>我是对明白事理的人说的，我所说的你们要自己判断。 </a:t>
            </a:r>
            <a:r>
              <a:rPr lang="en-US" altLang="zh-CN" baseline="30000" dirty="0">
                <a:solidFill>
                  <a:srgbClr val="FFFFFF"/>
                </a:solidFill>
                <a:effectLst>
                  <a:glow rad="190500">
                    <a:srgbClr val="212121"/>
                  </a:glow>
                </a:effectLst>
              </a:rPr>
              <a:t>16</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我们为福杯祝祷的时候，难道不是共享基督的血吗？我们擘饼的时候，难道不是共享基督的身体吗？ </a:t>
            </a:r>
            <a:r>
              <a:rPr lang="en-US" altLang="zh-CN" baseline="30000" dirty="0">
                <a:solidFill>
                  <a:srgbClr val="FFFFFF"/>
                </a:solidFill>
                <a:effectLst>
                  <a:glow rad="190500">
                    <a:srgbClr val="212121"/>
                  </a:glow>
                </a:effectLst>
              </a:rPr>
              <a:t>17</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因为事实上只有一个饼，我们人数虽多，还是一个身体，因为我们都是分享同一个饼。 </a:t>
            </a:r>
            <a:r>
              <a:rPr lang="en-US" altLang="zh-CN" baseline="30000" dirty="0">
                <a:solidFill>
                  <a:srgbClr val="FFFFFF"/>
                </a:solidFill>
                <a:effectLst>
                  <a:glow rad="190500">
                    <a:srgbClr val="212121"/>
                  </a:glow>
                </a:effectLst>
              </a:rPr>
              <a:t>18</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你们看看按肉身是以色列人，那些吃祭物的不就是与祭坛有分吗？</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60378046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8243" name="Rectangle 3"/>
          <p:cNvSpPr>
            <a:spLocks noGrp="1" noChangeArrowheads="1"/>
          </p:cNvSpPr>
          <p:nvPr>
            <p:ph type="title"/>
          </p:nvPr>
        </p:nvSpPr>
        <p:spPr>
          <a:xfrm>
            <a:off x="76200" y="-27383"/>
            <a:ext cx="6800056" cy="609600"/>
          </a:xfrm>
        </p:spPr>
        <p:txBody>
          <a:bodyPr>
            <a:normAutofit fontScale="90000"/>
          </a:bodyPr>
          <a:lstStyle/>
          <a:p>
            <a:pPr algn="ctr">
              <a:defRPr/>
            </a:pPr>
            <a:r>
              <a:rPr lang="zh-CN" altLang="en-US" sz="4800" b="1" kern="1200" dirty="0">
                <a:solidFill>
                  <a:srgbClr val="FFFFFF"/>
                </a:solidFill>
                <a:effectLst>
                  <a:glow rad="317500">
                    <a:schemeClr val="bg2">
                      <a:alpha val="90000"/>
                    </a:schemeClr>
                  </a:glow>
                </a:effectLst>
                <a:cs typeface="Arial"/>
              </a:rPr>
              <a:t>爱筵</a:t>
            </a:r>
            <a:endParaRPr lang="en-US" sz="4800" b="1" kern="1200" dirty="0">
              <a:solidFill>
                <a:srgbClr val="FFFFFF"/>
              </a:solidFill>
              <a:effectLst>
                <a:glow rad="317500">
                  <a:schemeClr val="bg2">
                    <a:alpha val="90000"/>
                  </a:schemeClr>
                </a:glow>
              </a:effectLst>
              <a:latin typeface="Arial"/>
              <a:cs typeface="Arial"/>
            </a:endParaRPr>
          </a:p>
        </p:txBody>
      </p:sp>
    </p:spTree>
    <p:extLst>
      <p:ext uri="{BB962C8B-B14F-4D97-AF65-F5344CB8AC3E}">
        <p14:creationId xmlns:p14="http://schemas.microsoft.com/office/powerpoint/2010/main" val="106623105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0291" name="Rectangle 3"/>
          <p:cNvSpPr>
            <a:spLocks noGrp="1" noChangeArrowheads="1"/>
          </p:cNvSpPr>
          <p:nvPr>
            <p:ph type="title" idx="4294967295"/>
          </p:nvPr>
        </p:nvSpPr>
        <p:spPr>
          <a:xfrm>
            <a:off x="2133601" y="2514600"/>
            <a:ext cx="3505200" cy="838200"/>
          </a:xfrm>
          <a:effectLst/>
        </p:spPr>
        <p:txBody>
          <a:bodyPr/>
          <a:lstStyle/>
          <a:p>
            <a:pPr eaLnBrk="1" hangingPunct="1">
              <a:defRPr/>
            </a:pPr>
            <a:r>
              <a:rPr lang="zh-CN" altLang="en-US" dirty="0">
                <a:solidFill>
                  <a:schemeClr val="bg1"/>
                </a:solidFill>
                <a:effectLst>
                  <a:glow rad="203200">
                    <a:schemeClr val="tx1"/>
                  </a:glow>
                </a:effectLst>
              </a:rPr>
              <a:t>杯</a:t>
            </a:r>
            <a:endParaRPr lang="en-US" dirty="0">
              <a:effectLst>
                <a:glow rad="203200">
                  <a:schemeClr val="tx1"/>
                </a:glow>
              </a:effectLst>
            </a:endParaRPr>
          </a:p>
        </p:txBody>
      </p:sp>
      <p:sp>
        <p:nvSpPr>
          <p:cNvPr id="1420292" name="Rectangle 4"/>
          <p:cNvSpPr>
            <a:spLocks noChangeArrowheads="1"/>
          </p:cNvSpPr>
          <p:nvPr/>
        </p:nvSpPr>
        <p:spPr bwMode="auto">
          <a:xfrm>
            <a:off x="2133601" y="152401"/>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lstStyle/>
          <a:p>
            <a:pPr>
              <a:defRPr/>
            </a:pPr>
            <a:r>
              <a:rPr lang="zh-CN" altLang="en-US" sz="4400" b="0" dirty="0">
                <a:solidFill>
                  <a:srgbClr val="FFFFFF"/>
                </a:solidFill>
                <a:effectLst>
                  <a:glow rad="203200">
                    <a:schemeClr val="tx1"/>
                  </a:glow>
                </a:effectLst>
                <a:cs typeface="Geneva" charset="0"/>
              </a:rPr>
              <a:t>爱筵</a:t>
            </a:r>
            <a:endParaRPr lang="en-US" sz="4400" b="0" dirty="0">
              <a:solidFill>
                <a:srgbClr val="000000"/>
              </a:solidFill>
              <a:effectLst>
                <a:glow rad="203200">
                  <a:schemeClr val="tx1"/>
                </a:glow>
              </a:effectLst>
              <a:cs typeface="Geneva" charset="0"/>
            </a:endParaRPr>
          </a:p>
        </p:txBody>
      </p:sp>
      <p:sp>
        <p:nvSpPr>
          <p:cNvPr id="1420293" name="AutoShape 5"/>
          <p:cNvSpPr>
            <a:spLocks noChangeArrowheads="1"/>
          </p:cNvSpPr>
          <p:nvPr/>
        </p:nvSpPr>
        <p:spPr bwMode="auto">
          <a:xfrm rot="-5400000">
            <a:off x="2971800" y="13716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lIns="91293" tIns="45647" rIns="91293" bIns="45647"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4" name="Rectangle 6"/>
          <p:cNvSpPr>
            <a:spLocks noChangeArrowheads="1"/>
          </p:cNvSpPr>
          <p:nvPr/>
        </p:nvSpPr>
        <p:spPr bwMode="auto">
          <a:xfrm>
            <a:off x="2209800" y="4572000"/>
            <a:ext cx="35052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lstStyle/>
          <a:p>
            <a:pPr>
              <a:defRPr/>
            </a:pPr>
            <a:r>
              <a:rPr lang="zh-CN" altLang="en-US" sz="4400" b="0" dirty="0">
                <a:solidFill>
                  <a:srgbClr val="FFFFFF"/>
                </a:solidFill>
                <a:effectLst>
                  <a:glow rad="203200">
                    <a:schemeClr val="tx1"/>
                  </a:glow>
                </a:effectLst>
                <a:cs typeface="Geneva" charset="0"/>
              </a:rPr>
              <a:t>饼</a:t>
            </a:r>
          </a:p>
        </p:txBody>
      </p:sp>
      <p:sp>
        <p:nvSpPr>
          <p:cNvPr id="1420295" name="Rectangle 7"/>
          <p:cNvSpPr>
            <a:spLocks noChangeArrowheads="1"/>
          </p:cNvSpPr>
          <p:nvPr/>
        </p:nvSpPr>
        <p:spPr bwMode="auto">
          <a:xfrm>
            <a:off x="7162801" y="4572000"/>
            <a:ext cx="21336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lstStyle/>
          <a:p>
            <a:pPr>
              <a:defRPr/>
            </a:pPr>
            <a:r>
              <a:rPr lang="zh-CN" altLang="en-US" sz="4400" b="0" dirty="0">
                <a:solidFill>
                  <a:srgbClr val="FFFFFF"/>
                </a:solidFill>
                <a:effectLst>
                  <a:glow rad="203200">
                    <a:schemeClr val="tx1"/>
                  </a:glow>
                </a:effectLst>
                <a:cs typeface="Geneva" charset="0"/>
              </a:rPr>
              <a:t>其他</a:t>
            </a:r>
          </a:p>
          <a:p>
            <a:pPr>
              <a:defRPr/>
            </a:pPr>
            <a:endParaRPr lang="en-US" sz="4400" b="0" dirty="0">
              <a:solidFill>
                <a:srgbClr val="000000"/>
              </a:solidFill>
              <a:effectLst>
                <a:glow rad="203200">
                  <a:schemeClr val="tx1"/>
                </a:glow>
              </a:effectLst>
              <a:cs typeface="Geneva" charset="0"/>
            </a:endParaRPr>
          </a:p>
        </p:txBody>
      </p:sp>
      <p:sp>
        <p:nvSpPr>
          <p:cNvPr id="1420296" name="AutoShape 8"/>
          <p:cNvSpPr>
            <a:spLocks noChangeArrowheads="1"/>
          </p:cNvSpPr>
          <p:nvPr/>
        </p:nvSpPr>
        <p:spPr bwMode="auto">
          <a:xfrm>
            <a:off x="5562600" y="45720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lIns="91293" tIns="45647" rIns="91293" bIns="45647"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7" name="Rectangle 9"/>
          <p:cNvSpPr>
            <a:spLocks noChangeArrowheads="1"/>
          </p:cNvSpPr>
          <p:nvPr/>
        </p:nvSpPr>
        <p:spPr bwMode="auto">
          <a:xfrm>
            <a:off x="5638800" y="6324600"/>
            <a:ext cx="35052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lstStyle/>
          <a:p>
            <a:pPr>
              <a:defRPr/>
            </a:pPr>
            <a:r>
              <a:rPr lang="zh-CN" altLang="en-US" sz="2800" b="0" i="1" dirty="0">
                <a:solidFill>
                  <a:srgbClr val="FFFFFF"/>
                </a:solidFill>
                <a:effectLst>
                  <a:glow rad="203200">
                    <a:schemeClr val="tx1"/>
                  </a:glow>
                </a:effectLst>
                <a:cs typeface="Geneva" charset="0"/>
              </a:rPr>
              <a:t>格林多前书</a:t>
            </a:r>
            <a:r>
              <a:rPr lang="en-US" sz="2800" b="0" i="1" dirty="0">
                <a:solidFill>
                  <a:srgbClr val="FFFFFF"/>
                </a:solidFill>
                <a:effectLst>
                  <a:glow rad="203200">
                    <a:schemeClr val="tx1"/>
                  </a:glow>
                </a:effectLst>
                <a:cs typeface="Geneva" charset="0"/>
              </a:rPr>
              <a:t>10:16</a:t>
            </a:r>
            <a:endParaRPr lang="en-US" sz="2800" b="0" i="1" dirty="0">
              <a:solidFill>
                <a:srgbClr val="000000"/>
              </a:solidFill>
              <a:effectLst>
                <a:glow rad="203200">
                  <a:schemeClr val="tx1"/>
                </a:glow>
              </a:effectLst>
              <a:cs typeface="Geneva" charset="0"/>
            </a:endParaRPr>
          </a:p>
        </p:txBody>
      </p:sp>
    </p:spTree>
    <p:extLst>
      <p:ext uri="{BB962C8B-B14F-4D97-AF65-F5344CB8AC3E}">
        <p14:creationId xmlns:p14="http://schemas.microsoft.com/office/powerpoint/2010/main" val="31257354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0291">
                                            <p:txEl>
                                              <p:pRg st="0" end="0"/>
                                            </p:txEl>
                                          </p:spTgt>
                                        </p:tgtEl>
                                        <p:attrNameLst>
                                          <p:attrName>style.visibility</p:attrName>
                                        </p:attrNameLst>
                                      </p:cBhvr>
                                      <p:to>
                                        <p:strVal val="visible"/>
                                      </p:to>
                                    </p:set>
                                    <p:animEffect transition="in" filter="dissolve">
                                      <p:cBhvr>
                                        <p:cTn id="7" dur="500"/>
                                        <p:tgtEl>
                                          <p:spTgt spid="1420291">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20293"/>
                                        </p:tgtEl>
                                        <p:attrNameLst>
                                          <p:attrName>style.visibility</p:attrName>
                                        </p:attrNameLst>
                                      </p:cBhvr>
                                      <p:to>
                                        <p:strVal val="visible"/>
                                      </p:to>
                                    </p:set>
                                    <p:animEffect transition="in" filter="dissolve">
                                      <p:cBhvr>
                                        <p:cTn id="11" dur="500"/>
                                        <p:tgtEl>
                                          <p:spTgt spid="142029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20292">
                                            <p:txEl>
                                              <p:pRg st="0" end="0"/>
                                            </p:txEl>
                                          </p:spTgt>
                                        </p:tgtEl>
                                        <p:attrNameLst>
                                          <p:attrName>style.visibility</p:attrName>
                                        </p:attrNameLst>
                                      </p:cBhvr>
                                      <p:to>
                                        <p:strVal val="visible"/>
                                      </p:to>
                                    </p:set>
                                    <p:animEffect transition="in" filter="dissolve">
                                      <p:cBhvr>
                                        <p:cTn id="15" dur="500"/>
                                        <p:tgtEl>
                                          <p:spTgt spid="142029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420294">
                                            <p:txEl>
                                              <p:pRg st="0" end="0"/>
                                            </p:txEl>
                                          </p:spTgt>
                                        </p:tgtEl>
                                        <p:attrNameLst>
                                          <p:attrName>style.visibility</p:attrName>
                                        </p:attrNameLst>
                                      </p:cBhvr>
                                      <p:to>
                                        <p:strVal val="visible"/>
                                      </p:to>
                                    </p:set>
                                    <p:animEffect transition="in" filter="dissolve">
                                      <p:cBhvr>
                                        <p:cTn id="20" dur="500"/>
                                        <p:tgtEl>
                                          <p:spTgt spid="1420294">
                                            <p:txEl>
                                              <p:pRg st="0" end="0"/>
                                            </p:txEl>
                                          </p:spTgt>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420296"/>
                                        </p:tgtEl>
                                        <p:attrNameLst>
                                          <p:attrName>style.visibility</p:attrName>
                                        </p:attrNameLst>
                                      </p:cBhvr>
                                      <p:to>
                                        <p:strVal val="visible"/>
                                      </p:to>
                                    </p:set>
                                    <p:animEffect transition="in" filter="dissolve">
                                      <p:cBhvr>
                                        <p:cTn id="24" dur="500"/>
                                        <p:tgtEl>
                                          <p:spTgt spid="1420296"/>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1420295">
                                            <p:txEl>
                                              <p:pRg st="0" end="0"/>
                                            </p:txEl>
                                          </p:spTgt>
                                        </p:tgtEl>
                                        <p:attrNameLst>
                                          <p:attrName>style.visibility</p:attrName>
                                        </p:attrNameLst>
                                      </p:cBhvr>
                                      <p:to>
                                        <p:strVal val="visible"/>
                                      </p:to>
                                    </p:set>
                                    <p:animEffect transition="in" filter="dissolve">
                                      <p:cBhvr>
                                        <p:cTn id="28" dur="500"/>
                                        <p:tgtEl>
                                          <p:spTgt spid="14202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291" grpId="0" build="p" autoUpdateAnimBg="0"/>
      <p:bldP spid="1420292" grpId="0" build="p" autoUpdateAnimBg="0"/>
      <p:bldP spid="1420293" grpId="0" animBg="1"/>
      <p:bldP spid="1420294" grpId="0" build="p" autoUpdateAnimBg="0"/>
      <p:bldP spid="1420295" grpId="0" build="p" autoUpdateAnimBg="0"/>
      <p:bldP spid="142029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 10:19-22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22340" name="Text Box 4"/>
          <p:cNvSpPr txBox="1">
            <a:spLocks noChangeArrowheads="1"/>
          </p:cNvSpPr>
          <p:nvPr/>
        </p:nvSpPr>
        <p:spPr bwMode="auto">
          <a:xfrm>
            <a:off x="-36512" y="1268760"/>
            <a:ext cx="9220200" cy="397031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3600" baseline="30000" dirty="0">
                <a:solidFill>
                  <a:srgbClr val="FFFFFF"/>
                </a:solidFill>
                <a:effectLst>
                  <a:glow rad="190500">
                    <a:srgbClr val="212121"/>
                  </a:glow>
                </a:effectLst>
              </a:rPr>
              <a:t>19</a:t>
            </a:r>
            <a:r>
              <a:rPr lang="zh-CN" altLang="en-US" sz="3600" dirty="0">
                <a:solidFill>
                  <a:srgbClr val="FFFFFF"/>
                </a:solidFill>
                <a:effectLst>
                  <a:glow rad="190500">
                    <a:srgbClr val="212121"/>
                  </a:glow>
                </a:effectLst>
              </a:rPr>
              <a:t>我说的是甚么意思呢？偶像算得甚么，还是祭过偶像的食物算得甚么？ </a:t>
            </a:r>
            <a:r>
              <a:rPr lang="en-US" altLang="zh-CN" sz="3600" baseline="30000" dirty="0">
                <a:solidFill>
                  <a:srgbClr val="FFFFFF"/>
                </a:solidFill>
                <a:effectLst>
                  <a:glow rad="190500">
                    <a:srgbClr val="212121"/>
                  </a:glow>
                </a:effectLst>
              </a:rPr>
              <a:t>20</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我是说，教外人所祭的是鬼，不是献给　神；我却不愿意你们与鬼来往。 </a:t>
            </a:r>
            <a:r>
              <a:rPr lang="en-US" altLang="zh-CN" sz="3600" baseline="30000" dirty="0">
                <a:solidFill>
                  <a:srgbClr val="FFFFFF"/>
                </a:solidFill>
                <a:effectLst>
                  <a:glow rad="190500">
                    <a:srgbClr val="212121"/>
                  </a:glow>
                </a:effectLst>
              </a:rPr>
              <a:t>21</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你们不能喝主的杯又喝鬼的杯，你们不能参加主的筵席又参加鬼的筵席。 </a:t>
            </a:r>
            <a:r>
              <a:rPr lang="en-US" altLang="zh-CN" sz="3600" baseline="30000" dirty="0">
                <a:solidFill>
                  <a:srgbClr val="FFFFFF"/>
                </a:solidFill>
                <a:effectLst>
                  <a:glow rad="190500">
                    <a:srgbClr val="212121"/>
                  </a:glow>
                </a:effectLst>
              </a:rPr>
              <a:t>22 </a:t>
            </a:r>
            <a:r>
              <a:rPr lang="zh-CN" altLang="en-US" sz="3600" dirty="0">
                <a:solidFill>
                  <a:srgbClr val="FFFFFF"/>
                </a:solidFill>
                <a:effectLst>
                  <a:glow rad="190500">
                    <a:srgbClr val="212121"/>
                  </a:glow>
                </a:effectLst>
              </a:rPr>
              <a:t>难道我们要激起主的忿怒吗？我们比他更强吗？</a:t>
            </a:r>
            <a:endParaRPr lang="en-US" sz="3600" dirty="0">
              <a:solidFill>
                <a:srgbClr val="FFFFFF"/>
              </a:solidFill>
              <a:effectLst>
                <a:glow rad="190500">
                  <a:srgbClr val="212121"/>
                </a:glow>
              </a:effectLst>
            </a:endParaRPr>
          </a:p>
        </p:txBody>
      </p:sp>
    </p:spTree>
    <p:extLst>
      <p:ext uri="{BB962C8B-B14F-4D97-AF65-F5344CB8AC3E}">
        <p14:creationId xmlns:p14="http://schemas.microsoft.com/office/powerpoint/2010/main" val="359913209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6434" name="Picture 2" descr="rosecruc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58288" cy="6858000"/>
          </a:xfrm>
          <a:prstGeom prst="rect">
            <a:avLst/>
          </a:prstGeom>
          <a:noFill/>
          <a:extLst>
            <a:ext uri="{909E8E84-426E-40DD-AFC4-6F175D3DCCD1}">
              <a14:hiddenFill xmlns:a14="http://schemas.microsoft.com/office/drawing/2010/main">
                <a:solidFill>
                  <a:srgbClr val="FFFFFF"/>
                </a:solidFill>
              </a14:hiddenFill>
            </a:ext>
          </a:extLst>
        </p:spPr>
      </p:pic>
      <p:sp>
        <p:nvSpPr>
          <p:cNvPr id="1426435" name="Rectangle 3"/>
          <p:cNvSpPr>
            <a:spLocks noGrp="1"/>
          </p:cNvSpPr>
          <p:nvPr>
            <p:ph type="ctrTitle"/>
          </p:nvPr>
        </p:nvSpPr>
        <p:spPr bwMode="auto">
          <a:xfrm>
            <a:off x="152400" y="3048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a:bodyPr>
          <a:lstStyle/>
          <a:p>
            <a:r>
              <a:rPr lang="en-US" b="1" dirty="0">
                <a:effectLst>
                  <a:glow rad="127000">
                    <a:schemeClr val="bg2"/>
                  </a:glow>
                </a:effectLst>
                <a:latin typeface="Arial"/>
                <a:cs typeface="Arial"/>
              </a:rPr>
              <a:t>B. </a:t>
            </a:r>
            <a:r>
              <a:rPr lang="zh-CN" altLang="en-US" b="1" dirty="0">
                <a:effectLst>
                  <a:glow rad="127000">
                    <a:schemeClr val="bg2"/>
                  </a:glow>
                </a:effectLst>
                <a:latin typeface="Arial"/>
                <a:cs typeface="Arial"/>
              </a:rPr>
              <a:t>参与异教崇拜一定会受到神的惩罚</a:t>
            </a:r>
            <a:endParaRPr lang="en-US" b="1" dirty="0">
              <a:effectLst>
                <a:glow rad="127000">
                  <a:schemeClr val="bg2"/>
                </a:glow>
              </a:effectLst>
              <a:latin typeface="Arial"/>
              <a:cs typeface="Arial"/>
            </a:endParaRPr>
          </a:p>
        </p:txBody>
      </p:sp>
    </p:spTree>
    <p:extLst>
      <p:ext uri="{BB962C8B-B14F-4D97-AF65-F5344CB8AC3E}">
        <p14:creationId xmlns:p14="http://schemas.microsoft.com/office/powerpoint/2010/main" val="101405799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eaLnBrk="0" hangingPunct="0"/>
            <a:endParaRPr lang="en-US" sz="1600" b="0">
              <a:solidFill>
                <a:srgbClr val="FFFFFF"/>
              </a:solidFill>
              <a:latin typeface="Times New Roman" charset="0"/>
            </a:endParaRPr>
          </a:p>
        </p:txBody>
      </p:sp>
      <p:pic>
        <p:nvPicPr>
          <p:cNvPr id="234498" name="Picture 3" descr="Demon_withi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57150"/>
            <a:ext cx="8382000" cy="69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0532" name="Rectangle 4"/>
          <p:cNvSpPr>
            <a:spLocks noGrp="1"/>
          </p:cNvSpPr>
          <p:nvPr>
            <p:ph type="ctrTitle"/>
          </p:nvPr>
        </p:nvSpPr>
        <p:spPr>
          <a:xfrm>
            <a:off x="0" y="3771900"/>
            <a:ext cx="9144000" cy="2971800"/>
          </a:xfrm>
        </p:spPr>
        <p:txBody>
          <a:bodyPr>
            <a:normAutofit fontScale="97500"/>
          </a:bodyPr>
          <a:lstStyle/>
          <a:p>
            <a:pPr>
              <a:defRPr/>
            </a:pPr>
            <a:r>
              <a:rPr lang="zh-CN" altLang="en-US" b="1" kern="1200" dirty="0">
                <a:effectLst>
                  <a:glow rad="317500">
                    <a:schemeClr val="bg2">
                      <a:alpha val="90000"/>
                    </a:schemeClr>
                  </a:glow>
                </a:effectLst>
                <a:latin typeface="Arial"/>
                <a:cs typeface="Arial"/>
              </a:rPr>
              <a:t>远离拜偶像，否则神定不以你交</a:t>
            </a:r>
            <a:r>
              <a:rPr lang="zh-CN" altLang="en-US" b="1" kern="1200" dirty="0">
                <a:solidFill>
                  <a:srgbClr val="FFFF00"/>
                </a:solidFill>
                <a:effectLst>
                  <a:glow rad="317500">
                    <a:schemeClr val="bg2">
                      <a:alpha val="90000"/>
                    </a:schemeClr>
                  </a:glow>
                </a:effectLst>
                <a:latin typeface="Arial"/>
                <a:cs typeface="Arial"/>
              </a:rPr>
              <a:t>鬼</a:t>
            </a:r>
            <a:r>
              <a:rPr lang="zh-CN" altLang="en-US" b="1" kern="1200" dirty="0">
                <a:effectLst>
                  <a:glow rad="317500">
                    <a:schemeClr val="bg2">
                      <a:alpha val="90000"/>
                    </a:schemeClr>
                  </a:glow>
                </a:effectLst>
                <a:latin typeface="Arial"/>
                <a:cs typeface="Arial"/>
              </a:rPr>
              <a:t>为无罪</a:t>
            </a:r>
            <a:endParaRPr lang="en-US" b="1" kern="1200" dirty="0">
              <a:solidFill>
                <a:srgbClr val="FFFF00"/>
              </a:solidFill>
              <a:effectLst>
                <a:glow rad="317500">
                  <a:schemeClr val="bg2">
                    <a:alpha val="90000"/>
                  </a:schemeClr>
                </a:glow>
              </a:effectLst>
              <a:latin typeface="Arial"/>
              <a:cs typeface="Arial"/>
            </a:endParaRPr>
          </a:p>
        </p:txBody>
      </p:sp>
      <p:sp>
        <p:nvSpPr>
          <p:cNvPr id="1430533" name="Text Box 5"/>
          <p:cNvSpPr txBox="1">
            <a:spLocks noChangeArrowheads="1"/>
          </p:cNvSpPr>
          <p:nvPr/>
        </p:nvSpPr>
        <p:spPr bwMode="auto">
          <a:xfrm>
            <a:off x="467545" y="457231"/>
            <a:ext cx="8424936" cy="823913"/>
          </a:xfrm>
          <a:prstGeom prst="rect">
            <a:avLst/>
          </a:prstGeom>
          <a:noFill/>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nchor="ctr">
            <a:normAutofit fontScale="97500"/>
          </a:bodyPr>
          <a:lstStyle>
            <a:lvl1pPr marL="715963" indent="-715963" algn="l">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algn="ctr" eaLnBrk="0" hangingPunct="0">
              <a:defRPr/>
            </a:pPr>
            <a:r>
              <a:rPr lang="zh-CN" altLang="en-US" dirty="0">
                <a:solidFill>
                  <a:srgbClr val="FFFFFF"/>
                </a:solidFill>
                <a:effectLst>
                  <a:glow rad="317500">
                    <a:srgbClr val="212121">
                      <a:alpha val="90000"/>
                    </a:srgbClr>
                  </a:glow>
                </a:effectLst>
                <a:ea typeface="ＭＳ Ｐゴシック"/>
              </a:rPr>
              <a:t>林前</a:t>
            </a:r>
            <a:r>
              <a:rPr lang="en-US" dirty="0">
                <a:solidFill>
                  <a:srgbClr val="FFFFFF"/>
                </a:solidFill>
                <a:effectLst>
                  <a:glow rad="317500">
                    <a:srgbClr val="212121">
                      <a:alpha val="90000"/>
                    </a:srgbClr>
                  </a:glow>
                </a:effectLst>
                <a:ea typeface="ＭＳ Ｐゴシック"/>
              </a:rPr>
              <a:t> 10</a:t>
            </a:r>
            <a:r>
              <a:rPr lang="zh-CN" altLang="en-US" dirty="0">
                <a:solidFill>
                  <a:srgbClr val="FFFFFF"/>
                </a:solidFill>
                <a:effectLst>
                  <a:glow rad="317500">
                    <a:srgbClr val="212121">
                      <a:alpha val="90000"/>
                    </a:srgbClr>
                  </a:glow>
                </a:effectLst>
                <a:ea typeface="ＭＳ Ｐゴシック"/>
              </a:rPr>
              <a:t>的中心思想</a:t>
            </a:r>
            <a:endParaRPr lang="en-US" dirty="0">
              <a:solidFill>
                <a:srgbClr val="FFFFFF"/>
              </a:solidFill>
              <a:effectLst>
                <a:glow rad="317500">
                  <a:srgbClr val="212121">
                    <a:alpha val="90000"/>
                  </a:srgbClr>
                </a:glow>
              </a:effectLst>
              <a:ea typeface="ＭＳ Ｐゴシック"/>
            </a:endParaRPr>
          </a:p>
        </p:txBody>
      </p:sp>
    </p:spTree>
    <p:extLst>
      <p:ext uri="{BB962C8B-B14F-4D97-AF65-F5344CB8AC3E}">
        <p14:creationId xmlns:p14="http://schemas.microsoft.com/office/powerpoint/2010/main" val="255545591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zh-CN" altLang="en-US" dirty="0">
                <a:effectLst>
                  <a:outerShdw blurRad="38100" dist="38100" dir="2700000" algn="tl">
                    <a:srgbClr val="000000"/>
                  </a:outerShdw>
                </a:effectLst>
              </a:rPr>
              <a:t>如何不犯拜偶像的罪</a:t>
            </a:r>
            <a:r>
              <a:rPr lang="en-US" altLang="zh-CN" dirty="0">
                <a:effectLst>
                  <a:outerShdw blurRad="38100" dist="38100" dir="2700000" algn="tl">
                    <a:srgbClr val="000000"/>
                  </a:outerShdw>
                </a:effectLst>
              </a:rPr>
              <a:t>…</a:t>
            </a:r>
            <a:endParaRPr lang="en-US" dirty="0"/>
          </a:p>
        </p:txBody>
      </p:sp>
      <p:sp>
        <p:nvSpPr>
          <p:cNvPr id="1436675" name="Text Box 3"/>
          <p:cNvSpPr txBox="1">
            <a:spLocks noChangeArrowheads="1"/>
          </p:cNvSpPr>
          <p:nvPr/>
        </p:nvSpPr>
        <p:spPr bwMode="auto">
          <a:xfrm>
            <a:off x="76200" y="1201738"/>
            <a:ext cx="9067800"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谦卑 </a:t>
            </a:r>
            <a:r>
              <a:rPr lang="en-US" sz="3600" dirty="0">
                <a:solidFill>
                  <a:srgbClr val="FFFFFF"/>
                </a:solidFill>
                <a:effectLst>
                  <a:outerShdw blurRad="38100" dist="38100" dir="2700000" algn="tl">
                    <a:srgbClr val="000000">
                      <a:alpha val="43137"/>
                    </a:srgbClr>
                  </a:outerShdw>
                </a:effectLst>
                <a:latin typeface="Arial" charset="0"/>
              </a:rPr>
              <a:t>(10:12)</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相信神的信实</a:t>
            </a:r>
            <a:r>
              <a:rPr lang="en-US" sz="3600" dirty="0">
                <a:solidFill>
                  <a:srgbClr val="FFFFFF"/>
                </a:solidFill>
                <a:effectLst>
                  <a:outerShdw blurRad="38100" dist="38100" dir="2700000" algn="tl">
                    <a:srgbClr val="000000">
                      <a:alpha val="43137"/>
                    </a:srgbClr>
                  </a:outerShdw>
                </a:effectLst>
                <a:latin typeface="Arial" charset="0"/>
              </a:rPr>
              <a:t>(10:13)</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远离一切偶像崇拜的形式 </a:t>
            </a:r>
            <a:r>
              <a:rPr lang="en-US" sz="3600" dirty="0">
                <a:solidFill>
                  <a:srgbClr val="FFFFFF"/>
                </a:solidFill>
                <a:effectLst>
                  <a:outerShdw blurRad="38100" dist="38100" dir="2700000" algn="tl">
                    <a:srgbClr val="000000">
                      <a:alpha val="43137"/>
                    </a:srgbClr>
                  </a:outerShdw>
                </a:effectLst>
                <a:latin typeface="Arial" charset="0"/>
              </a:rPr>
              <a:t>(10:14)</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为他人着想</a:t>
            </a:r>
            <a:r>
              <a:rPr lang="en-US" sz="3600" dirty="0">
                <a:solidFill>
                  <a:srgbClr val="FFFFFF"/>
                </a:solidFill>
                <a:effectLst>
                  <a:outerShdw blurRad="38100" dist="38100" dir="2700000" algn="tl">
                    <a:srgbClr val="000000">
                      <a:alpha val="43137"/>
                    </a:srgbClr>
                  </a:outerShdw>
                </a:effectLst>
                <a:latin typeface="Arial" charset="0"/>
              </a:rPr>
              <a:t> (10:23-30)</a:t>
            </a:r>
            <a:endParaRPr lang="en-US" sz="1600" b="0" u="sng" dirty="0">
              <a:solidFill>
                <a:srgbClr val="FFFFFF"/>
              </a:solidFill>
              <a:effectLst>
                <a:outerShdw blurRad="38100" dist="38100" dir="2700000" algn="tl">
                  <a:srgbClr val="000000">
                    <a:alpha val="43137"/>
                  </a:srgbClr>
                </a:outerShdw>
              </a:effectLst>
              <a:latin typeface="Times" charset="0"/>
            </a:endParaRPr>
          </a:p>
        </p:txBody>
      </p:sp>
    </p:spTree>
    <p:extLst>
      <p:ext uri="{BB962C8B-B14F-4D97-AF65-F5344CB8AC3E}">
        <p14:creationId xmlns:p14="http://schemas.microsoft.com/office/powerpoint/2010/main" val="420658534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10:23-24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151712" cy="230832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3600" baseline="30000" dirty="0">
                <a:solidFill>
                  <a:srgbClr val="FFFFFF"/>
                </a:solidFill>
                <a:effectLst>
                  <a:glow rad="190500">
                    <a:srgbClr val="212121"/>
                  </a:glow>
                </a:effectLst>
              </a:rPr>
              <a:t>23</a:t>
            </a:r>
            <a:r>
              <a:rPr lang="zh-CN" altLang="en-US" sz="3600" dirty="0">
                <a:solidFill>
                  <a:srgbClr val="FFFFFF"/>
                </a:solidFill>
                <a:effectLst>
                  <a:glow rad="190500">
                    <a:srgbClr val="212121"/>
                  </a:glow>
                </a:effectLst>
              </a:rPr>
              <a:t>甚么事情都可以作，但不是都有益处。甚么事情都可以作，但不是都能造就人。 </a:t>
            </a:r>
            <a:r>
              <a:rPr lang="en-US" altLang="zh-CN" sz="3600" baseline="30000" dirty="0">
                <a:solidFill>
                  <a:srgbClr val="FFFFFF"/>
                </a:solidFill>
                <a:effectLst>
                  <a:glow rad="190500">
                    <a:srgbClr val="212121"/>
                  </a:glow>
                </a:effectLst>
              </a:rPr>
              <a:t>24</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人不要求自己的好处，却要求别人的好处。</a:t>
            </a:r>
            <a:endParaRPr lang="en-US" sz="3600" dirty="0">
              <a:solidFill>
                <a:srgbClr val="FFFFFF"/>
              </a:solidFill>
              <a:effectLst>
                <a:glow rad="190500">
                  <a:srgbClr val="212121"/>
                </a:glow>
              </a:effectLst>
            </a:endParaRPr>
          </a:p>
        </p:txBody>
      </p:sp>
    </p:spTree>
    <p:extLst>
      <p:ext uri="{BB962C8B-B14F-4D97-AF65-F5344CB8AC3E}">
        <p14:creationId xmlns:p14="http://schemas.microsoft.com/office/powerpoint/2010/main" val="315870032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10:25-27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295728" cy="397031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3600" baseline="30000" dirty="0">
                <a:solidFill>
                  <a:srgbClr val="FFFFFF"/>
                </a:solidFill>
                <a:effectLst>
                  <a:glow rad="190500">
                    <a:srgbClr val="212121"/>
                  </a:glow>
                </a:effectLst>
              </a:rPr>
              <a:t>25</a:t>
            </a:r>
            <a:r>
              <a:rPr lang="zh-CN" altLang="en-US" sz="3600" dirty="0">
                <a:solidFill>
                  <a:srgbClr val="FFFFFF"/>
                </a:solidFill>
                <a:effectLst>
                  <a:glow rad="190500">
                    <a:srgbClr val="212121"/>
                  </a:glow>
                </a:effectLst>
              </a:rPr>
              <a:t>肉食市场所卖的一切，你们只管吃，不要为了良心的缘故问甚么， </a:t>
            </a:r>
            <a:r>
              <a:rPr lang="en-US" altLang="zh-CN" sz="3600" baseline="30000" dirty="0">
                <a:solidFill>
                  <a:srgbClr val="FFFFFF"/>
                </a:solidFill>
                <a:effectLst>
                  <a:glow rad="190500">
                    <a:srgbClr val="212121"/>
                  </a:glow>
                </a:effectLst>
              </a:rPr>
              <a:t>26</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因为地和地上所充满的都是属于主的。 </a:t>
            </a:r>
            <a:r>
              <a:rPr lang="en-US" altLang="zh-CN" sz="3600" baseline="30000" dirty="0">
                <a:solidFill>
                  <a:srgbClr val="FFFFFF"/>
                </a:solidFill>
                <a:effectLst>
                  <a:glow rad="190500">
                    <a:srgbClr val="212121"/>
                  </a:glow>
                </a:effectLst>
              </a:rPr>
              <a:t>27</a:t>
            </a:r>
            <a:r>
              <a:rPr lang="en-US" altLang="zh-CN" sz="3600" dirty="0">
                <a:solidFill>
                  <a:srgbClr val="FFFFFF"/>
                </a:solidFill>
                <a:effectLst>
                  <a:glow rad="190500">
                    <a:srgbClr val="212121"/>
                  </a:glow>
                </a:effectLst>
              </a:rPr>
              <a:t> </a:t>
            </a:r>
            <a:r>
              <a:rPr lang="zh-CN" altLang="en-US" sz="3600" dirty="0">
                <a:solidFill>
                  <a:srgbClr val="FFFFFF"/>
                </a:solidFill>
                <a:effectLst>
                  <a:glow rad="190500">
                    <a:srgbClr val="212121"/>
                  </a:glow>
                </a:effectLst>
              </a:rPr>
              <a:t>如果有不信的人邀请你们吃饭，你们也愿意去，凡摆在你们面前的，都可以吃，不要为了良心的缘故问甚么。</a:t>
            </a:r>
            <a:endParaRPr lang="en-US" sz="3600" dirty="0">
              <a:solidFill>
                <a:srgbClr val="FFFFFF"/>
              </a:solidFill>
              <a:effectLst>
                <a:glow rad="190500">
                  <a:srgbClr val="212121"/>
                </a:glow>
              </a:effectLst>
            </a:endParaRPr>
          </a:p>
        </p:txBody>
      </p:sp>
    </p:spTree>
    <p:extLst>
      <p:ext uri="{BB962C8B-B14F-4D97-AF65-F5344CB8AC3E}">
        <p14:creationId xmlns:p14="http://schemas.microsoft.com/office/powerpoint/2010/main" val="364898733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nchor="ctr"/>
          <a:lstStyle/>
          <a:p>
            <a:pPr eaLnBrk="0" hangingPunct="0"/>
            <a:endParaRPr lang="en-US" sz="1600" b="0">
              <a:solidFill>
                <a:srgbClr val="FFFFFF"/>
              </a:solidFill>
              <a:latin typeface="Times New Roman" charset="0"/>
              <a:cs typeface="ＭＳ Ｐゴシック"/>
            </a:endParaRPr>
          </a:p>
        </p:txBody>
      </p:sp>
      <p:sp>
        <p:nvSpPr>
          <p:cNvPr id="1324035" name="Rectangle 3"/>
          <p:cNvSpPr>
            <a:spLocks noGrp="1"/>
          </p:cNvSpPr>
          <p:nvPr>
            <p:ph type="title"/>
          </p:nvPr>
        </p:nvSpPr>
        <p:spPr bwMode="auto">
          <a:xfrm>
            <a:off x="251520" y="620688"/>
            <a:ext cx="2518048" cy="54685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r>
              <a:rPr lang="zh-CN" altLang="en-US" sz="3600" dirty="0">
                <a:solidFill>
                  <a:srgbClr val="FFFFFF"/>
                </a:solidFill>
                <a:latin typeface="Bizarro Regular" charset="0"/>
              </a:rPr>
              <a:t>这是一篇关于万圣节的童话故事，这种鬼文化不光是中国有，西方也有。这也是偶像的一种</a:t>
            </a:r>
            <a:endParaRPr lang="en-US" sz="3600" dirty="0">
              <a:solidFill>
                <a:srgbClr val="FFFFFF"/>
              </a:solidFill>
            </a:endParaRPr>
          </a:p>
        </p:txBody>
      </p:sp>
      <p:pic>
        <p:nvPicPr>
          <p:cNvPr id="1324036" name="Picture 4" descr="GhostEatsItAll-Cov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791101">
            <a:off x="3158863" y="215664"/>
            <a:ext cx="6692900" cy="6692900"/>
          </a:xfrm>
          <a:prstGeom prst="rect">
            <a:avLst/>
          </a:prstGeom>
          <a:noFill/>
          <a:extLst>
            <a:ext uri="{909E8E84-426E-40DD-AFC4-6F175D3DCCD1}">
              <a14:hiddenFill xmlns:a14="http://schemas.microsoft.com/office/drawing/2010/main">
                <a:solidFill>
                  <a:srgbClr val="FFFFFF"/>
                </a:solidFill>
              </a14:hiddenFill>
            </a:ext>
          </a:extLst>
        </p:spPr>
      </p:pic>
      <p:sp>
        <p:nvSpPr>
          <p:cNvPr id="2" name="文本框 1">
            <a:extLst>
              <a:ext uri="{FF2B5EF4-FFF2-40B4-BE49-F238E27FC236}">
                <a16:creationId xmlns:a16="http://schemas.microsoft.com/office/drawing/2014/main" id="{302F2F38-3FA4-3D44-25D0-55B3D23B68DA}"/>
              </a:ext>
            </a:extLst>
          </p:cNvPr>
          <p:cNvSpPr txBox="1"/>
          <p:nvPr/>
        </p:nvSpPr>
        <p:spPr>
          <a:xfrm rot="20118915">
            <a:off x="4321425" y="2134169"/>
            <a:ext cx="2866072" cy="461665"/>
          </a:xfrm>
          <a:prstGeom prst="rect">
            <a:avLst/>
          </a:prstGeom>
          <a:noFill/>
        </p:spPr>
        <p:txBody>
          <a:bodyPr wrap="none" rtlCol="0">
            <a:prstTxWarp prst="textArchUp">
              <a:avLst>
                <a:gd name="adj" fmla="val 10363809"/>
              </a:avLst>
            </a:prstTxWarp>
            <a:spAutoFit/>
          </a:bodyPr>
          <a:lstStyle/>
          <a:p>
            <a:r>
              <a:rPr kumimoji="1" lang="zh-CN" altLang="en-US" dirty="0">
                <a:solidFill>
                  <a:srgbClr val="FFFF00"/>
                </a:solidFill>
              </a:rPr>
              <a:t>鬼把一切都吃了</a:t>
            </a:r>
          </a:p>
        </p:txBody>
      </p:sp>
    </p:spTree>
    <p:extLst>
      <p:ext uri="{BB962C8B-B14F-4D97-AF65-F5344CB8AC3E}">
        <p14:creationId xmlns:p14="http://schemas.microsoft.com/office/powerpoint/2010/main" val="18233767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10:28-30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40772" name="Text Box 4"/>
          <p:cNvSpPr txBox="1">
            <a:spLocks noChangeArrowheads="1"/>
          </p:cNvSpPr>
          <p:nvPr/>
        </p:nvSpPr>
        <p:spPr bwMode="auto">
          <a:xfrm>
            <a:off x="0" y="990601"/>
            <a:ext cx="9144000" cy="440120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sz="4000" baseline="30000" dirty="0">
                <a:solidFill>
                  <a:srgbClr val="FFFFFF"/>
                </a:solidFill>
                <a:effectLst>
                  <a:glow rad="190500">
                    <a:srgbClr val="212121"/>
                  </a:glow>
                </a:effectLst>
              </a:rPr>
              <a:t>28</a:t>
            </a:r>
            <a:r>
              <a:rPr lang="zh-CN" altLang="en-US" sz="4000" dirty="0">
                <a:solidFill>
                  <a:srgbClr val="FFFFFF"/>
                </a:solidFill>
                <a:effectLst>
                  <a:glow rad="190500">
                    <a:srgbClr val="212121"/>
                  </a:glow>
                </a:effectLst>
              </a:rPr>
              <a:t>但是如果有人告诉你们：“这是献过祭的食物。”那么，为了那告诉你们的人，也为了良心的缘故，就不要吃。</a:t>
            </a:r>
            <a:r>
              <a:rPr lang="zh-CN" altLang="en-US" sz="4000" baseline="30000" dirty="0">
                <a:solidFill>
                  <a:srgbClr val="FFFFFF"/>
                </a:solidFill>
                <a:effectLst>
                  <a:glow rad="190500">
                    <a:srgbClr val="212121"/>
                  </a:glow>
                </a:effectLst>
              </a:rPr>
              <a:t> </a:t>
            </a:r>
            <a:r>
              <a:rPr lang="en-US" altLang="zh-CN" sz="4000" baseline="30000" dirty="0">
                <a:solidFill>
                  <a:srgbClr val="FFFFFF"/>
                </a:solidFill>
                <a:effectLst>
                  <a:glow rad="190500">
                    <a:srgbClr val="212121"/>
                  </a:glow>
                </a:effectLst>
              </a:rPr>
              <a:t>29 </a:t>
            </a:r>
            <a:r>
              <a:rPr lang="zh-CN" altLang="en-US" sz="4000" dirty="0">
                <a:solidFill>
                  <a:srgbClr val="FFFFFF"/>
                </a:solidFill>
                <a:effectLst>
                  <a:glow rad="190500">
                    <a:srgbClr val="212121"/>
                  </a:glow>
                </a:effectLst>
              </a:rPr>
              <a:t>我说的良心，不是你的，而是他的。为甚么我的自由要受别人的良心论断呢？ </a:t>
            </a:r>
            <a:r>
              <a:rPr lang="en-US" altLang="zh-CN" sz="4000" baseline="30000" dirty="0">
                <a:solidFill>
                  <a:srgbClr val="FFFFFF"/>
                </a:solidFill>
                <a:effectLst>
                  <a:glow rad="190500">
                    <a:srgbClr val="212121"/>
                  </a:glow>
                </a:effectLst>
              </a:rPr>
              <a:t>30</a:t>
            </a:r>
            <a:r>
              <a:rPr lang="en-US" altLang="zh-CN" sz="4000" dirty="0">
                <a:solidFill>
                  <a:srgbClr val="FFFFFF"/>
                </a:solidFill>
                <a:effectLst>
                  <a:glow rad="190500">
                    <a:srgbClr val="212121"/>
                  </a:glow>
                </a:effectLst>
              </a:rPr>
              <a:t> </a:t>
            </a:r>
            <a:r>
              <a:rPr lang="zh-CN" altLang="en-US" sz="4000" dirty="0">
                <a:solidFill>
                  <a:srgbClr val="FFFFFF"/>
                </a:solidFill>
                <a:effectLst>
                  <a:glow rad="190500">
                    <a:srgbClr val="212121"/>
                  </a:glow>
                </a:effectLst>
              </a:rPr>
              <a:t>我若存着感恩的心吃了，为甚么我因着我所感恩的食物被人毁谤呢？ </a:t>
            </a:r>
            <a:endParaRPr lang="en-US" sz="4000" dirty="0">
              <a:solidFill>
                <a:srgbClr val="FFFFFF"/>
              </a:solidFill>
              <a:effectLst>
                <a:glow rad="190500">
                  <a:srgbClr val="212121"/>
                </a:glow>
              </a:effectLst>
            </a:endParaRPr>
          </a:p>
        </p:txBody>
      </p:sp>
    </p:spTree>
    <p:extLst>
      <p:ext uri="{BB962C8B-B14F-4D97-AF65-F5344CB8AC3E}">
        <p14:creationId xmlns:p14="http://schemas.microsoft.com/office/powerpoint/2010/main" val="13257846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zh-CN" altLang="en-US" dirty="0">
                <a:effectLst>
                  <a:outerShdw blurRad="38100" dist="38100" dir="2700000" algn="tl">
                    <a:srgbClr val="000000"/>
                  </a:outerShdw>
                </a:effectLst>
              </a:rPr>
              <a:t>如何不犯拜偶像的罪</a:t>
            </a:r>
            <a:r>
              <a:rPr lang="en-US" altLang="zh-CN" dirty="0">
                <a:effectLst>
                  <a:outerShdw blurRad="38100" dist="38100" dir="2700000" algn="tl">
                    <a:srgbClr val="000000"/>
                  </a:outerShdw>
                </a:effectLst>
              </a:rPr>
              <a:t>…</a:t>
            </a:r>
            <a:endParaRPr lang="en-US" dirty="0"/>
          </a:p>
        </p:txBody>
      </p:sp>
      <p:sp>
        <p:nvSpPr>
          <p:cNvPr id="1436675" name="Text Box 3"/>
          <p:cNvSpPr txBox="1">
            <a:spLocks noChangeArrowheads="1"/>
          </p:cNvSpPr>
          <p:nvPr/>
        </p:nvSpPr>
        <p:spPr bwMode="auto">
          <a:xfrm>
            <a:off x="76200" y="1201738"/>
            <a:ext cx="9067800" cy="3416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谦卑 </a:t>
            </a:r>
            <a:r>
              <a:rPr lang="en-US" sz="3600" dirty="0">
                <a:solidFill>
                  <a:srgbClr val="FFFFFF"/>
                </a:solidFill>
                <a:effectLst>
                  <a:outerShdw blurRad="38100" dist="38100" dir="2700000" algn="tl">
                    <a:srgbClr val="000000">
                      <a:alpha val="43137"/>
                    </a:srgbClr>
                  </a:outerShdw>
                </a:effectLst>
                <a:latin typeface="Arial" charset="0"/>
              </a:rPr>
              <a:t>(10:12)</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相信神的信实</a:t>
            </a:r>
            <a:r>
              <a:rPr lang="en-US" sz="3600" dirty="0">
                <a:solidFill>
                  <a:srgbClr val="FFFFFF"/>
                </a:solidFill>
                <a:effectLst>
                  <a:outerShdw blurRad="38100" dist="38100" dir="2700000" algn="tl">
                    <a:srgbClr val="000000">
                      <a:alpha val="43137"/>
                    </a:srgbClr>
                  </a:outerShdw>
                </a:effectLst>
                <a:latin typeface="Arial" charset="0"/>
              </a:rPr>
              <a:t>(10:13)</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远离一切偶像崇拜的形式 </a:t>
            </a:r>
            <a:r>
              <a:rPr lang="en-US" sz="3600" dirty="0">
                <a:solidFill>
                  <a:srgbClr val="FFFFFF"/>
                </a:solidFill>
                <a:effectLst>
                  <a:outerShdw blurRad="38100" dist="38100" dir="2700000" algn="tl">
                    <a:srgbClr val="000000">
                      <a:alpha val="43137"/>
                    </a:srgbClr>
                  </a:outerShdw>
                </a:effectLst>
                <a:latin typeface="Arial" charset="0"/>
              </a:rPr>
              <a:t>(10:14)</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为他人着想</a:t>
            </a:r>
            <a:r>
              <a:rPr lang="en-US" sz="3600" dirty="0">
                <a:solidFill>
                  <a:srgbClr val="FFFFFF"/>
                </a:solidFill>
                <a:effectLst>
                  <a:outerShdw blurRad="38100" dist="38100" dir="2700000" algn="tl">
                    <a:srgbClr val="000000">
                      <a:alpha val="43137"/>
                    </a:srgbClr>
                  </a:outerShdw>
                </a:effectLst>
                <a:latin typeface="Arial" charset="0"/>
              </a:rPr>
              <a:t> (10:23-30)</a:t>
            </a:r>
          </a:p>
          <a:p>
            <a:pPr lvl="1">
              <a:buFont typeface="Arial" charset="0"/>
              <a:buChar char="•"/>
              <a:defRPr/>
            </a:pPr>
            <a:r>
              <a:rPr lang="zh-CN" altLang="en-US" sz="3600" dirty="0">
                <a:solidFill>
                  <a:srgbClr val="FFFFFF"/>
                </a:solidFill>
                <a:effectLst>
                  <a:outerShdw blurRad="38100" dist="38100" dir="2700000" algn="tl">
                    <a:srgbClr val="000000">
                      <a:alpha val="43137"/>
                    </a:srgbClr>
                  </a:outerShdw>
                </a:effectLst>
                <a:latin typeface="Arial" charset="0"/>
              </a:rPr>
              <a:t>荣耀神 </a:t>
            </a:r>
            <a:r>
              <a:rPr lang="en-US" altLang="zh-CN" sz="3600" dirty="0">
                <a:solidFill>
                  <a:srgbClr val="FFFFFF"/>
                </a:solidFill>
                <a:effectLst>
                  <a:outerShdw blurRad="38100" dist="38100" dir="2700000" algn="tl">
                    <a:srgbClr val="000000">
                      <a:alpha val="43137"/>
                    </a:srgbClr>
                  </a:outerShdw>
                </a:effectLst>
                <a:latin typeface="Arial" charset="0"/>
              </a:rPr>
              <a:t>(10:31–11:1)</a:t>
            </a:r>
          </a:p>
          <a:p>
            <a:pPr lvl="1">
              <a:buFont typeface="Arial" charset="0"/>
              <a:buChar char="•"/>
              <a:defRPr/>
            </a:pPr>
            <a:endParaRPr lang="en-US" sz="3600" dirty="0">
              <a:solidFill>
                <a:srgbClr val="FFFFFF"/>
              </a:solidFill>
              <a:effectLst>
                <a:outerShdw blurRad="38100" dist="38100" dir="2700000" algn="tl">
                  <a:srgbClr val="000000">
                    <a:alpha val="43137"/>
                  </a:srgbClr>
                </a:outerShdw>
              </a:effectLst>
              <a:latin typeface="Arial" charset="0"/>
            </a:endParaRPr>
          </a:p>
        </p:txBody>
      </p:sp>
    </p:spTree>
    <p:extLst>
      <p:ext uri="{BB962C8B-B14F-4D97-AF65-F5344CB8AC3E}">
        <p14:creationId xmlns:p14="http://schemas.microsoft.com/office/powerpoint/2010/main" val="412888664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31" y="762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zh-CN" altLang="en-US" u="sng" dirty="0">
                <a:effectLst>
                  <a:outerShdw blurRad="38100" dist="38100" dir="2700000" algn="tl">
                    <a:srgbClr val="212121"/>
                  </a:outerShdw>
                </a:effectLst>
                <a:latin typeface="Arial" charset="0"/>
              </a:rPr>
              <a:t>林前</a:t>
            </a:r>
            <a:r>
              <a:rPr lang="en-US" u="sng" dirty="0">
                <a:effectLst>
                  <a:outerShdw blurRad="38100" dist="38100" dir="2700000" algn="tl">
                    <a:srgbClr val="212121"/>
                  </a:outerShdw>
                </a:effectLst>
                <a:latin typeface="Arial" charset="0"/>
              </a:rPr>
              <a:t>10:31–11:1 </a:t>
            </a:r>
            <a:r>
              <a:rPr lang="en-US" sz="3600" u="sng" dirty="0">
                <a:effectLst>
                  <a:outerShdw blurRad="38100" dist="38100" dir="2700000" algn="tl">
                    <a:srgbClr val="212121"/>
                  </a:outerShdw>
                </a:effectLst>
                <a:latin typeface="Arial" charset="0"/>
              </a:rPr>
              <a:t>(</a:t>
            </a:r>
            <a:r>
              <a:rPr lang="en-US" altLang="zh-CN" sz="3600" u="sng" dirty="0">
                <a:effectLst>
                  <a:outerShdw blurRad="38100" dist="38100" dir="2700000" algn="tl">
                    <a:srgbClr val="212121"/>
                  </a:outerShdw>
                </a:effectLst>
                <a:latin typeface="Arial" charset="0"/>
              </a:rPr>
              <a:t>CNV</a:t>
            </a:r>
            <a:r>
              <a:rPr lang="en-US" sz="3600" u="sng" dirty="0">
                <a:effectLst>
                  <a:outerShdw blurRad="38100" dist="38100" dir="2700000" algn="tl">
                    <a:srgbClr val="212121"/>
                  </a:outerShdw>
                </a:effectLst>
                <a:latin typeface="Arial" charset="0"/>
              </a:rPr>
              <a:t>)</a:t>
            </a:r>
            <a:endParaRPr lang="en-US" dirty="0">
              <a:effectLst>
                <a:outerShdw blurRad="38100" dist="38100" dir="2700000" algn="tl">
                  <a:srgbClr val="212121"/>
                </a:outerShdw>
              </a:effectLst>
              <a:latin typeface="Arial" charset="0"/>
            </a:endParaRPr>
          </a:p>
        </p:txBody>
      </p:sp>
      <p:sp>
        <p:nvSpPr>
          <p:cNvPr id="1446916" name="Text Box 4"/>
          <p:cNvSpPr txBox="1">
            <a:spLocks noChangeArrowheads="1"/>
          </p:cNvSpPr>
          <p:nvPr/>
        </p:nvSpPr>
        <p:spPr bwMode="auto">
          <a:xfrm>
            <a:off x="228600" y="1266839"/>
            <a:ext cx="8763000" cy="304684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31</a:t>
            </a:r>
            <a:r>
              <a:rPr lang="zh-CN" altLang="en-US" dirty="0">
                <a:solidFill>
                  <a:srgbClr val="FFFFFF"/>
                </a:solidFill>
                <a:effectLst>
                  <a:glow rad="190500">
                    <a:srgbClr val="212121"/>
                  </a:glow>
                </a:effectLst>
              </a:rPr>
              <a:t>所以，你们或吃喝，或作甚么，一切都要为　神的荣耀而行。 </a:t>
            </a:r>
            <a:r>
              <a:rPr lang="en-US" altLang="zh-CN" baseline="30000" dirty="0">
                <a:solidFill>
                  <a:srgbClr val="FFFFFF"/>
                </a:solidFill>
                <a:effectLst>
                  <a:glow rad="190500">
                    <a:srgbClr val="212121"/>
                  </a:glow>
                </a:effectLst>
              </a:rPr>
              <a:t>32</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无论是犹太人，是希腊人，是　神的教会，你们总不可使他们跌倒； </a:t>
            </a:r>
            <a:r>
              <a:rPr lang="en-US" altLang="zh-CN" baseline="30000" dirty="0">
                <a:solidFill>
                  <a:srgbClr val="FFFFFF"/>
                </a:solidFill>
                <a:effectLst>
                  <a:glow rad="190500">
                    <a:srgbClr val="212121"/>
                  </a:glow>
                </a:effectLst>
              </a:rPr>
              <a:t>33</a:t>
            </a:r>
            <a:r>
              <a:rPr lang="en-US" altLang="zh-CN" dirty="0">
                <a:solidFill>
                  <a:srgbClr val="FFFFFF"/>
                </a:solidFill>
                <a:effectLst>
                  <a:glow rad="190500">
                    <a:srgbClr val="212121"/>
                  </a:glow>
                </a:effectLst>
              </a:rPr>
              <a:t> </a:t>
            </a:r>
            <a:r>
              <a:rPr lang="zh-CN" altLang="en-US" dirty="0">
                <a:solidFill>
                  <a:srgbClr val="FFFFFF"/>
                </a:solidFill>
                <a:effectLst>
                  <a:glow rad="190500">
                    <a:srgbClr val="212121"/>
                  </a:glow>
                </a:effectLst>
              </a:rPr>
              <a:t>就好象我所作的一切，都是要使大家喜悦，不是要求自己的好处，而是要求别人的好处，为了要使他们得救。</a:t>
            </a:r>
            <a:r>
              <a:rPr lang="en-US" baseline="30000" dirty="0">
                <a:solidFill>
                  <a:srgbClr val="FFFFFF"/>
                </a:solidFill>
                <a:effectLst>
                  <a:glow rad="190500">
                    <a:srgbClr val="212121"/>
                  </a:glow>
                </a:effectLst>
              </a:rPr>
              <a:t>11:1 </a:t>
            </a:r>
            <a:r>
              <a:rPr lang="zh-CN" altLang="en-US" dirty="0">
                <a:solidFill>
                  <a:srgbClr val="FFFFFF"/>
                </a:solidFill>
                <a:effectLst>
                  <a:glow rad="190500">
                    <a:srgbClr val="212121"/>
                  </a:glow>
                </a:effectLst>
              </a:rPr>
              <a:t>你们应该效法我，好象我效法基督一样。</a:t>
            </a:r>
            <a:endParaRPr lang="en-US" dirty="0">
              <a:solidFill>
                <a:srgbClr val="FFFFFF"/>
              </a:solidFill>
              <a:effectLst>
                <a:glow rad="190500">
                  <a:srgbClr val="212121"/>
                </a:glow>
              </a:effectLst>
            </a:endParaRPr>
          </a:p>
        </p:txBody>
      </p:sp>
    </p:spTree>
    <p:extLst>
      <p:ext uri="{BB962C8B-B14F-4D97-AF65-F5344CB8AC3E}">
        <p14:creationId xmlns:p14="http://schemas.microsoft.com/office/powerpoint/2010/main" val="251797103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293" tIns="45647" rIns="91293" bIns="45647"/>
          <a:lstStyle/>
          <a:p>
            <a:endParaRPr lang="en-US">
              <a:solidFill>
                <a:srgbClr val="000000"/>
              </a:solidFill>
            </a:endParaRPr>
          </a:p>
        </p:txBody>
      </p:sp>
      <p:sp>
        <p:nvSpPr>
          <p:cNvPr id="265219" name="Title 2"/>
          <p:cNvSpPr>
            <a:spLocks noGrp="1"/>
          </p:cNvSpPr>
          <p:nvPr>
            <p:ph type="title" idx="4294967295"/>
          </p:nvPr>
        </p:nvSpPr>
        <p:spPr>
          <a:xfrm>
            <a:off x="0" y="116843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哥林多前</a:t>
            </a:r>
            <a:r>
              <a:rPr lang="en-US" sz="8800" dirty="0">
                <a:latin typeface="Arial" charset="0"/>
                <a:ea typeface="Osaka" charset="0"/>
                <a:cs typeface="Arial" charset="0"/>
              </a:rPr>
              <a:t> 11</a:t>
            </a:r>
          </a:p>
        </p:txBody>
      </p:sp>
    </p:spTree>
    <p:extLst>
      <p:ext uri="{BB962C8B-B14F-4D97-AF65-F5344CB8AC3E}">
        <p14:creationId xmlns:p14="http://schemas.microsoft.com/office/powerpoint/2010/main" val="360541358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 </a:t>
            </a:r>
            <a:r>
              <a:rPr lang="zh-CN" altLang="en-US" sz="2000" b="1" dirty="0">
                <a:solidFill>
                  <a:schemeClr val="bg1"/>
                </a:solidFill>
                <a:latin typeface="Arial"/>
                <a:cs typeface="Arial"/>
              </a:rPr>
              <a:t>女性不应该担任牧师或教师的角色，对整个教会行使权威。</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lvl="1" indent="-360363" algn="l">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B.</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女性不应该担任长老或教会最高领导委员会中的其他职务。</a:t>
            </a: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lvl="1" indent="-360363" algn="l">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I.</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女性不应该在神学院或圣经学院教授混合性别的非圣经课程。</a:t>
            </a: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lvl="1" indent="-360363" algn="l">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C.</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女性不应该在教会敬拜中担任主要的敬拜领袖。</a:t>
            </a: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lvl="1" indent="-360363" algn="l">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D.</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女性不应该担任成人基督教教育主任的职位，对男性教师行使权威。</a:t>
            </a: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lvl="1" indent="-360363" algn="l">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E.</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女性不应该担任儿童主日学主任的职位，对男性教师行使权威。</a:t>
            </a: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lvl="1" indent="-360363" algn="l">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F.</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女性不应该在教会建筑中教授混合性别的成人主日学课程。</a:t>
            </a: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lvl="1" indent="-360363" algn="l">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G.</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女性不应该在私人家中教授混合性别的成人小组课程。</a:t>
            </a: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lvl="1" indent="-360363" algn="l">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H.</a:t>
            </a:r>
            <a:r>
              <a:rPr kumimoji="0" lang="zh-CN" altLang="en-US" sz="2000" b="1" i="0" u="none" strike="noStrike" kern="1200" cap="none" spc="0" normalizeH="0" baseline="0" noProof="0" dirty="0">
                <a:ln>
                  <a:noFill/>
                </a:ln>
                <a:solidFill>
                  <a:prstClr val="white"/>
                </a:solidFill>
                <a:effectLst/>
                <a:uLnTx/>
                <a:uFillTx/>
                <a:latin typeface="Arial"/>
                <a:ea typeface="ＭＳ Ｐゴシック" charset="0"/>
                <a:cs typeface="Arial"/>
              </a:rPr>
              <a:t> 女性不应该在神学院或圣经学院教授混合性别的圣经研究课程。</a:t>
            </a: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72003217"/>
      </p:ext>
    </p:extLst>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6"/>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5938783" indent="-35938783"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6348" eaLnBrk="0" fontAlgn="base" hangingPunct="0">
              <a:spcBef>
                <a:spcPct val="0"/>
              </a:spcBef>
              <a:spcAft>
                <a:spcPct val="0"/>
              </a:spcAft>
              <a:defRPr sz="2400" b="1">
                <a:solidFill>
                  <a:schemeClr val="tx1"/>
                </a:solidFill>
                <a:latin typeface="Arial" charset="0"/>
                <a:ea typeface="ＭＳ Ｐゴシック" charset="0"/>
              </a:defRPr>
            </a:lvl6pPr>
            <a:lvl7pPr marL="912713" eaLnBrk="0" fontAlgn="base" hangingPunct="0">
              <a:spcBef>
                <a:spcPct val="0"/>
              </a:spcBef>
              <a:spcAft>
                <a:spcPct val="0"/>
              </a:spcAft>
              <a:defRPr sz="2400" b="1">
                <a:solidFill>
                  <a:schemeClr val="tx1"/>
                </a:solidFill>
                <a:latin typeface="Arial" charset="0"/>
                <a:ea typeface="ＭＳ Ｐゴシック" charset="0"/>
              </a:defRPr>
            </a:lvl7pPr>
            <a:lvl8pPr marL="1369080" eaLnBrk="0" fontAlgn="base" hangingPunct="0">
              <a:spcBef>
                <a:spcPct val="0"/>
              </a:spcBef>
              <a:spcAft>
                <a:spcPct val="0"/>
              </a:spcAft>
              <a:defRPr sz="2400" b="1">
                <a:solidFill>
                  <a:schemeClr val="tx1"/>
                </a:solidFill>
                <a:latin typeface="Arial" charset="0"/>
                <a:ea typeface="ＭＳ Ｐゴシック" charset="0"/>
              </a:defRPr>
            </a:lvl8pPr>
            <a:lvl9pPr marL="1825435"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97B4A157-AA4A-114E-A9DC-3A25331E745A}" type="slidenum">
              <a:rPr lang="en-US" sz="1400" b="0">
                <a:solidFill>
                  <a:schemeClr val="tx2"/>
                </a:solidFill>
                <a:cs typeface="Arial" charset="0"/>
              </a:rPr>
              <a:pPr eaLnBrk="1" hangingPunct="1"/>
              <a:t>55</a:t>
            </a:fld>
            <a:endParaRPr lang="en-US" sz="1400" b="0">
              <a:solidFill>
                <a:schemeClr val="tx2"/>
              </a:solidFill>
              <a:cs typeface="Arial" charset="0"/>
            </a:endParaRPr>
          </a:p>
        </p:txBody>
      </p:sp>
      <p:sp>
        <p:nvSpPr>
          <p:cNvPr id="48130" name="Rectangle 2"/>
          <p:cNvSpPr>
            <a:spLocks noGrp="1" noChangeArrowheads="1"/>
          </p:cNvSpPr>
          <p:nvPr>
            <p:ph type="ctrTitle"/>
          </p:nvPr>
        </p:nvSpPr>
        <p:spPr>
          <a:xfrm>
            <a:off x="5486400" y="381001"/>
            <a:ext cx="3276600" cy="609600"/>
          </a:xfrm>
          <a:ln w="9525" cmpd="sng"/>
        </p:spPr>
        <p:txBody>
          <a:bodyPr/>
          <a:lstStyle/>
          <a:p>
            <a:pPr eaLnBrk="1" hangingPunct="1"/>
            <a:r>
              <a:rPr lang="zh-CN" altLang="en-US" sz="4000" dirty="0">
                <a:latin typeface="Arial" charset="0"/>
                <a:ea typeface="ＭＳ Ｐゴシック" charset="0"/>
                <a:cs typeface="Arial" charset="0"/>
              </a:rPr>
              <a:t>两性人</a:t>
            </a:r>
            <a:r>
              <a:rPr lang="en-US" sz="2000" dirty="0">
                <a:latin typeface="Arial" charset="0"/>
                <a:ea typeface="ＭＳ Ｐゴシック" charset="0"/>
                <a:cs typeface="Arial" charset="0"/>
              </a:rPr>
              <a:t>Androgyny</a:t>
            </a:r>
            <a:r>
              <a:rPr lang="en-US" sz="4000" dirty="0">
                <a:latin typeface="Arial" charset="0"/>
                <a:ea typeface="ＭＳ Ｐゴシック" charset="0"/>
                <a:cs typeface="Arial" charset="0"/>
              </a:rPr>
              <a:t> </a:t>
            </a:r>
          </a:p>
        </p:txBody>
      </p:sp>
      <p:sp>
        <p:nvSpPr>
          <p:cNvPr id="48131" name="Rectangle 3"/>
          <p:cNvSpPr>
            <a:spLocks noGrp="1" noChangeArrowheads="1"/>
          </p:cNvSpPr>
          <p:nvPr>
            <p:ph type="subTitle" idx="1"/>
          </p:nvPr>
        </p:nvSpPr>
        <p:spPr>
          <a:xfrm>
            <a:off x="5334001" y="3733800"/>
            <a:ext cx="3733800" cy="2209800"/>
          </a:xfrm>
          <a:ln w="9525"/>
        </p:spPr>
        <p:txBody>
          <a:bodyPr/>
          <a:lstStyle/>
          <a:p>
            <a:pPr eaLnBrk="1" hangingPunct="1"/>
            <a:r>
              <a:rPr lang="zh-CN" altLang="en-US" dirty="0">
                <a:latin typeface="Arial" charset="0"/>
                <a:ea typeface="ＭＳ Ｐゴシック" charset="0"/>
                <a:cs typeface="Arial" charset="0"/>
              </a:rPr>
              <a:t>男人及女人在教会及社会是否有不同的角色？</a:t>
            </a:r>
          </a:p>
        </p:txBody>
      </p:sp>
      <p:pic>
        <p:nvPicPr>
          <p:cNvPr id="398341" name="Picture 4" descr="Androge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 y="0"/>
            <a:ext cx="45418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3" name="Rectangle 5"/>
          <p:cNvSpPr>
            <a:spLocks noChangeArrowheads="1"/>
          </p:cNvSpPr>
          <p:nvPr/>
        </p:nvSpPr>
        <p:spPr bwMode="auto">
          <a:xfrm rot="-692613">
            <a:off x="5029200" y="1447801"/>
            <a:ext cx="3429000" cy="1219200"/>
          </a:xfrm>
          <a:prstGeom prst="rect">
            <a:avLst/>
          </a:prstGeom>
          <a:solidFill>
            <a:srgbClr val="000090"/>
          </a:solidFill>
          <a:ln>
            <a:noFill/>
          </a:ln>
          <a:extLst>
            <a:ext uri="{91240B29-F687-4F45-9708-019B960494DF}">
              <a14:hiddenLine xmlns:a14="http://schemas.microsoft.com/office/drawing/2010/main" w="6350">
                <a:solidFill>
                  <a:srgbClr val="000000"/>
                </a:solidFill>
                <a:miter lim="800000"/>
                <a:headEnd/>
                <a:tailEnd/>
              </a14:hiddenLine>
            </a:ext>
          </a:extLst>
        </p:spPr>
        <p:txBody>
          <a:bodyPr lIns="91269" tIns="45635" rIns="91269" bIns="45635"/>
          <a:lstStyle/>
          <a:p>
            <a:pPr>
              <a:spcBef>
                <a:spcPct val="20000"/>
              </a:spcBef>
            </a:pPr>
            <a:r>
              <a:rPr lang="zh-CN" altLang="en-US" sz="3200" b="0" dirty="0">
                <a:solidFill>
                  <a:schemeClr val="bg1"/>
                </a:solidFill>
                <a:cs typeface="Arial" charset="0"/>
              </a:rPr>
              <a:t>在哥林多及</a:t>
            </a:r>
          </a:p>
          <a:p>
            <a:pPr>
              <a:spcBef>
                <a:spcPct val="20000"/>
              </a:spcBef>
            </a:pPr>
            <a:r>
              <a:rPr lang="zh-CN" altLang="en-US" sz="3200" b="0" dirty="0">
                <a:solidFill>
                  <a:schemeClr val="bg1"/>
                </a:solidFill>
                <a:cs typeface="Arial" charset="0"/>
              </a:rPr>
              <a:t>新加坡</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 to="" calcmode="lin" valueType="num">
                                      <p:cBhvr>
                                        <p:cTn id="7" dur="1" fill="hold"/>
                                        <p:tgtEl>
                                          <p:spTgt spid="48130"/>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8131">
                                            <p:txEl>
                                              <p:pRg st="0" end="0"/>
                                            </p:txEl>
                                          </p:spTgt>
                                        </p:tgtEl>
                                        <p:attrNameLst>
                                          <p:attrName>style.visibility</p:attrName>
                                        </p:attrNameLst>
                                      </p:cBhvr>
                                      <p:to>
                                        <p:strVal val="visible"/>
                                      </p:to>
                                    </p:set>
                                    <p:anim to="" calcmode="lin" valueType="num">
                                      <p:cBhvr>
                                        <p:cTn id="12" dur="1" fill="hold"/>
                                        <p:tgtEl>
                                          <p:spTgt spid="48131">
                                            <p:txEl>
                                              <p:pRg st="0" end="0"/>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8133"/>
                                        </p:tgtEl>
                                        <p:attrNameLst>
                                          <p:attrName>style.visibility</p:attrName>
                                        </p:attrNameLst>
                                      </p:cBhvr>
                                      <p:to>
                                        <p:strVal val="visible"/>
                                      </p:to>
                                    </p:set>
                                    <p:anim to="" calcmode="lin" valueType="num">
                                      <p:cBhvr>
                                        <p:cTn id="17" dur="1" fill="hold"/>
                                        <p:tgtEl>
                                          <p:spTgt spid="48133"/>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build="p"/>
      <p:bldP spid="4813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013" tIns="45507" rIns="91013" bIns="45507"/>
          <a:lstStyle/>
          <a:p>
            <a:endParaRPr lang="en-US">
              <a:solidFill>
                <a:srgbClr val="000000"/>
              </a:solidFill>
              <a:sym typeface="Times New Roman" charset="0"/>
            </a:endParaRPr>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zh-TW" altLang="en-US" b="1" dirty="0">
                <a:solidFill>
                  <a:srgbClr val="FFFFFF"/>
                </a:solidFill>
                <a:latin typeface="Arial" charset="0"/>
                <a:ea typeface="ＭＳ Ｐゴシック" charset="0"/>
                <a:cs typeface="Arial" charset="0"/>
              </a:rPr>
              <a:t>女人该做什么呢？</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338" y="26"/>
            <a:ext cx="885920" cy="461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13" tIns="45507" rIns="91013" bIns="45507">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cs typeface="Arial" charset="0"/>
                <a:sym typeface="Times New Roman" charset="0"/>
              </a:rPr>
              <a:t>161o</a:t>
            </a:r>
          </a:p>
        </p:txBody>
      </p:sp>
      <p:sp>
        <p:nvSpPr>
          <p:cNvPr id="5" name="Rectangle 1029"/>
          <p:cNvSpPr txBox="1">
            <a:spLocks noChangeArrowheads="1"/>
          </p:cNvSpPr>
          <p:nvPr/>
        </p:nvSpPr>
        <p:spPr bwMode="auto">
          <a:xfrm>
            <a:off x="0" y="745577"/>
            <a:ext cx="9144000" cy="381000"/>
          </a:xfrm>
          <a:prstGeom prst="rect">
            <a:avLst/>
          </a:prstGeom>
          <a:noFill/>
          <a:ln w="9525">
            <a:noFill/>
            <a:miter lim="800000"/>
            <a:headEnd/>
            <a:tailEnd/>
          </a:ln>
        </p:spPr>
        <p:txBody>
          <a:bodyPr lIns="91013" tIns="45507" rIns="91013" bIns="45507" anchor="b"/>
          <a:lstStyle/>
          <a:p>
            <a:pPr>
              <a:defRPr/>
            </a:pPr>
            <a:r>
              <a:rPr lang="zh-TW" altLang="en-US" sz="2800" kern="0" dirty="0">
                <a:solidFill>
                  <a:srgbClr val="FFFFFF"/>
                </a:solidFill>
                <a:latin typeface="Arial"/>
                <a:ea typeface="ＭＳ Ｐゴシック" charset="-128"/>
                <a:cs typeface="Arial"/>
                <a:sym typeface="Times New Roman" charset="0"/>
              </a:rPr>
              <a:t>注意：以下三个经文的上下文都关于公众敬拜</a:t>
            </a:r>
          </a:p>
        </p:txBody>
      </p:sp>
      <p:sp>
        <p:nvSpPr>
          <p:cNvPr id="6" name="Rectangle 1029"/>
          <p:cNvSpPr txBox="1">
            <a:spLocks noChangeArrowheads="1"/>
          </p:cNvSpPr>
          <p:nvPr/>
        </p:nvSpPr>
        <p:spPr bwMode="auto">
          <a:xfrm>
            <a:off x="0" y="1174667"/>
            <a:ext cx="9144000" cy="381000"/>
          </a:xfrm>
          <a:prstGeom prst="rect">
            <a:avLst/>
          </a:prstGeom>
          <a:noFill/>
          <a:ln w="9525">
            <a:noFill/>
            <a:miter lim="800000"/>
            <a:headEnd/>
            <a:tailEnd/>
          </a:ln>
        </p:spPr>
        <p:txBody>
          <a:bodyPr lIns="91013" tIns="45507" rIns="91013" bIns="45507" anchor="b"/>
          <a:lstStyle/>
          <a:p>
            <a:pPr>
              <a:defRPr/>
            </a:pPr>
            <a:r>
              <a:rPr lang="zh-TW" altLang="en-US" sz="2800" kern="0" dirty="0">
                <a:solidFill>
                  <a:srgbClr val="FFFFFF"/>
                </a:solidFill>
                <a:latin typeface="Arial"/>
                <a:ea typeface="ＭＳ Ｐゴシック" charset="-128"/>
                <a:cs typeface="Arial"/>
                <a:sym typeface="Times New Roman" charset="0"/>
              </a:rPr>
              <a:t>看来林前</a:t>
            </a:r>
            <a:r>
              <a:rPr lang="en-US" altLang="zh-TW" sz="2800" kern="0" dirty="0">
                <a:solidFill>
                  <a:srgbClr val="FFFFFF"/>
                </a:solidFill>
                <a:latin typeface="Arial"/>
                <a:ea typeface="ＭＳ Ｐゴシック" charset="-128"/>
                <a:cs typeface="Arial"/>
                <a:sym typeface="Times New Roman" charset="0"/>
              </a:rPr>
              <a:t>11</a:t>
            </a:r>
            <a:r>
              <a:rPr lang="zh-TW" altLang="en-US" sz="2800" kern="0" dirty="0">
                <a:solidFill>
                  <a:srgbClr val="FFFFFF"/>
                </a:solidFill>
                <a:latin typeface="Arial"/>
                <a:ea typeface="ＭＳ Ｐゴシック" charset="-128"/>
                <a:cs typeface="Arial"/>
                <a:sym typeface="Times New Roman" charset="0"/>
              </a:rPr>
              <a:t>与林前</a:t>
            </a:r>
            <a:r>
              <a:rPr lang="en-US" altLang="zh-TW" sz="2800" kern="0" dirty="0">
                <a:solidFill>
                  <a:srgbClr val="FFFFFF"/>
                </a:solidFill>
                <a:latin typeface="Arial"/>
                <a:ea typeface="ＭＳ Ｐゴシック" charset="-128"/>
                <a:cs typeface="Arial"/>
                <a:sym typeface="Times New Roman" charset="0"/>
              </a:rPr>
              <a:t>14</a:t>
            </a:r>
            <a:r>
              <a:rPr lang="zh-TW" altLang="en-US" sz="2800" kern="0" dirty="0">
                <a:solidFill>
                  <a:srgbClr val="FFFFFF"/>
                </a:solidFill>
                <a:latin typeface="Arial"/>
                <a:ea typeface="ＭＳ Ｐゴシック" charset="-128"/>
                <a:cs typeface="Arial"/>
                <a:sym typeface="Times New Roman" charset="0"/>
              </a:rPr>
              <a:t>及提前</a:t>
            </a:r>
            <a:r>
              <a:rPr lang="en-US" altLang="zh-TW" sz="2800" kern="0" dirty="0">
                <a:solidFill>
                  <a:srgbClr val="FFFFFF"/>
                </a:solidFill>
                <a:latin typeface="Arial"/>
                <a:ea typeface="ＭＳ Ｐゴシック" charset="-128"/>
                <a:cs typeface="Arial"/>
                <a:sym typeface="Times New Roman" charset="0"/>
              </a:rPr>
              <a:t>2</a:t>
            </a:r>
            <a:r>
              <a:rPr lang="zh-TW" altLang="en-US" sz="2800" kern="0" dirty="0">
                <a:solidFill>
                  <a:srgbClr val="FFFFFF"/>
                </a:solidFill>
                <a:latin typeface="Arial"/>
                <a:ea typeface="ＭＳ Ｐゴシック" charset="-128"/>
                <a:cs typeface="Arial"/>
                <a:sym typeface="Times New Roman" charset="0"/>
              </a:rPr>
              <a:t>有矛盾</a:t>
            </a:r>
          </a:p>
        </p:txBody>
      </p:sp>
      <p:graphicFrame>
        <p:nvGraphicFramePr>
          <p:cNvPr id="7" name="Table 6"/>
          <p:cNvGraphicFramePr>
            <a:graphicFrameLocks noGrp="1"/>
          </p:cNvGraphicFramePr>
          <p:nvPr>
            <p:extLst>
              <p:ext uri="{D42A27DB-BD31-4B8C-83A1-F6EECF244321}">
                <p14:modId xmlns:p14="http://schemas.microsoft.com/office/powerpoint/2010/main" val="3838084993"/>
              </p:ext>
            </p:extLst>
          </p:nvPr>
        </p:nvGraphicFramePr>
        <p:xfrm>
          <a:off x="0" y="1600202"/>
          <a:ext cx="9144000" cy="4620378"/>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哥林多前书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11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哥林多前书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14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FFFFFF"/>
                          </a:solidFill>
                          <a:effectLst/>
                          <a:latin typeface="ＭＳ Ｐゴシック"/>
                          <a:ea typeface="ＭＳ Ｐゴシック"/>
                          <a:cs typeface="ＭＳ Ｐゴシック"/>
                        </a:rPr>
                        <a:t>提摩太前书</a:t>
                      </a:r>
                      <a:r>
                        <a:rPr kumimoji="0" lang="en-US" altLang="zh-TW" sz="2300" b="1" i="0" u="none" strike="noStrike" cap="none" normalizeH="0" baseline="0" dirty="0">
                          <a:ln>
                            <a:noFill/>
                          </a:ln>
                          <a:solidFill>
                            <a:srgbClr val="FFFFFF"/>
                          </a:solidFill>
                          <a:effectLst/>
                          <a:latin typeface="ＭＳ Ｐゴシック"/>
                          <a:ea typeface="ＭＳ Ｐゴシック"/>
                          <a:cs typeface="ＭＳ Ｐゴシック"/>
                        </a:rPr>
                        <a:t>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能公众祷告</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(5,13)</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公众祷告只有男人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(8)</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能公众讲道</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(5)</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不能说话</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一定要安静</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(12c)</a:t>
                      </a: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说话是可以的</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TW" altLang="en-US" sz="2300" b="1" i="0" u="none" strike="noStrike" cap="none" normalizeH="0" baseline="0" dirty="0">
                          <a:ln>
                            <a:noFill/>
                          </a:ln>
                          <a:solidFill>
                            <a:srgbClr val="000000"/>
                          </a:solidFill>
                          <a:effectLst/>
                          <a:latin typeface="ＭＳ Ｐゴシック"/>
                          <a:ea typeface="ＭＳ Ｐゴシック"/>
                          <a:cs typeface="ＭＳ Ｐゴシック"/>
                        </a:rPr>
                        <a:t>含蓄的</a:t>
                      </a:r>
                      <a:r>
                        <a:rPr kumimoji="0" lang="en-US" altLang="zh-TW" sz="2300" b="1" i="0" u="none" strike="noStrike" cap="none" normalizeH="0" baseline="0" dirty="0">
                          <a:ln>
                            <a:noFill/>
                          </a:ln>
                          <a:solidFill>
                            <a:srgbClr val="000000"/>
                          </a:solidFill>
                          <a:effectLst/>
                          <a:latin typeface="ＭＳ Ｐゴシック"/>
                          <a:ea typeface="ＭＳ Ｐゴシック"/>
                          <a:cs typeface="ＭＳ Ｐゴシック"/>
                        </a:rPr>
                        <a:t>)</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说话是可耻的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(35)</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3"/>
                  </a:ext>
                </a:extLst>
              </a:tr>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不能教男人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(12a)</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不许辖管男人</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(12b)</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5"/>
                  </a:ext>
                </a:extLst>
              </a:tr>
              <a:tr h="44506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蒙着头是一般的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(16)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安静是一般的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(33)</a:t>
                      </a:r>
                      <a:endParaRPr kumimoji="0" lang="en-US" sz="2300" b="1" i="0" u="none" strike="noStrike" cap="none" normalizeH="0" baseline="0" dirty="0">
                        <a:ln>
                          <a:noFill/>
                        </a:ln>
                        <a:solidFill>
                          <a:srgbClr val="000000"/>
                        </a:solidFill>
                        <a:effectLst/>
                        <a:latin typeface="ＭＳ Ｐゴシック"/>
                        <a:ea typeface="ＭＳ Ｐゴシック"/>
                        <a:cs typeface="ＭＳ Ｐゴシック"/>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男人祷告是一般的</a:t>
                      </a:r>
                      <a:r>
                        <a:rPr kumimoji="0" lang="en-US" altLang="zh-CN" sz="2300" b="1" i="0" u="none" strike="noStrike" cap="none" normalizeH="0" baseline="0" dirty="0">
                          <a:ln>
                            <a:noFill/>
                          </a:ln>
                          <a:solidFill>
                            <a:schemeClr val="tx1"/>
                          </a:solidFill>
                          <a:effectLst>
                            <a:outerShdw blurRad="38100" dist="38100" dir="2700000" algn="tl">
                              <a:srgbClr val="DDDDDD"/>
                            </a:outerShdw>
                          </a:effectLst>
                          <a:latin typeface="ＭＳ Ｐゴシック"/>
                          <a:ea typeface="ＭＳ Ｐゴシック"/>
                          <a:cs typeface="ＭＳ Ｐゴシック"/>
                          <a:sym typeface="Times New Roman" charset="0"/>
                        </a:rPr>
                        <a:t>(8)</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15244" y="5099897"/>
            <a:ext cx="9144000" cy="431631"/>
          </a:xfrm>
          <a:prstGeom prst="rect">
            <a:avLst/>
          </a:prstGeom>
          <a:solidFill>
            <a:srgbClr val="FFFF00"/>
          </a:solidFill>
          <a:ln w="9525">
            <a:noFill/>
            <a:miter lim="800000"/>
            <a:headEnd/>
            <a:tailEnd/>
          </a:ln>
        </p:spPr>
        <p:txBody>
          <a:bodyPr lIns="91013" tIns="45507" rIns="91013" bIns="45507" anchor="b"/>
          <a:lstStyle/>
          <a:p>
            <a:pPr>
              <a:defRPr/>
            </a:pPr>
            <a:r>
              <a:rPr lang="zh-TW" altLang="en-US" sz="2500" i="1" kern="0" dirty="0">
                <a:solidFill>
                  <a:srgbClr val="000000"/>
                </a:solidFill>
                <a:latin typeface="Arial"/>
                <a:ea typeface="ＭＳ Ｐゴシック" charset="-128"/>
                <a:cs typeface="Arial"/>
                <a:sym typeface="Times New Roman" charset="0"/>
              </a:rPr>
              <a:t>哪一个经文是一般的规律</a:t>
            </a:r>
            <a:r>
              <a:rPr lang="en-US" altLang="zh-TW" sz="2500" i="1" kern="0" dirty="0">
                <a:solidFill>
                  <a:srgbClr val="000000"/>
                </a:solidFill>
                <a:latin typeface="Arial"/>
                <a:ea typeface="ＭＳ Ｐゴシック" charset="-128"/>
                <a:cs typeface="Arial"/>
                <a:sym typeface="Times New Roman" charset="0"/>
              </a:rPr>
              <a:t>(</a:t>
            </a:r>
            <a:r>
              <a:rPr lang="zh-TW" altLang="en-US" sz="2500" i="1" kern="0" dirty="0">
                <a:solidFill>
                  <a:srgbClr val="000000"/>
                </a:solidFill>
                <a:latin typeface="Arial"/>
                <a:ea typeface="ＭＳ Ｐゴシック" charset="-128"/>
                <a:cs typeface="Arial"/>
                <a:sym typeface="Times New Roman" charset="0"/>
              </a:rPr>
              <a:t>普通</a:t>
            </a:r>
            <a:r>
              <a:rPr lang="en-US" altLang="zh-TW" sz="2500" i="1" kern="0" dirty="0">
                <a:solidFill>
                  <a:srgbClr val="000000"/>
                </a:solidFill>
                <a:latin typeface="Arial"/>
                <a:ea typeface="ＭＳ Ｐゴシック" charset="-128"/>
                <a:cs typeface="Arial"/>
                <a:sym typeface="Times New Roman" charset="0"/>
              </a:rPr>
              <a:t>)</a:t>
            </a:r>
            <a:r>
              <a:rPr lang="zh-TW" altLang="en-US" sz="2500" i="1" kern="0" dirty="0">
                <a:solidFill>
                  <a:srgbClr val="000000"/>
                </a:solidFill>
                <a:latin typeface="Arial"/>
                <a:ea typeface="ＭＳ Ｐゴシック" charset="-128"/>
                <a:cs typeface="Arial"/>
                <a:sym typeface="Times New Roman" charset="0"/>
              </a:rPr>
              <a:t>和哪一个是例外？</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013" tIns="45507" rIns="91013" bIns="45507" anchor="b"/>
          <a:lstStyle/>
          <a:p>
            <a:pPr>
              <a:defRPr/>
            </a:pPr>
            <a:endParaRPr lang="en-US" sz="2000" kern="0" dirty="0">
              <a:solidFill>
                <a:srgbClr val="482400"/>
              </a:solidFill>
              <a:latin typeface="Arial"/>
              <a:ea typeface="ＭＳ Ｐゴシック" charset="-128"/>
              <a:cs typeface="Arial"/>
              <a:sym typeface="Times New Roman" charset="0"/>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013" tIns="45507" rIns="91013" bIns="45507" anchor="b"/>
          <a:lstStyle/>
          <a:p>
            <a:pPr>
              <a:defRPr/>
            </a:pPr>
            <a:r>
              <a:rPr lang="zh-TW" altLang="en-US" sz="3100" kern="0" dirty="0">
                <a:solidFill>
                  <a:srgbClr val="FFFFFF"/>
                </a:solidFill>
                <a:latin typeface="Arial"/>
                <a:ea typeface="ＭＳ Ｐゴシック" charset="-128"/>
                <a:cs typeface="Arial"/>
                <a:sym typeface="Times New Roman" charset="0"/>
              </a:rPr>
              <a:t>想知道如何解决这些矛盾，请看接下来的八面！</a:t>
            </a:r>
          </a:p>
        </p:txBody>
      </p:sp>
    </p:spTree>
    <p:extLst>
      <p:ext uri="{BB962C8B-B14F-4D97-AF65-F5344CB8AC3E}">
        <p14:creationId xmlns:p14="http://schemas.microsoft.com/office/powerpoint/2010/main" val="1802555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5632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1"/>
            <a:ext cx="5334000" cy="355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3" name="Rectangle 3"/>
          <p:cNvSpPr>
            <a:spLocks noGrp="1" noChangeArrowheads="1"/>
          </p:cNvSpPr>
          <p:nvPr>
            <p:ph type="subTitle" idx="4294967295"/>
          </p:nvPr>
        </p:nvSpPr>
        <p:spPr>
          <a:xfrm>
            <a:off x="0" y="0"/>
            <a:ext cx="2286000" cy="457200"/>
          </a:xfrm>
          <a:effectLst>
            <a:outerShdw blurRad="63500" dist="35921" dir="2700000" algn="ctr" rotWithShape="0">
              <a:schemeClr val="tx1">
                <a:alpha val="74998"/>
              </a:schemeClr>
            </a:outerShdw>
          </a:effectLst>
        </p:spPr>
        <p:txBody>
          <a:bodyPr/>
          <a:lstStyle/>
          <a:p>
            <a:pPr marL="0" indent="0" algn="ctr" eaLnBrk="1" hangingPunct="1">
              <a:buNone/>
              <a:defRPr/>
            </a:pPr>
            <a:r>
              <a:rPr lang="zh-CN" altLang="en-US" b="1" dirty="0">
                <a:solidFill>
                  <a:schemeClr val="bg1"/>
                </a:solidFill>
                <a:latin typeface="Calibri" charset="0"/>
              </a:rPr>
              <a:t>瓦工</a:t>
            </a:r>
          </a:p>
        </p:txBody>
      </p:sp>
      <p:pic>
        <p:nvPicPr>
          <p:cNvPr id="5632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1958"/>
          <a:stretch>
            <a:fillRect/>
          </a:stretch>
        </p:blipFill>
        <p:spPr bwMode="auto">
          <a:xfrm>
            <a:off x="5105400" y="0"/>
            <a:ext cx="4038600" cy="396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6" name="Rectangle 6"/>
          <p:cNvSpPr>
            <a:spLocks noChangeArrowheads="1"/>
          </p:cNvSpPr>
          <p:nvPr/>
        </p:nvSpPr>
        <p:spPr bwMode="black">
          <a:xfrm>
            <a:off x="6629400" y="33528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lstStyle/>
          <a:p>
            <a:pPr>
              <a:spcBef>
                <a:spcPct val="20000"/>
              </a:spcBef>
              <a:buClr>
                <a:srgbClr val="0000FF"/>
              </a:buClr>
              <a:buSzPct val="80000"/>
              <a:buFont typeface="Wingdings" charset="0"/>
              <a:buNone/>
              <a:defRPr/>
            </a:pPr>
            <a:r>
              <a:rPr lang="zh-CN" altLang="en-US" sz="3200" dirty="0">
                <a:solidFill>
                  <a:srgbClr val="FFFFFF"/>
                </a:solidFill>
              </a:rPr>
              <a:t>电工</a:t>
            </a:r>
          </a:p>
          <a:p>
            <a:pPr>
              <a:spcBef>
                <a:spcPct val="20000"/>
              </a:spcBef>
              <a:buClr>
                <a:srgbClr val="0000FF"/>
              </a:buClr>
              <a:buSzPct val="80000"/>
              <a:buFont typeface="Wingdings" charset="0"/>
              <a:buNone/>
              <a:defRPr/>
            </a:pPr>
            <a:endParaRPr lang="en-US" sz="3200" dirty="0">
              <a:solidFill>
                <a:srgbClr val="FFFFFF"/>
              </a:solidFill>
            </a:endParaRPr>
          </a:p>
        </p:txBody>
      </p:sp>
      <p:pic>
        <p:nvPicPr>
          <p:cNvPr id="56327" name="Picture 7"/>
          <p:cNvPicPr>
            <a:picLocks noChangeAspect="1" noChangeArrowheads="1"/>
          </p:cNvPicPr>
          <p:nvPr/>
        </p:nvPicPr>
        <p:blipFill>
          <a:blip r:embed="rId5" cstate="screen">
            <a:extLst>
              <a:ext uri="{28A0092B-C50C-407E-A947-70E740481C1C}">
                <a14:useLocalDpi xmlns:a14="http://schemas.microsoft.com/office/drawing/2010/main"/>
              </a:ext>
            </a:extLst>
          </a:blip>
          <a:srcRect l="2507"/>
          <a:stretch>
            <a:fillRect/>
          </a:stretch>
        </p:blipFill>
        <p:spPr bwMode="auto">
          <a:xfrm>
            <a:off x="0" y="3425826"/>
            <a:ext cx="4648200" cy="343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8" name="Rectangle 8"/>
          <p:cNvSpPr>
            <a:spLocks noChangeArrowheads="1"/>
          </p:cNvSpPr>
          <p:nvPr/>
        </p:nvSpPr>
        <p:spPr bwMode="black">
          <a:xfrm>
            <a:off x="228600" y="35814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lstStyle/>
          <a:p>
            <a:pPr>
              <a:spcBef>
                <a:spcPct val="20000"/>
              </a:spcBef>
              <a:buClr>
                <a:srgbClr val="0000FF"/>
              </a:buClr>
              <a:buSzPct val="80000"/>
              <a:buFont typeface="Wingdings" charset="0"/>
              <a:buNone/>
              <a:defRPr/>
            </a:pPr>
            <a:r>
              <a:rPr lang="zh-CN" altLang="en-US" sz="3200" dirty="0">
                <a:solidFill>
                  <a:srgbClr val="FFFFFF"/>
                </a:solidFill>
              </a:rPr>
              <a:t>木工</a:t>
            </a:r>
          </a:p>
          <a:p>
            <a:pPr>
              <a:spcBef>
                <a:spcPct val="20000"/>
              </a:spcBef>
              <a:buClr>
                <a:srgbClr val="0000FF"/>
              </a:buClr>
              <a:buSzPct val="80000"/>
              <a:buFont typeface="Wingdings" charset="0"/>
              <a:buNone/>
              <a:defRPr/>
            </a:pPr>
            <a:endParaRPr lang="en-US" sz="3200" dirty="0">
              <a:solidFill>
                <a:srgbClr val="FFFFFF"/>
              </a:solidFill>
            </a:endParaRPr>
          </a:p>
        </p:txBody>
      </p:sp>
      <p:sp>
        <p:nvSpPr>
          <p:cNvPr id="56329" name="Rectangle 9"/>
          <p:cNvSpPr>
            <a:spLocks noChangeArrowheads="1"/>
          </p:cNvSpPr>
          <p:nvPr/>
        </p:nvSpPr>
        <p:spPr bwMode="black">
          <a:xfrm>
            <a:off x="762000" y="2362201"/>
            <a:ext cx="7772400" cy="9906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b" anchorCtr="1"/>
          <a:lstStyle/>
          <a:p>
            <a:pPr>
              <a:defRPr/>
            </a:pPr>
            <a:r>
              <a:rPr lang="zh-CN" altLang="en-US" sz="3600" dirty="0">
                <a:solidFill>
                  <a:srgbClr val="FFFFFF"/>
                </a:solidFill>
              </a:rPr>
              <a:t>哇！女人的就业机会更广了</a:t>
            </a:r>
          </a:p>
        </p:txBody>
      </p:sp>
      <p:pic>
        <p:nvPicPr>
          <p:cNvPr id="56330"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43401" y="3429000"/>
            <a:ext cx="2233613"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31" name="Rectangle 11"/>
          <p:cNvSpPr>
            <a:spLocks noChangeArrowheads="1"/>
          </p:cNvSpPr>
          <p:nvPr/>
        </p:nvSpPr>
        <p:spPr bwMode="black">
          <a:xfrm>
            <a:off x="4495800" y="6172200"/>
            <a:ext cx="1905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lstStyle/>
          <a:p>
            <a:pPr>
              <a:spcBef>
                <a:spcPct val="20000"/>
              </a:spcBef>
              <a:buClr>
                <a:srgbClr val="0000FF"/>
              </a:buClr>
              <a:buSzPct val="80000"/>
              <a:buFont typeface="Wingdings" charset="0"/>
              <a:buNone/>
              <a:defRPr/>
            </a:pPr>
            <a:r>
              <a:rPr lang="zh-CN" altLang="en-US" sz="3200" dirty="0">
                <a:solidFill>
                  <a:srgbClr val="FFFFFF"/>
                </a:solidFill>
              </a:rPr>
              <a:t>教练</a:t>
            </a:r>
          </a:p>
          <a:p>
            <a:pPr>
              <a:spcBef>
                <a:spcPct val="20000"/>
              </a:spcBef>
              <a:buClr>
                <a:srgbClr val="0000FF"/>
              </a:buClr>
              <a:buSzPct val="80000"/>
              <a:buFont typeface="Wingdings" charset="0"/>
              <a:buNone/>
              <a:defRPr/>
            </a:pPr>
            <a:endParaRPr lang="en-US" sz="3200" dirty="0">
              <a:solidFill>
                <a:srgbClr val="FFFFFF"/>
              </a:solidFill>
            </a:endParaRPr>
          </a:p>
        </p:txBody>
      </p:sp>
      <p:pic>
        <p:nvPicPr>
          <p:cNvPr id="56332" name="Picture 1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242050" y="3886200"/>
            <a:ext cx="290195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1639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6332"/>
                                        </p:tgtEl>
                                        <p:attrNameLst>
                                          <p:attrName>style.visibility</p:attrName>
                                        </p:attrNameLst>
                                      </p:cBhvr>
                                      <p:to>
                                        <p:strVal val="visible"/>
                                      </p:to>
                                    </p:set>
                                    <p:animEffect transition="in" filter="fade">
                                      <p:cBhvr>
                                        <p:cTn id="7" dur="500"/>
                                        <p:tgtEl>
                                          <p:spTgt spid="5633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56322"/>
                                        </p:tgtEl>
                                        <p:attrNameLst>
                                          <p:attrName>style.visibility</p:attrName>
                                        </p:attrNameLst>
                                      </p:cBhvr>
                                      <p:to>
                                        <p:strVal val="visible"/>
                                      </p:to>
                                    </p:set>
                                    <p:animEffect transition="in" filter="fade">
                                      <p:cBhvr>
                                        <p:cTn id="11" dur="500"/>
                                        <p:tgtEl>
                                          <p:spTgt spid="56322"/>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323">
                                            <p:txEl>
                                              <p:pRg st="0" end="0"/>
                                            </p:txEl>
                                          </p:spTgt>
                                        </p:tgtEl>
                                        <p:attrNameLst>
                                          <p:attrName>style.visibility</p:attrName>
                                        </p:attrNameLst>
                                      </p:cBhvr>
                                      <p:to>
                                        <p:strVal val="visible"/>
                                      </p:to>
                                    </p:set>
                                    <p:animEffect transition="in" filter="fade">
                                      <p:cBhvr>
                                        <p:cTn id="15" dur="500"/>
                                        <p:tgtEl>
                                          <p:spTgt spid="56323">
                                            <p:txEl>
                                              <p:pRg st="0" end="0"/>
                                            </p:txEl>
                                          </p:spTgt>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324"/>
                                        </p:tgtEl>
                                        <p:attrNameLst>
                                          <p:attrName>style.visibility</p:attrName>
                                        </p:attrNameLst>
                                      </p:cBhvr>
                                      <p:to>
                                        <p:strVal val="visible"/>
                                      </p:to>
                                    </p:set>
                                    <p:animEffect transition="in" filter="fade">
                                      <p:cBhvr>
                                        <p:cTn id="19" dur="500"/>
                                        <p:tgtEl>
                                          <p:spTgt spid="56324"/>
                                        </p:tgtEl>
                                      </p:cBhvr>
                                    </p:animEffect>
                                  </p:childTnLst>
                                </p:cTn>
                              </p:par>
                            </p:childTnLst>
                          </p:cTn>
                        </p:par>
                        <p:par>
                          <p:cTn id="20" fill="hold" nodeType="after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6326"/>
                                        </p:tgtEl>
                                        <p:attrNameLst>
                                          <p:attrName>style.visibility</p:attrName>
                                        </p:attrNameLst>
                                      </p:cBhvr>
                                      <p:to>
                                        <p:strVal val="visible"/>
                                      </p:to>
                                    </p:set>
                                    <p:animEffect transition="in" filter="fade">
                                      <p:cBhvr>
                                        <p:cTn id="23" dur="500"/>
                                        <p:tgtEl>
                                          <p:spTgt spid="56326"/>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56327"/>
                                        </p:tgtEl>
                                        <p:attrNameLst>
                                          <p:attrName>style.visibility</p:attrName>
                                        </p:attrNameLst>
                                      </p:cBhvr>
                                      <p:to>
                                        <p:strVal val="visible"/>
                                      </p:to>
                                    </p:set>
                                    <p:animEffect transition="in" filter="fade">
                                      <p:cBhvr>
                                        <p:cTn id="27" dur="500"/>
                                        <p:tgtEl>
                                          <p:spTgt spid="56327"/>
                                        </p:tgtEl>
                                      </p:cBhvr>
                                    </p:animEffect>
                                  </p:childTnLst>
                                </p:cTn>
                              </p:par>
                            </p:childTnLst>
                          </p:cTn>
                        </p:par>
                        <p:par>
                          <p:cTn id="28" fill="hold" nodeType="afterGroup">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6328"/>
                                        </p:tgtEl>
                                        <p:attrNameLst>
                                          <p:attrName>style.visibility</p:attrName>
                                        </p:attrNameLst>
                                      </p:cBhvr>
                                      <p:to>
                                        <p:strVal val="visible"/>
                                      </p:to>
                                    </p:set>
                                    <p:animEffect transition="in" filter="fade">
                                      <p:cBhvr>
                                        <p:cTn id="31" dur="500"/>
                                        <p:tgtEl>
                                          <p:spTgt spid="56328"/>
                                        </p:tgtEl>
                                      </p:cBhvr>
                                    </p:animEffect>
                                  </p:childTnLst>
                                </p:cTn>
                              </p:par>
                            </p:childTnLst>
                          </p:cTn>
                        </p:par>
                        <p:par>
                          <p:cTn id="32" fill="hold" nodeType="afterGroup">
                            <p:stCondLst>
                              <p:cond delay="3500"/>
                            </p:stCondLst>
                            <p:childTnLst>
                              <p:par>
                                <p:cTn id="33" presetID="10" presetClass="entr" presetSubtype="0" fill="hold" nodeType="afterEffect">
                                  <p:stCondLst>
                                    <p:cond delay="0"/>
                                  </p:stCondLst>
                                  <p:childTnLst>
                                    <p:set>
                                      <p:cBhvr>
                                        <p:cTn id="34" dur="1" fill="hold">
                                          <p:stCondLst>
                                            <p:cond delay="0"/>
                                          </p:stCondLst>
                                        </p:cTn>
                                        <p:tgtEl>
                                          <p:spTgt spid="56330"/>
                                        </p:tgtEl>
                                        <p:attrNameLst>
                                          <p:attrName>style.visibility</p:attrName>
                                        </p:attrNameLst>
                                      </p:cBhvr>
                                      <p:to>
                                        <p:strVal val="visible"/>
                                      </p:to>
                                    </p:set>
                                    <p:animEffect transition="in" filter="fade">
                                      <p:cBhvr>
                                        <p:cTn id="35" dur="500"/>
                                        <p:tgtEl>
                                          <p:spTgt spid="56330"/>
                                        </p:tgtEl>
                                      </p:cBhvr>
                                    </p:animEffect>
                                  </p:childTnLst>
                                </p:cTn>
                              </p:par>
                            </p:childTnLst>
                          </p:cTn>
                        </p:par>
                        <p:par>
                          <p:cTn id="36" fill="hold" nodeType="afterGroup">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6331"/>
                                        </p:tgtEl>
                                        <p:attrNameLst>
                                          <p:attrName>style.visibility</p:attrName>
                                        </p:attrNameLst>
                                      </p:cBhvr>
                                      <p:to>
                                        <p:strVal val="visible"/>
                                      </p:to>
                                    </p:set>
                                    <p:animEffect transition="in" filter="fade">
                                      <p:cBhvr>
                                        <p:cTn id="39" dur="500"/>
                                        <p:tgtEl>
                                          <p:spTgt spid="5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autoUpdateAnimBg="0" advAuto="0"/>
      <p:bldP spid="56326" grpId="0" autoUpdateAnimBg="0"/>
      <p:bldP spid="56328" grpId="0" autoUpdateAnimBg="0"/>
      <p:bldP spid="56331"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85800" y="685800"/>
            <a:ext cx="7772400" cy="762000"/>
          </a:xfrm>
        </p:spPr>
        <p:txBody>
          <a:bodyPr/>
          <a:lstStyle/>
          <a:p>
            <a:pPr>
              <a:defRPr/>
            </a:pPr>
            <a:r>
              <a:rPr lang="zh-CN" altLang="en-US" sz="3600" b="1" i="1" dirty="0">
                <a:cs typeface="Arial"/>
              </a:rPr>
              <a:t>天啊，语言的演变</a:t>
            </a:r>
            <a:r>
              <a:rPr lang="en-US" altLang="zh-CN" sz="3600" b="1" i="1" dirty="0">
                <a:cs typeface="Arial"/>
              </a:rPr>
              <a:t>…</a:t>
            </a:r>
            <a:endParaRPr lang="en-US" dirty="0">
              <a:latin typeface="Arial"/>
              <a:cs typeface="Arial"/>
            </a:endParaRPr>
          </a:p>
        </p:txBody>
      </p:sp>
      <p:sp>
        <p:nvSpPr>
          <p:cNvPr id="41987" name="Rectangle 3"/>
          <p:cNvSpPr>
            <a:spLocks noGrp="1" noChangeArrowheads="1"/>
          </p:cNvSpPr>
          <p:nvPr>
            <p:ph type="body" sz="half" idx="1"/>
          </p:nvPr>
        </p:nvSpPr>
        <p:spPr>
          <a:xfrm>
            <a:off x="914400" y="1828800"/>
            <a:ext cx="3276600" cy="533400"/>
          </a:xfrm>
          <a:effectLst/>
        </p:spPr>
        <p:txBody>
          <a:bodyPr/>
          <a:lstStyle/>
          <a:p>
            <a:pPr marL="532555" indent="-532555">
              <a:buNone/>
              <a:defRPr/>
            </a:pPr>
            <a:r>
              <a:rPr lang="en-US" sz="3200" dirty="0">
                <a:solidFill>
                  <a:srgbClr val="FFFF00"/>
                </a:solidFill>
                <a:effectLst>
                  <a:outerShdw blurRad="38100" dist="38100" dir="2700000" algn="tl">
                    <a:srgbClr val="000000">
                      <a:alpha val="43137"/>
                    </a:srgbClr>
                  </a:outerShdw>
                </a:effectLst>
                <a:latin typeface="Arial"/>
                <a:cs typeface="Arial"/>
              </a:rPr>
              <a:t>Man</a:t>
            </a:r>
            <a:r>
              <a:rPr lang="en-US" sz="3200" dirty="0">
                <a:effectLst>
                  <a:outerShdw blurRad="38100" dist="38100" dir="2700000" algn="tl">
                    <a:srgbClr val="000000">
                      <a:alpha val="43137"/>
                    </a:srgbClr>
                  </a:outerShdw>
                </a:effectLst>
                <a:latin typeface="Arial"/>
                <a:cs typeface="Arial"/>
              </a:rPr>
              <a:t>kind </a:t>
            </a:r>
            <a:r>
              <a:rPr lang="zh-CN" altLang="en-US" sz="3200" dirty="0">
                <a:effectLst>
                  <a:outerShdw blurRad="38100" dist="38100" dir="2700000" algn="tl">
                    <a:srgbClr val="000000">
                      <a:alpha val="43137"/>
                    </a:srgbClr>
                  </a:outerShdw>
                </a:effectLst>
                <a:latin typeface="Arial"/>
                <a:cs typeface="Arial"/>
              </a:rPr>
              <a:t>（人）</a:t>
            </a:r>
            <a:endParaRPr lang="en-US" sz="3200" dirty="0">
              <a:effectLst>
                <a:outerShdw blurRad="38100" dist="38100" dir="2700000" algn="tl">
                  <a:srgbClr val="000000">
                    <a:alpha val="43137"/>
                  </a:srgbClr>
                </a:outerShdw>
              </a:effectLst>
              <a:latin typeface="Arial"/>
              <a:cs typeface="Arial"/>
            </a:endParaRPr>
          </a:p>
        </p:txBody>
      </p:sp>
      <p:sp>
        <p:nvSpPr>
          <p:cNvPr id="41988" name="Rectangle 4"/>
          <p:cNvSpPr>
            <a:spLocks noGrp="1" noChangeArrowheads="1"/>
          </p:cNvSpPr>
          <p:nvPr>
            <p:ph type="body" sz="half" idx="2"/>
          </p:nvPr>
        </p:nvSpPr>
        <p:spPr>
          <a:xfrm>
            <a:off x="5029200" y="1828800"/>
            <a:ext cx="3863280" cy="533400"/>
          </a:xfrm>
          <a:effectLst/>
        </p:spPr>
        <p:txBody>
          <a:bodyPr/>
          <a:lstStyle/>
          <a:p>
            <a:pPr marL="532555" indent="-532555">
              <a:buNone/>
              <a:defRPr/>
            </a:pPr>
            <a:r>
              <a:rPr lang="en-US" sz="3200" dirty="0">
                <a:effectLst>
                  <a:outerShdw blurRad="38100" dist="38100" dir="2700000" algn="tl">
                    <a:srgbClr val="000000">
                      <a:alpha val="43137"/>
                    </a:srgbClr>
                  </a:outerShdw>
                </a:effectLst>
                <a:latin typeface="Arial"/>
                <a:cs typeface="Arial"/>
              </a:rPr>
              <a:t>Humankind </a:t>
            </a:r>
            <a:r>
              <a:rPr lang="zh-CN" altLang="en-US" sz="3200" dirty="0">
                <a:effectLst>
                  <a:outerShdw blurRad="38100" dist="38100" dir="2700000" algn="tl">
                    <a:srgbClr val="000000">
                      <a:alpha val="43137"/>
                    </a:srgbClr>
                  </a:outerShdw>
                </a:effectLst>
                <a:latin typeface="Arial"/>
                <a:cs typeface="Arial"/>
              </a:rPr>
              <a:t>（人类）</a:t>
            </a:r>
            <a:endParaRPr lang="en-US" sz="3200" dirty="0">
              <a:effectLst>
                <a:outerShdw blurRad="38100" dist="38100" dir="2700000" algn="tl">
                  <a:srgbClr val="000000">
                    <a:alpha val="43137"/>
                  </a:srgbClr>
                </a:outerShdw>
              </a:effectLst>
              <a:latin typeface="Arial"/>
              <a:cs typeface="Arial"/>
            </a:endParaRPr>
          </a:p>
        </p:txBody>
      </p:sp>
      <p:sp>
        <p:nvSpPr>
          <p:cNvPr id="109572" name="Text Box 5"/>
          <p:cNvSpPr txBox="1">
            <a:spLocks noChangeArrowheads="1"/>
          </p:cNvSpPr>
          <p:nvPr/>
        </p:nvSpPr>
        <p:spPr bwMode="auto">
          <a:xfrm rot="-5400000">
            <a:off x="-1977232" y="3387278"/>
            <a:ext cx="4951413" cy="77400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zh-CN" altLang="en-US" sz="4400" dirty="0">
                <a:solidFill>
                  <a:srgbClr val="FFFFFF"/>
                </a:solidFill>
                <a:cs typeface="Arial" charset="0"/>
              </a:rPr>
              <a:t>过去（男女有别）</a:t>
            </a:r>
          </a:p>
        </p:txBody>
      </p:sp>
      <p:sp>
        <p:nvSpPr>
          <p:cNvPr id="109573" name="Text Box 6"/>
          <p:cNvSpPr txBox="1">
            <a:spLocks noChangeArrowheads="1"/>
          </p:cNvSpPr>
          <p:nvPr/>
        </p:nvSpPr>
        <p:spPr bwMode="auto">
          <a:xfrm rot="-5400000">
            <a:off x="2181225" y="3424585"/>
            <a:ext cx="4870450" cy="77400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zh-CN" altLang="en-US" sz="4400" dirty="0">
                <a:solidFill>
                  <a:srgbClr val="FFFFFF"/>
                </a:solidFill>
                <a:cs typeface="Arial" charset="0"/>
              </a:rPr>
              <a:t>现在（中性词汇）</a:t>
            </a:r>
          </a:p>
        </p:txBody>
      </p:sp>
      <p:sp>
        <p:nvSpPr>
          <p:cNvPr id="41992" name="Rectangle 8"/>
          <p:cNvSpPr>
            <a:spLocks noChangeArrowheads="1"/>
          </p:cNvSpPr>
          <p:nvPr/>
        </p:nvSpPr>
        <p:spPr bwMode="auto">
          <a:xfrm>
            <a:off x="914400" y="2609850"/>
            <a:ext cx="32766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zh-CN" altLang="en-US" sz="3200" i="1" dirty="0">
                <a:solidFill>
                  <a:srgbClr val="FFFFFF"/>
                </a:solidFill>
                <a:effectLst>
                  <a:outerShdw blurRad="38100" dist="38100" dir="2700000" algn="tl">
                    <a:srgbClr val="000000">
                      <a:alpha val="43137"/>
                    </a:srgbClr>
                  </a:outerShdw>
                </a:effectLst>
                <a:latin typeface="Arial"/>
                <a:cs typeface="Arial"/>
              </a:rPr>
              <a:t>空中小姐</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
        <p:nvSpPr>
          <p:cNvPr id="41993" name="Rectangle 9"/>
          <p:cNvSpPr>
            <a:spLocks noChangeArrowheads="1"/>
          </p:cNvSpPr>
          <p:nvPr/>
        </p:nvSpPr>
        <p:spPr bwMode="auto">
          <a:xfrm>
            <a:off x="5029200" y="2609850"/>
            <a:ext cx="33528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zh-CN" altLang="en-US" sz="3200" i="1" dirty="0">
                <a:solidFill>
                  <a:srgbClr val="FFFFFF"/>
                </a:solidFill>
                <a:effectLst>
                  <a:outerShdw blurRad="38100" dist="38100" dir="2700000" algn="tl">
                    <a:srgbClr val="000000">
                      <a:alpha val="43137"/>
                    </a:srgbClr>
                  </a:outerShdw>
                </a:effectLst>
                <a:latin typeface="Arial"/>
                <a:cs typeface="Arial"/>
              </a:rPr>
              <a:t>空中服务员</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
        <p:nvSpPr>
          <p:cNvPr id="41994" name="Rectangle 10"/>
          <p:cNvSpPr>
            <a:spLocks noChangeArrowheads="1"/>
          </p:cNvSpPr>
          <p:nvPr/>
        </p:nvSpPr>
        <p:spPr bwMode="auto">
          <a:xfrm>
            <a:off x="914400" y="3390901"/>
            <a:ext cx="3585592"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dirty="0">
                <a:solidFill>
                  <a:srgbClr val="FFFFFF"/>
                </a:solidFill>
                <a:effectLst>
                  <a:outerShdw blurRad="38100" dist="38100" dir="2700000" algn="tl">
                    <a:srgbClr val="000000">
                      <a:alpha val="43137"/>
                    </a:srgbClr>
                  </a:outerShdw>
                </a:effectLst>
                <a:latin typeface="Arial"/>
                <a:cs typeface="Arial"/>
              </a:rPr>
              <a:t>Fire</a:t>
            </a:r>
            <a:r>
              <a:rPr lang="en-US" sz="3200" i="1" dirty="0">
                <a:solidFill>
                  <a:srgbClr val="FFFF00"/>
                </a:solidFill>
                <a:effectLst>
                  <a:outerShdw blurRad="38100" dist="38100" dir="2700000" algn="tl">
                    <a:srgbClr val="000000">
                      <a:alpha val="43137"/>
                    </a:srgbClr>
                  </a:outerShdw>
                </a:effectLst>
                <a:latin typeface="Arial"/>
                <a:cs typeface="Arial"/>
              </a:rPr>
              <a:t>man</a:t>
            </a:r>
            <a:r>
              <a:rPr lang="en-US" sz="3200" i="1" dirty="0">
                <a:solidFill>
                  <a:srgbClr val="FFFFFF"/>
                </a:solidFill>
                <a:effectLst>
                  <a:outerShdw blurRad="38100" dist="38100" dir="2700000" algn="tl">
                    <a:srgbClr val="000000">
                      <a:alpha val="43137"/>
                    </a:srgbClr>
                  </a:outerShdw>
                </a:effectLst>
                <a:latin typeface="Arial"/>
                <a:cs typeface="Arial"/>
              </a:rPr>
              <a:t> </a:t>
            </a:r>
            <a:r>
              <a:rPr lang="zh-CN" altLang="en-US" sz="3200" i="1" dirty="0">
                <a:solidFill>
                  <a:srgbClr val="FFFFFF"/>
                </a:solidFill>
                <a:effectLst>
                  <a:outerShdw blurRad="38100" dist="38100" dir="2700000" algn="tl">
                    <a:srgbClr val="000000">
                      <a:alpha val="43137"/>
                    </a:srgbClr>
                  </a:outerShdw>
                </a:effectLst>
                <a:latin typeface="Arial"/>
                <a:cs typeface="Arial"/>
              </a:rPr>
              <a:t>（消防员）</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
        <p:nvSpPr>
          <p:cNvPr id="41995" name="Rectangle 11"/>
          <p:cNvSpPr>
            <a:spLocks noChangeArrowheads="1"/>
          </p:cNvSpPr>
          <p:nvPr/>
        </p:nvSpPr>
        <p:spPr bwMode="auto">
          <a:xfrm>
            <a:off x="5029200" y="3390901"/>
            <a:ext cx="41148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2800" i="1" dirty="0">
                <a:solidFill>
                  <a:srgbClr val="FFFFFF"/>
                </a:solidFill>
                <a:effectLst>
                  <a:outerShdw blurRad="38100" dist="38100" dir="2700000" algn="tl">
                    <a:srgbClr val="000000">
                      <a:alpha val="43137"/>
                    </a:srgbClr>
                  </a:outerShdw>
                </a:effectLst>
                <a:latin typeface="Arial"/>
                <a:cs typeface="Arial"/>
              </a:rPr>
              <a:t>Fire Fighter </a:t>
            </a:r>
            <a:r>
              <a:rPr lang="zh-CN" altLang="en-US" sz="2800" i="1" dirty="0">
                <a:solidFill>
                  <a:srgbClr val="FFFFFF"/>
                </a:solidFill>
                <a:effectLst>
                  <a:outerShdw blurRad="38100" dist="38100" dir="2700000" algn="tl">
                    <a:srgbClr val="000000">
                      <a:alpha val="43137"/>
                    </a:srgbClr>
                  </a:outerShdw>
                </a:effectLst>
                <a:latin typeface="Arial"/>
                <a:cs typeface="Arial"/>
              </a:rPr>
              <a:t>（消防战士）</a:t>
            </a:r>
            <a:endParaRPr lang="en-US" sz="2800" i="1" dirty="0">
              <a:solidFill>
                <a:srgbClr val="FFFFFF"/>
              </a:solidFill>
              <a:effectLst>
                <a:outerShdw blurRad="38100" dist="38100" dir="2700000" algn="tl">
                  <a:srgbClr val="000000">
                    <a:alpha val="43137"/>
                  </a:srgbClr>
                </a:outerShdw>
              </a:effectLst>
              <a:latin typeface="Arial"/>
              <a:cs typeface="Arial"/>
            </a:endParaRPr>
          </a:p>
        </p:txBody>
      </p:sp>
      <p:sp>
        <p:nvSpPr>
          <p:cNvPr id="41996" name="Rectangle 12"/>
          <p:cNvSpPr>
            <a:spLocks noChangeArrowheads="1"/>
          </p:cNvSpPr>
          <p:nvPr/>
        </p:nvSpPr>
        <p:spPr bwMode="auto">
          <a:xfrm>
            <a:off x="914400" y="4171950"/>
            <a:ext cx="32766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dirty="0">
                <a:solidFill>
                  <a:srgbClr val="FFFFFF"/>
                </a:solidFill>
                <a:effectLst>
                  <a:outerShdw blurRad="38100" dist="38100" dir="2700000" algn="tl">
                    <a:srgbClr val="000000">
                      <a:alpha val="43137"/>
                    </a:srgbClr>
                  </a:outerShdw>
                </a:effectLst>
                <a:latin typeface="Arial"/>
                <a:cs typeface="Arial"/>
              </a:rPr>
              <a:t>Police</a:t>
            </a:r>
            <a:r>
              <a:rPr lang="en-US" sz="3200" i="1" dirty="0">
                <a:solidFill>
                  <a:srgbClr val="FFFF00"/>
                </a:solidFill>
                <a:effectLst>
                  <a:outerShdw blurRad="38100" dist="38100" dir="2700000" algn="tl">
                    <a:srgbClr val="000000">
                      <a:alpha val="43137"/>
                    </a:srgbClr>
                  </a:outerShdw>
                </a:effectLst>
                <a:latin typeface="Arial"/>
                <a:cs typeface="Arial"/>
              </a:rPr>
              <a:t>man </a:t>
            </a:r>
            <a:r>
              <a:rPr lang="zh-CN" altLang="en-US" sz="3200" i="1" dirty="0">
                <a:effectLst>
                  <a:outerShdw blurRad="38100" dist="38100" dir="2700000" algn="tl">
                    <a:srgbClr val="000000">
                      <a:alpha val="43137"/>
                    </a:srgbClr>
                  </a:outerShdw>
                </a:effectLst>
                <a:latin typeface="Arial"/>
                <a:cs typeface="Arial"/>
              </a:rPr>
              <a:t>（警察）</a:t>
            </a:r>
            <a:endParaRPr lang="en-US" sz="3200" i="1" dirty="0">
              <a:effectLst>
                <a:outerShdw blurRad="38100" dist="38100" dir="2700000" algn="tl">
                  <a:srgbClr val="000000">
                    <a:alpha val="43137"/>
                  </a:srgbClr>
                </a:outerShdw>
              </a:effectLst>
              <a:latin typeface="Arial"/>
              <a:cs typeface="Arial"/>
            </a:endParaRPr>
          </a:p>
        </p:txBody>
      </p:sp>
      <p:sp>
        <p:nvSpPr>
          <p:cNvPr id="41997" name="Rectangle 13"/>
          <p:cNvSpPr>
            <a:spLocks noChangeArrowheads="1"/>
          </p:cNvSpPr>
          <p:nvPr/>
        </p:nvSpPr>
        <p:spPr bwMode="auto">
          <a:xfrm>
            <a:off x="5029200" y="4171950"/>
            <a:ext cx="4511352"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dirty="0">
                <a:solidFill>
                  <a:srgbClr val="FFFFFF"/>
                </a:solidFill>
                <a:effectLst>
                  <a:outerShdw blurRad="38100" dist="38100" dir="2700000" algn="tl">
                    <a:srgbClr val="000000">
                      <a:alpha val="43137"/>
                    </a:srgbClr>
                  </a:outerShdw>
                </a:effectLst>
                <a:latin typeface="Arial"/>
                <a:cs typeface="Arial"/>
              </a:rPr>
              <a:t>Police Person </a:t>
            </a:r>
            <a:r>
              <a:rPr lang="zh-CN" altLang="en-US" sz="3200" i="1" dirty="0">
                <a:solidFill>
                  <a:srgbClr val="FFFFFF"/>
                </a:solidFill>
                <a:effectLst>
                  <a:outerShdw blurRad="38100" dist="38100" dir="2700000" algn="tl">
                    <a:srgbClr val="000000">
                      <a:alpha val="43137"/>
                    </a:srgbClr>
                  </a:outerShdw>
                </a:effectLst>
                <a:latin typeface="Arial"/>
                <a:cs typeface="Arial"/>
              </a:rPr>
              <a:t>（警员）</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
        <p:nvSpPr>
          <p:cNvPr id="41998" name="Rectangle 14"/>
          <p:cNvSpPr>
            <a:spLocks noChangeArrowheads="1"/>
          </p:cNvSpPr>
          <p:nvPr/>
        </p:nvSpPr>
        <p:spPr bwMode="auto">
          <a:xfrm>
            <a:off x="914400" y="4953000"/>
            <a:ext cx="32766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a:solidFill>
                  <a:srgbClr val="FFFFFF"/>
                </a:solidFill>
                <a:effectLst>
                  <a:outerShdw blurRad="38100" dist="38100" dir="2700000" algn="tl">
                    <a:srgbClr val="000000">
                      <a:alpha val="43137"/>
                    </a:srgbClr>
                  </a:outerShdw>
                </a:effectLst>
                <a:latin typeface="Arial"/>
                <a:cs typeface="Arial"/>
              </a:rPr>
              <a:t>Boss</a:t>
            </a:r>
          </a:p>
        </p:txBody>
      </p:sp>
      <p:sp>
        <p:nvSpPr>
          <p:cNvPr id="41999" name="Rectangle 15"/>
          <p:cNvSpPr>
            <a:spLocks noChangeArrowheads="1"/>
          </p:cNvSpPr>
          <p:nvPr/>
        </p:nvSpPr>
        <p:spPr bwMode="auto">
          <a:xfrm>
            <a:off x="5029200" y="4953000"/>
            <a:ext cx="3352800" cy="533400"/>
          </a:xfrm>
          <a:prstGeom prst="rect">
            <a:avLst/>
          </a:prstGeom>
          <a:noFill/>
          <a:ln w="9525">
            <a:noFill/>
            <a:miter lim="800000"/>
            <a:headEnd/>
            <a:tailEnd/>
          </a:ln>
          <a:effectLst/>
        </p:spPr>
        <p:txBody>
          <a:bodyPr lIns="91293" tIns="45647" rIns="91293" bIns="45647"/>
          <a:lstStyle/>
          <a:p>
            <a:pPr marL="532555" indent="-532555" algn="l" eaLnBrk="0" hangingPunct="0">
              <a:lnSpc>
                <a:spcPct val="90000"/>
              </a:lnSpc>
              <a:spcBef>
                <a:spcPct val="20000"/>
              </a:spcBef>
              <a:buSzPct val="80000"/>
              <a:defRPr/>
            </a:pPr>
            <a:r>
              <a:rPr lang="en-US" sz="3200" i="1" dirty="0" err="1">
                <a:solidFill>
                  <a:srgbClr val="FFFFFF"/>
                </a:solidFill>
                <a:effectLst>
                  <a:outerShdw blurRad="38100" dist="38100" dir="2700000" algn="tl">
                    <a:srgbClr val="000000">
                      <a:alpha val="43137"/>
                    </a:srgbClr>
                  </a:outerShdw>
                </a:effectLst>
                <a:latin typeface="Arial"/>
                <a:cs typeface="Arial"/>
              </a:rPr>
              <a:t>Bossette</a:t>
            </a:r>
            <a:r>
              <a:rPr lang="en-US" sz="3200" i="1" dirty="0">
                <a:solidFill>
                  <a:srgbClr val="FFFFFF"/>
                </a:solidFill>
                <a:effectLst>
                  <a:outerShdw blurRad="38100" dist="38100" dir="2700000" algn="tl">
                    <a:srgbClr val="000000">
                      <a:alpha val="43137"/>
                    </a:srgbClr>
                  </a:outerShdw>
                </a:effectLst>
                <a:latin typeface="Arial"/>
                <a:cs typeface="Arial"/>
              </a:rPr>
              <a:t> </a:t>
            </a:r>
            <a:r>
              <a:rPr lang="zh-CN" altLang="en-US" sz="3200" i="1" dirty="0">
                <a:solidFill>
                  <a:srgbClr val="FFFFFF"/>
                </a:solidFill>
                <a:effectLst>
                  <a:outerShdw blurRad="38100" dist="38100" dir="2700000" algn="tl">
                    <a:srgbClr val="000000">
                      <a:alpha val="43137"/>
                    </a:srgbClr>
                  </a:outerShdw>
                </a:effectLst>
                <a:latin typeface="Arial"/>
                <a:cs typeface="Arial"/>
              </a:rPr>
              <a:t>（上司）</a:t>
            </a:r>
            <a:endParaRPr lang="en-US" sz="3200" i="1" dirty="0">
              <a:solidFill>
                <a:srgbClr val="FFFFFF"/>
              </a:solidFill>
              <a:effectLst>
                <a:outerShdw blurRad="38100" dist="38100" dir="2700000" algn="tl">
                  <a:srgbClr val="000000">
                    <a:alpha val="43137"/>
                  </a:srgbClr>
                </a:outerShdw>
              </a:effectLst>
              <a:latin typeface="Arial"/>
              <a:cs typeface="Arial"/>
            </a:endParaRPr>
          </a:p>
        </p:txBody>
      </p:sp>
    </p:spTree>
    <p:extLst>
      <p:ext uri="{BB962C8B-B14F-4D97-AF65-F5344CB8AC3E}">
        <p14:creationId xmlns:p14="http://schemas.microsoft.com/office/powerpoint/2010/main" val="32508770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19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19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199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5">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6">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1997">
                                            <p:txEl>
                                              <p:pRg st="0" end="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41998">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419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P spid="41988" grpId="0" build="p" autoUpdateAnimBg="0"/>
      <p:bldP spid="41992" grpId="0" build="p" autoUpdateAnimBg="0"/>
      <p:bldP spid="41993" grpId="0" build="p" autoUpdateAnimBg="0"/>
      <p:bldP spid="41994" grpId="0" build="p" autoUpdateAnimBg="0"/>
      <p:bldP spid="41995" grpId="0" build="p" autoUpdateAnimBg="0"/>
      <p:bldP spid="41996" grpId="0" build="p" autoUpdateAnimBg="0"/>
      <p:bldP spid="41997" grpId="0" build="p" autoUpdateAnimBg="0"/>
      <p:bldP spid="41998" grpId="0" build="p" autoUpdateAnimBg="0"/>
      <p:bldP spid="41999" grpId="0" build="p"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91293" tIns="45647" rIns="91293" bIns="45647" anchor="ctr"/>
          <a:lstStyle/>
          <a:p>
            <a:pPr algn="l" eaLnBrk="0" hangingPunct="0"/>
            <a:endParaRPr lang="en-US" b="0">
              <a:solidFill>
                <a:srgbClr val="FFFFFF"/>
              </a:solidFill>
            </a:endParaRPr>
          </a:p>
        </p:txBody>
      </p:sp>
      <p:pic>
        <p:nvPicPr>
          <p:cNvPr id="11161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0" y="862044"/>
            <a:ext cx="7950200" cy="578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114710" name="Picture 22" descr="ancient-head-cover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00689" y="2836894"/>
            <a:ext cx="3033712" cy="325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6" name="Text Box 9"/>
          <p:cNvSpPr txBox="1">
            <a:spLocks noChangeArrowheads="1"/>
          </p:cNvSpPr>
          <p:nvPr/>
        </p:nvSpPr>
        <p:spPr bwMode="auto">
          <a:xfrm>
            <a:off x="3505200" y="4495801"/>
            <a:ext cx="1638300" cy="525454"/>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1279" tIns="45801" rIns="91279" bIns="45801">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738"/>
              </a:spcBef>
              <a:buClr>
                <a:srgbClr val="0033CC"/>
              </a:buClr>
              <a:buSzPct val="100000"/>
              <a:defRPr/>
            </a:pPr>
            <a:r>
              <a:rPr lang="zh-CN" altLang="en-US" sz="2800" dirty="0">
                <a:solidFill>
                  <a:srgbClr val="FFFFFF"/>
                </a:solidFill>
                <a:latin typeface="Comic Sans MS" charset="0"/>
                <a:cs typeface="MS Gothic" charset="0"/>
              </a:rPr>
              <a:t>格林多</a:t>
            </a:r>
            <a:endParaRPr lang="en-GB" sz="2800" dirty="0">
              <a:solidFill>
                <a:srgbClr val="FFFFFF"/>
              </a:solidFill>
              <a:latin typeface="Comic Sans MS" charset="0"/>
              <a:cs typeface="MS Gothic" charset="0"/>
            </a:endParaRPr>
          </a:p>
        </p:txBody>
      </p:sp>
      <p:grpSp>
        <p:nvGrpSpPr>
          <p:cNvPr id="2" name="Group 12"/>
          <p:cNvGrpSpPr>
            <a:grpSpLocks/>
          </p:cNvGrpSpPr>
          <p:nvPr/>
        </p:nvGrpSpPr>
        <p:grpSpPr bwMode="auto">
          <a:xfrm>
            <a:off x="6329363" y="4894263"/>
            <a:ext cx="400050" cy="660400"/>
            <a:chOff x="4386" y="3240"/>
            <a:chExt cx="277" cy="472"/>
          </a:xfrm>
        </p:grpSpPr>
        <p:sp>
          <p:nvSpPr>
            <p:cNvPr id="114701" name="Oval 13"/>
            <p:cNvSpPr>
              <a:spLocks noChangeArrowheads="1"/>
            </p:cNvSpPr>
            <p:nvPr/>
          </p:nvSpPr>
          <p:spPr bwMode="auto">
            <a:xfrm>
              <a:off x="4386" y="3240"/>
              <a:ext cx="278" cy="473"/>
            </a:xfrm>
            <a:prstGeom prst="ellipse">
              <a:avLst/>
            </a:prstGeom>
            <a:no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sp>
          <p:nvSpPr>
            <p:cNvPr id="114702" name="Oval 14"/>
            <p:cNvSpPr>
              <a:spLocks noChangeArrowheads="1"/>
            </p:cNvSpPr>
            <p:nvPr/>
          </p:nvSpPr>
          <p:spPr bwMode="auto">
            <a:xfrm>
              <a:off x="4433" y="3317"/>
              <a:ext cx="180" cy="319"/>
            </a:xfrm>
            <a:prstGeom prst="ellipse">
              <a:avLst/>
            </a:prstGeom>
            <a:solidFill>
              <a:srgbClr val="FC0128"/>
            </a:solid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grpSp>
      <p:sp>
        <p:nvSpPr>
          <p:cNvPr id="111622" name="Freeform 15"/>
          <p:cNvSpPr>
            <a:spLocks noChangeArrowheads="1"/>
          </p:cNvSpPr>
          <p:nvPr/>
        </p:nvSpPr>
        <p:spPr bwMode="auto">
          <a:xfrm>
            <a:off x="6251575" y="5707063"/>
            <a:ext cx="914400" cy="998537"/>
          </a:xfrm>
          <a:custGeom>
            <a:avLst/>
            <a:gdLst>
              <a:gd name="T0" fmla="*/ 479425 w 576"/>
              <a:gd name="T1" fmla="*/ 846137 h 629"/>
              <a:gd name="T2" fmla="*/ 415925 w 576"/>
              <a:gd name="T3" fmla="*/ 731837 h 629"/>
              <a:gd name="T4" fmla="*/ 377825 w 576"/>
              <a:gd name="T5" fmla="*/ 693737 h 629"/>
              <a:gd name="T6" fmla="*/ 327025 w 576"/>
              <a:gd name="T7" fmla="*/ 617537 h 629"/>
              <a:gd name="T8" fmla="*/ 149225 w 576"/>
              <a:gd name="T9" fmla="*/ 414337 h 629"/>
              <a:gd name="T10" fmla="*/ 98425 w 576"/>
              <a:gd name="T11" fmla="*/ 338137 h 629"/>
              <a:gd name="T12" fmla="*/ 73025 w 576"/>
              <a:gd name="T13" fmla="*/ 198437 h 629"/>
              <a:gd name="T14" fmla="*/ 9525 w 576"/>
              <a:gd name="T15" fmla="*/ 84137 h 629"/>
              <a:gd name="T16" fmla="*/ 85725 w 576"/>
              <a:gd name="T17" fmla="*/ 46037 h 629"/>
              <a:gd name="T18" fmla="*/ 111125 w 576"/>
              <a:gd name="T19" fmla="*/ 134937 h 629"/>
              <a:gd name="T20" fmla="*/ 200025 w 576"/>
              <a:gd name="T21" fmla="*/ 287337 h 629"/>
              <a:gd name="T22" fmla="*/ 276225 w 576"/>
              <a:gd name="T23" fmla="*/ 338137 h 629"/>
              <a:gd name="T24" fmla="*/ 352425 w 576"/>
              <a:gd name="T25" fmla="*/ 427037 h 629"/>
              <a:gd name="T26" fmla="*/ 365125 w 576"/>
              <a:gd name="T27" fmla="*/ 173037 h 629"/>
              <a:gd name="T28" fmla="*/ 403225 w 576"/>
              <a:gd name="T29" fmla="*/ 185737 h 629"/>
              <a:gd name="T30" fmla="*/ 377825 w 576"/>
              <a:gd name="T31" fmla="*/ 312737 h 629"/>
              <a:gd name="T32" fmla="*/ 403225 w 576"/>
              <a:gd name="T33" fmla="*/ 414337 h 629"/>
              <a:gd name="T34" fmla="*/ 530225 w 576"/>
              <a:gd name="T35" fmla="*/ 465137 h 629"/>
              <a:gd name="T36" fmla="*/ 568325 w 576"/>
              <a:gd name="T37" fmla="*/ 503237 h 629"/>
              <a:gd name="T38" fmla="*/ 619125 w 576"/>
              <a:gd name="T39" fmla="*/ 617537 h 629"/>
              <a:gd name="T40" fmla="*/ 695325 w 576"/>
              <a:gd name="T41" fmla="*/ 655637 h 629"/>
              <a:gd name="T42" fmla="*/ 784225 w 576"/>
              <a:gd name="T43" fmla="*/ 757237 h 629"/>
              <a:gd name="T44" fmla="*/ 860425 w 576"/>
              <a:gd name="T45" fmla="*/ 782637 h 629"/>
              <a:gd name="T46" fmla="*/ 898525 w 576"/>
              <a:gd name="T47" fmla="*/ 922337 h 629"/>
              <a:gd name="T48" fmla="*/ 746125 w 576"/>
              <a:gd name="T49" fmla="*/ 960437 h 629"/>
              <a:gd name="T50" fmla="*/ 669925 w 576"/>
              <a:gd name="T51" fmla="*/ 985837 h 629"/>
              <a:gd name="T52" fmla="*/ 631825 w 576"/>
              <a:gd name="T53" fmla="*/ 998537 h 629"/>
              <a:gd name="T54" fmla="*/ 479425 w 576"/>
              <a:gd name="T55" fmla="*/ 935037 h 629"/>
              <a:gd name="T56" fmla="*/ 479425 w 576"/>
              <a:gd name="T57" fmla="*/ 84613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5"/>
            <a:srcRect/>
            <a:tile tx="0" ty="0" sx="100000" sy="100000" flip="none" algn="tl"/>
          </a:blipFill>
          <a:ln w="12600">
            <a:solidFill>
              <a:srgbClr val="000000"/>
            </a:solidFill>
            <a:round/>
            <a:headEnd/>
            <a:tailEnd/>
          </a:ln>
        </p:spPr>
        <p:txBody>
          <a:bodyPr wrap="none" lIns="91293" tIns="45647" rIns="91293" bIns="45647" anchor="ctr"/>
          <a:lstStyle/>
          <a:p>
            <a:pPr algn="l" eaLnBrk="0" hangingPunct="0"/>
            <a:endParaRPr lang="en-US" b="0">
              <a:solidFill>
                <a:srgbClr val="FFFFFF"/>
              </a:solidFill>
            </a:endParaRPr>
          </a:p>
        </p:txBody>
      </p:sp>
      <p:sp>
        <p:nvSpPr>
          <p:cNvPr id="111623" name="Rectangle 16"/>
          <p:cNvSpPr>
            <a:spLocks noChangeArrowheads="1"/>
          </p:cNvSpPr>
          <p:nvPr/>
        </p:nvSpPr>
        <p:spPr bwMode="auto">
          <a:xfrm>
            <a:off x="571500" y="850900"/>
            <a:ext cx="7950200" cy="5829300"/>
          </a:xfrm>
          <a:prstGeom prst="rect">
            <a:avLst/>
          </a:prstGeom>
          <a:noFill/>
          <a:ln w="76320">
            <a:solidFill>
              <a:srgbClr val="A50021"/>
            </a:solidFill>
            <a:miter lim="800000"/>
            <a:headEnd/>
            <a:tailEnd/>
          </a:ln>
          <a:extLst>
            <a:ext uri="{909E8E84-426E-40DD-AFC4-6F175D3DCCD1}">
              <a14:hiddenFill xmlns:a14="http://schemas.microsoft.com/office/drawing/2010/main">
                <a:solidFill>
                  <a:srgbClr val="FFFFFF"/>
                </a:solidFill>
              </a14:hiddenFill>
            </a:ext>
          </a:extLst>
        </p:spPr>
        <p:txBody>
          <a:bodyPr wrap="none" lIns="91293" tIns="45647" rIns="91293" bIns="45647" anchor="ctr"/>
          <a:lstStyle/>
          <a:p>
            <a:pPr algn="l" eaLnBrk="0" hangingPunct="0"/>
            <a:endParaRPr lang="en-US" b="0">
              <a:solidFill>
                <a:srgbClr val="FFFFFF"/>
              </a:solidFill>
            </a:endParaRPr>
          </a:p>
        </p:txBody>
      </p:sp>
      <p:sp>
        <p:nvSpPr>
          <p:cNvPr id="114705" name="Text Box 17"/>
          <p:cNvSpPr txBox="1">
            <a:spLocks noChangeArrowheads="1"/>
          </p:cNvSpPr>
          <p:nvPr/>
        </p:nvSpPr>
        <p:spPr bwMode="auto">
          <a:xfrm>
            <a:off x="5829301" y="4291013"/>
            <a:ext cx="1433513" cy="400050"/>
          </a:xfrm>
          <a:prstGeom prst="rect">
            <a:avLst/>
          </a:prstGeom>
          <a:solidFill>
            <a:srgbClr val="022178"/>
          </a:solidFill>
          <a:ln w="76320">
            <a:solidFill>
              <a:srgbClr val="A50021"/>
            </a:solidFill>
            <a:miter lim="800000"/>
            <a:headEnd/>
            <a:tailEnd/>
          </a:ln>
          <a:effectLst>
            <a:outerShdw blurRad="63500" dist="81185" dir="3078031" algn="ctr" rotWithShape="0">
              <a:srgbClr val="000000"/>
            </a:outerShdw>
          </a:effectLst>
        </p:spPr>
        <p:txBody>
          <a:bodyPr lIns="91279" tIns="45801" rIns="91279" bIns="45801">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238"/>
              </a:spcBef>
              <a:buClr>
                <a:srgbClr val="66CCFF"/>
              </a:buClr>
              <a:buSzPct val="100000"/>
              <a:defRPr/>
            </a:pPr>
            <a:r>
              <a:rPr lang="zh-CN" altLang="en-US" sz="2000" dirty="0">
                <a:solidFill>
                  <a:srgbClr val="FFFFFF"/>
                </a:solidFill>
                <a:latin typeface="Comic Sans MS" charset="0"/>
                <a:cs typeface="MS Gothic" charset="0"/>
              </a:rPr>
              <a:t>以色列</a:t>
            </a:r>
            <a:endParaRPr lang="en-GB" sz="2000" dirty="0">
              <a:solidFill>
                <a:srgbClr val="FFFFFF"/>
              </a:solidFill>
              <a:latin typeface="Comic Sans MS" charset="0"/>
              <a:cs typeface="MS Gothic" charset="0"/>
            </a:endParaRPr>
          </a:p>
        </p:txBody>
      </p:sp>
      <p:sp>
        <p:nvSpPr>
          <p:cNvPr id="111625" name="Rectangle 21"/>
          <p:cNvSpPr>
            <a:spLocks noGrp="1" noChangeArrowheads="1"/>
          </p:cNvSpPr>
          <p:nvPr>
            <p:ph type="title" idx="4294967295"/>
          </p:nvPr>
        </p:nvSpPr>
        <p:spPr>
          <a:xfrm>
            <a:off x="685800" y="44450"/>
            <a:ext cx="7772400" cy="762000"/>
          </a:xfrm>
        </p:spPr>
        <p:txBody>
          <a:bodyPr/>
          <a:lstStyle/>
          <a:p>
            <a:pPr eaLnBrk="1" hangingPunct="1"/>
            <a:r>
              <a:rPr lang="zh-CN" altLang="en-US" sz="4000" dirty="0">
                <a:latin typeface="Arial Black" charset="0"/>
              </a:rPr>
              <a:t>过去谁需要戴头巾</a:t>
            </a:r>
            <a:r>
              <a:rPr lang="en-US" altLang="zh-CN" sz="4000" dirty="0">
                <a:latin typeface="Arial Black" charset="0"/>
              </a:rPr>
              <a:t>?</a:t>
            </a:r>
            <a:endParaRPr lang="en-US" dirty="0">
              <a:latin typeface="Arial Black" charset="0"/>
            </a:endParaRPr>
          </a:p>
        </p:txBody>
      </p:sp>
      <p:grpSp>
        <p:nvGrpSpPr>
          <p:cNvPr id="3" name="Group 25"/>
          <p:cNvGrpSpPr>
            <a:grpSpLocks/>
          </p:cNvGrpSpPr>
          <p:nvPr/>
        </p:nvGrpSpPr>
        <p:grpSpPr bwMode="auto">
          <a:xfrm>
            <a:off x="762001" y="2362200"/>
            <a:ext cx="2416175" cy="2978150"/>
            <a:chOff x="480" y="1488"/>
            <a:chExt cx="1522" cy="1876"/>
          </a:xfrm>
        </p:grpSpPr>
        <p:pic>
          <p:nvPicPr>
            <p:cNvPr id="111628" name="Picture 23" descr="Coveri4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80" y="1488"/>
              <a:ext cx="1522" cy="1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9" name="WordArt 24"/>
            <p:cNvSpPr>
              <a:spLocks noChangeArrowheads="1" noChangeShapeType="1" noTextEdit="1"/>
            </p:cNvSpPr>
            <p:nvPr/>
          </p:nvSpPr>
          <p:spPr bwMode="auto">
            <a:xfrm>
              <a:off x="1152" y="1728"/>
              <a:ext cx="480" cy="792"/>
            </a:xfrm>
            <a:prstGeom prst="rect">
              <a:avLst/>
            </a:prstGeom>
          </p:spPr>
          <p:txBody>
            <a:bodyPr wrap="none" fromWordArt="1">
              <a:prstTxWarp prst="textSlantUp">
                <a:avLst>
                  <a:gd name="adj" fmla="val 32056"/>
                </a:avLst>
              </a:prstTxWarp>
            </a:bodyPr>
            <a:lstStyle/>
            <a:p>
              <a:pPr eaLnBrk="0" hangingPunct="0"/>
              <a:r>
                <a:rPr lang="en-US" sz="3600" b="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a:t>
              </a:r>
            </a:p>
          </p:txBody>
        </p:sp>
      </p:grpSp>
      <p:sp>
        <p:nvSpPr>
          <p:cNvPr id="89094" name="Text Box 7"/>
          <p:cNvSpPr txBox="1">
            <a:spLocks noChangeArrowheads="1"/>
          </p:cNvSpPr>
          <p:nvPr/>
        </p:nvSpPr>
        <p:spPr bwMode="auto">
          <a:xfrm>
            <a:off x="6705600" y="3048000"/>
            <a:ext cx="2438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1279" tIns="45801" rIns="91279" bIns="45801">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algn="l" eaLnBrk="0" hangingPunct="0">
              <a:spcBef>
                <a:spcPts val="2238"/>
              </a:spcBef>
              <a:buClr>
                <a:srgbClr val="0033CC"/>
              </a:buClr>
              <a:buSzPct val="100000"/>
              <a:defRPr/>
            </a:pPr>
            <a:r>
              <a:rPr lang="zh-CN" altLang="en-US" sz="3600" dirty="0">
                <a:solidFill>
                  <a:srgbClr val="FFFFFF"/>
                </a:solidFill>
                <a:effectLst>
                  <a:glow rad="254000">
                    <a:srgbClr val="000000">
                      <a:alpha val="93000"/>
                    </a:srgbClr>
                  </a:glow>
                </a:effectLst>
                <a:latin typeface="Comic Sans MS" charset="0"/>
                <a:cs typeface="MS Gothic" charset="0"/>
              </a:rPr>
              <a:t>亚述</a:t>
            </a:r>
            <a:endParaRPr lang="en-GB" sz="3600" dirty="0">
              <a:solidFill>
                <a:srgbClr val="FFFFFF"/>
              </a:solidFill>
              <a:effectLst>
                <a:glow rad="254000">
                  <a:srgbClr val="000000">
                    <a:alpha val="93000"/>
                  </a:srgbClr>
                </a:glow>
              </a:effectLst>
              <a:latin typeface="Comic Sans MS" charset="0"/>
              <a:cs typeface="MS Gothic" charset="0"/>
            </a:endParaRPr>
          </a:p>
        </p:txBody>
      </p:sp>
    </p:spTree>
    <p:extLst>
      <p:ext uri="{BB962C8B-B14F-4D97-AF65-F5344CB8AC3E}">
        <p14:creationId xmlns:p14="http://schemas.microsoft.com/office/powerpoint/2010/main" val="748079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100000">
                                          <p:val>
                                            <p:strVal val="2/3*#ppt_w"/>
                                          </p:val>
                                        </p:tav>
                                        <p:tav>
                                          <p:val>
                                            <p:strVal val="#ppt_w"/>
                                          </p:val>
                                        </p:tav>
                                      </p:tavLst>
                                    </p:anim>
                                    <p:anim calcmode="lin" valueType="num">
                                      <p:cBhvr>
                                        <p:cTn id="8" dur="500" fill="hold"/>
                                        <p:tgtEl>
                                          <p:spTgt spid="2"/>
                                        </p:tgtEl>
                                        <p:attrNameLst>
                                          <p:attrName>ppt_h</p:attrName>
                                        </p:attrNameLst>
                                      </p:cBhvr>
                                      <p:tavLst>
                                        <p:tav tm="100000">
                                          <p:val>
                                            <p:strVal val="2/3*#ppt_h"/>
                                          </p:val>
                                        </p:tav>
                                        <p:tav>
                                          <p:val>
                                            <p:strVal val="#ppt_h"/>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14705"/>
                                        </p:tgtEl>
                                        <p:attrNameLst>
                                          <p:attrName>style.visibility</p:attrName>
                                        </p:attrNameLst>
                                      </p:cBhvr>
                                      <p:to>
                                        <p:strVal val="visible"/>
                                      </p:to>
                                    </p:set>
                                    <p:anim calcmode="lin" valueType="num">
                                      <p:cBhvr>
                                        <p:cTn id="12" dur="500" fill="hold"/>
                                        <p:tgtEl>
                                          <p:spTgt spid="114705"/>
                                        </p:tgtEl>
                                        <p:attrNameLst>
                                          <p:attrName>ppt_x</p:attrName>
                                        </p:attrNameLst>
                                      </p:cBhvr>
                                      <p:tavLst>
                                        <p:tav tm="100000">
                                          <p:val>
                                            <p:strVal val="1+#ppt_w/2"/>
                                          </p:val>
                                        </p:tav>
                                        <p:tav>
                                          <p:val>
                                            <p:strVal val="#ppt_x"/>
                                          </p:val>
                                        </p:tav>
                                      </p:tavLst>
                                    </p:anim>
                                    <p:anim calcmode="lin" valueType="num">
                                      <p:cBhvr>
                                        <p:cTn id="13" dur="500" fill="hold"/>
                                        <p:tgtEl>
                                          <p:spTgt spid="114705"/>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114710"/>
                                        </p:tgtEl>
                                        <p:attrNameLst>
                                          <p:attrName>style.visibility</p:attrName>
                                        </p:attrNameLst>
                                      </p:cBhvr>
                                      <p:to>
                                        <p:strVal val="visible"/>
                                      </p:to>
                                    </p:set>
                                    <p:animEffect transition="in" filter="box(in)">
                                      <p:cBhvr>
                                        <p:cTn id="18" dur="500"/>
                                        <p:tgtEl>
                                          <p:spTgt spid="1147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ox(in)">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6082" name="Picture 2" descr="Ancestor_worship003foo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0538"/>
          </a:xfrm>
          <a:prstGeom prst="rect">
            <a:avLst/>
          </a:prstGeom>
          <a:noFill/>
          <a:extLst>
            <a:ext uri="{909E8E84-426E-40DD-AFC4-6F175D3DCCD1}">
              <a14:hiddenFill xmlns:a14="http://schemas.microsoft.com/office/drawing/2010/main">
                <a:solidFill>
                  <a:srgbClr val="FFFFFF"/>
                </a:solidFill>
              </a14:hiddenFill>
            </a:ext>
          </a:extLst>
        </p:spPr>
      </p:pic>
      <p:sp>
        <p:nvSpPr>
          <p:cNvPr id="1326083" name="Rectangle 3"/>
          <p:cNvSpPr>
            <a:spLocks noGrp="1"/>
          </p:cNvSpPr>
          <p:nvPr>
            <p:ph type="title"/>
          </p:nvPr>
        </p:nvSpPr>
        <p:spPr bwMode="auto">
          <a:xfrm>
            <a:off x="39315" y="120650"/>
            <a:ext cx="9141197" cy="143033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a:bodyPr>
          <a:lstStyle/>
          <a:p>
            <a:r>
              <a:rPr lang="zh-CN" altLang="en-US" sz="6600" b="1" dirty="0">
                <a:effectLst>
                  <a:glow rad="177800">
                    <a:schemeClr val="bg1">
                      <a:alpha val="75000"/>
                    </a:schemeClr>
                  </a:glow>
                </a:effectLst>
              </a:rPr>
              <a:t>恶鬼</a:t>
            </a:r>
            <a:endParaRPr lang="en-US" sz="6600" b="1" dirty="0">
              <a:effectLst>
                <a:glow rad="177800">
                  <a:schemeClr val="bg1">
                    <a:alpha val="75000"/>
                  </a:schemeClr>
                </a:glow>
              </a:effectLst>
            </a:endParaRPr>
          </a:p>
        </p:txBody>
      </p:sp>
    </p:spTree>
    <p:extLst>
      <p:ext uri="{BB962C8B-B14F-4D97-AF65-F5344CB8AC3E}">
        <p14:creationId xmlns:p14="http://schemas.microsoft.com/office/powerpoint/2010/main" val="104601239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6" name="Rectangle 3"/>
          <p:cNvSpPr>
            <a:spLocks noGrp="1"/>
          </p:cNvSpPr>
          <p:nvPr>
            <p:ph type="ctrTitle"/>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11:2</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113667" name="Rectangle 3"/>
          <p:cNvSpPr txBox="1">
            <a:spLocks/>
          </p:cNvSpPr>
          <p:nvPr/>
        </p:nvSpPr>
        <p:spPr bwMode="auto">
          <a:xfrm>
            <a:off x="2743200" y="1600200"/>
            <a:ext cx="6400800" cy="355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dirty="0">
                <a:solidFill>
                  <a:srgbClr val="FFFFFF"/>
                </a:solidFill>
              </a:rPr>
              <a:t>2</a:t>
            </a:r>
            <a:r>
              <a:rPr lang="zh-CN" altLang="en-US" sz="3600" dirty="0">
                <a:solidFill>
                  <a:srgbClr val="FFFFFF"/>
                </a:solidFill>
              </a:rPr>
              <a:t>我称赞你们，因为你们在一切事上都记念我，又持守我传交给你们的教训。</a:t>
            </a:r>
            <a:endParaRPr lang="en-US" sz="3600" dirty="0">
              <a:solidFill>
                <a:srgbClr val="FFFFFF"/>
              </a:solidFill>
            </a:endParaRPr>
          </a:p>
        </p:txBody>
      </p:sp>
    </p:spTree>
    <p:extLst>
      <p:ext uri="{BB962C8B-B14F-4D97-AF65-F5344CB8AC3E}">
        <p14:creationId xmlns:p14="http://schemas.microsoft.com/office/powerpoint/2010/main" val="2335297416"/>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761" name="Group 2"/>
          <p:cNvGrpSpPr>
            <a:grpSpLocks/>
          </p:cNvGrpSpPr>
          <p:nvPr/>
        </p:nvGrpSpPr>
        <p:grpSpPr bwMode="auto">
          <a:xfrm>
            <a:off x="0" y="0"/>
            <a:ext cx="5791200" cy="6858000"/>
            <a:chOff x="0" y="0"/>
            <a:chExt cx="3648" cy="4320"/>
          </a:xfrm>
        </p:grpSpPr>
        <p:pic>
          <p:nvPicPr>
            <p:cNvPr id="11776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9" name="Rectangle 4"/>
            <p:cNvSpPr>
              <a:spLocks noChangeArrowheads="1"/>
            </p:cNvSpPr>
            <p:nvPr/>
          </p:nvSpPr>
          <p:spPr bwMode="auto">
            <a:xfrm>
              <a:off x="1920" y="2832"/>
              <a:ext cx="1728" cy="14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7770" name="Rectangle 5"/>
            <p:cNvSpPr>
              <a:spLocks noChangeArrowheads="1"/>
            </p:cNvSpPr>
            <p:nvPr/>
          </p:nvSpPr>
          <p:spPr bwMode="auto">
            <a:xfrm>
              <a:off x="1824" y="0"/>
              <a:ext cx="1824" cy="2016"/>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117762" name="Rectangle 6"/>
          <p:cNvSpPr>
            <a:spLocks noChangeArrowheads="1"/>
          </p:cNvSpPr>
          <p:nvPr/>
        </p:nvSpPr>
        <p:spPr bwMode="auto">
          <a:xfrm>
            <a:off x="3048000" y="838200"/>
            <a:ext cx="2743200" cy="23622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17763" name="Rectangle 7"/>
          <p:cNvSpPr>
            <a:spLocks noChangeArrowheads="1"/>
          </p:cNvSpPr>
          <p:nvPr/>
        </p:nvSpPr>
        <p:spPr bwMode="auto">
          <a:xfrm>
            <a:off x="2971800" y="0"/>
            <a:ext cx="61722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16744" name="Rectangle 8"/>
          <p:cNvSpPr>
            <a:spLocks noGrp="1" noChangeArrowheads="1"/>
          </p:cNvSpPr>
          <p:nvPr>
            <p:ph type="title"/>
          </p:nvPr>
        </p:nvSpPr>
        <p:spPr>
          <a:xfrm>
            <a:off x="2895601" y="201613"/>
            <a:ext cx="6096000" cy="865187"/>
          </a:xfrm>
        </p:spPr>
        <p:txBody>
          <a:bodyPr/>
          <a:lstStyle/>
          <a:p>
            <a:pPr eaLnBrk="1" hangingPunct="1">
              <a:defRPr/>
            </a:pPr>
            <a:r>
              <a:rPr lang="zh-CN" altLang="en-US" sz="3600" i="1" dirty="0">
                <a:latin typeface="Arial" charset="0"/>
              </a:rPr>
              <a:t>迈向中心思想</a:t>
            </a:r>
            <a:r>
              <a:rPr lang="en-US" altLang="zh-CN" sz="3600" i="1" dirty="0">
                <a:latin typeface="Arial" charset="0"/>
              </a:rPr>
              <a:t>…</a:t>
            </a:r>
            <a:endParaRPr lang="en-US" dirty="0">
              <a:latin typeface="Arial" charset="0"/>
            </a:endParaRPr>
          </a:p>
        </p:txBody>
      </p:sp>
      <p:sp>
        <p:nvSpPr>
          <p:cNvPr id="116745" name="Rectangle 9"/>
          <p:cNvSpPr>
            <a:spLocks noGrp="1" noChangeArrowheads="1"/>
          </p:cNvSpPr>
          <p:nvPr>
            <p:ph type="body" idx="1"/>
          </p:nvPr>
        </p:nvSpPr>
        <p:spPr>
          <a:xfrm>
            <a:off x="3009901" y="1524001"/>
            <a:ext cx="5867400" cy="3352800"/>
          </a:xfrm>
        </p:spPr>
        <p:txBody>
          <a:bodyPr/>
          <a:lstStyle/>
          <a:p>
            <a:pPr marL="0" indent="0" algn="ctr" eaLnBrk="1" hangingPunct="1">
              <a:lnSpc>
                <a:spcPct val="90000"/>
              </a:lnSpc>
              <a:buNone/>
              <a:defRPr/>
            </a:pPr>
            <a:r>
              <a:rPr lang="zh-CN" altLang="en-US" sz="4400" b="1" dirty="0">
                <a:latin typeface="Arial" charset="0"/>
              </a:rPr>
              <a:t>男女是平等但有别的</a:t>
            </a:r>
            <a:r>
              <a:rPr lang="en-US" altLang="zh-CN" sz="4400" b="1" dirty="0">
                <a:latin typeface="Arial" charset="0"/>
              </a:rPr>
              <a:t>—</a:t>
            </a:r>
            <a:r>
              <a:rPr lang="zh-CN" altLang="en-US" sz="4400" b="1" dirty="0">
                <a:latin typeface="Arial" charset="0"/>
              </a:rPr>
              <a:t>因此教会里需要保留这些区别</a:t>
            </a:r>
            <a:r>
              <a:rPr lang="en-US" altLang="zh-CN" sz="4400" b="1" dirty="0">
                <a:latin typeface="Arial" charset="0"/>
              </a:rPr>
              <a:t>.</a:t>
            </a:r>
          </a:p>
        </p:txBody>
      </p:sp>
      <p:sp>
        <p:nvSpPr>
          <p:cNvPr id="93191" name="WordArt 11"/>
          <p:cNvSpPr>
            <a:spLocks noChangeArrowheads="1" noChangeShapeType="1" noTextEdit="1"/>
          </p:cNvSpPr>
          <p:nvPr/>
        </p:nvSpPr>
        <p:spPr bwMode="auto">
          <a:xfrm>
            <a:off x="4495800" y="4876801"/>
            <a:ext cx="3276600" cy="1104900"/>
          </a:xfrm>
          <a:prstGeom prst="rect">
            <a:avLst/>
          </a:prstGeom>
        </p:spPr>
        <p:txBody>
          <a:bodyPr wrap="none" lIns="91293" tIns="45647" rIns="91293" bIns="45647" fromWordArt="1">
            <a:prstTxWarp prst="textPlain">
              <a:avLst>
                <a:gd name="adj" fmla="val 50000"/>
              </a:avLst>
            </a:prstTxWarp>
          </a:bodyPr>
          <a:lstStyle/>
          <a:p>
            <a:pPr eaLnBrk="0" hangingPunct="0"/>
            <a:r>
              <a:rPr lang="zh-CN" altLang="en-US" sz="3600" b="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但是为何呢</a:t>
            </a:r>
            <a:r>
              <a:rPr lang="en-US" sz="3600" b="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a:t>
            </a:r>
          </a:p>
        </p:txBody>
      </p:sp>
      <p:sp>
        <p:nvSpPr>
          <p:cNvPr id="2" name="Rectangle 8"/>
          <p:cNvSpPr>
            <a:spLocks noChangeArrowheads="1"/>
          </p:cNvSpPr>
          <p:nvPr/>
        </p:nvSpPr>
        <p:spPr bwMode="black">
          <a:xfrm>
            <a:off x="5943600" y="6248400"/>
            <a:ext cx="3200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pPr algn="l">
              <a:defRPr/>
            </a:pPr>
            <a:r>
              <a:rPr lang="zh-CN" altLang="en-US" sz="2800" i="1" dirty="0">
                <a:solidFill>
                  <a:srgbClr val="CCECFF"/>
                </a:solidFill>
                <a:effectLst>
                  <a:outerShdw blurRad="38100" dist="38100" dir="2700000" algn="tl">
                    <a:srgbClr val="000000"/>
                  </a:outerShdw>
                </a:effectLst>
              </a:rPr>
              <a:t>格林多前 </a:t>
            </a:r>
            <a:r>
              <a:rPr lang="en-US" sz="2800" i="1" dirty="0">
                <a:solidFill>
                  <a:srgbClr val="CCECFF"/>
                </a:solidFill>
                <a:effectLst>
                  <a:outerShdw blurRad="38100" dist="38100" dir="2700000" algn="tl">
                    <a:srgbClr val="000000"/>
                  </a:outerShdw>
                </a:effectLst>
              </a:rPr>
              <a:t>11</a:t>
            </a:r>
            <a:endParaRPr lang="en-US" sz="3600" dirty="0">
              <a:solidFill>
                <a:srgbClr val="CCECFF"/>
              </a:solidFill>
              <a:effectLst>
                <a:outerShdw blurRad="38100" dist="38100" dir="2700000" algn="tl">
                  <a:srgbClr val="000000"/>
                </a:outerShdw>
              </a:effectLst>
            </a:endParaRPr>
          </a:p>
        </p:txBody>
      </p:sp>
    </p:spTree>
    <p:extLst>
      <p:ext uri="{BB962C8B-B14F-4D97-AF65-F5344CB8AC3E}">
        <p14:creationId xmlns:p14="http://schemas.microsoft.com/office/powerpoint/2010/main" val="1357951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3191"/>
                                        </p:tgtEl>
                                        <p:attrNameLst>
                                          <p:attrName>style.visibility</p:attrName>
                                        </p:attrNameLst>
                                      </p:cBhvr>
                                      <p:to>
                                        <p:strVal val="visible"/>
                                      </p:to>
                                    </p:set>
                                    <p:animEffect transition="in" filter="wipe(left)">
                                      <p:cBhvr>
                                        <p:cTn id="7" dur="500"/>
                                        <p:tgtEl>
                                          <p:spTgt spid="931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1" grpId="0" animBg="1"/>
      <p:bldP spid="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FFFFFF"/>
              </a:solidFill>
            </a:endParaRPr>
          </a:p>
        </p:txBody>
      </p:sp>
      <p:pic>
        <p:nvPicPr>
          <p:cNvPr id="119810"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1"/>
            <a:ext cx="4084638" cy="3879850"/>
          </a:xfrm>
        </p:spPr>
      </p:pic>
      <p:sp>
        <p:nvSpPr>
          <p:cNvPr id="119811"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r>
              <a:rPr lang="zh-CN" altLang="en-US" sz="2800" dirty="0">
                <a:solidFill>
                  <a:srgbClr val="FFFFFF"/>
                </a:solidFill>
              </a:rPr>
              <a:t>为何强调两性的区别</a:t>
            </a:r>
            <a:r>
              <a:rPr lang="en-US" altLang="zh-CN" sz="2800" dirty="0">
                <a:solidFill>
                  <a:srgbClr val="FFFFFF"/>
                </a:solidFill>
              </a:rPr>
              <a:t>?</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sz="4800" dirty="0">
                <a:solidFill>
                  <a:srgbClr val="993717"/>
                </a:solidFill>
                <a:latin typeface="Arial" charset="0"/>
              </a:rPr>
              <a:t>I. </a:t>
            </a:r>
            <a:r>
              <a:rPr lang="zh-CN" altLang="en-US" sz="4800" dirty="0">
                <a:solidFill>
                  <a:srgbClr val="993717"/>
                </a:solidFill>
                <a:latin typeface="Arial" charset="0"/>
              </a:rPr>
              <a:t>抵制两性的区别会使权威</a:t>
            </a:r>
            <a:r>
              <a:rPr lang="zh-CN" altLang="en-US" sz="4800" dirty="0">
                <a:solidFill>
                  <a:schemeClr val="bg2">
                    <a:lumMod val="50000"/>
                    <a:lumOff val="50000"/>
                  </a:schemeClr>
                </a:solidFill>
                <a:latin typeface="Arial" charset="0"/>
              </a:rPr>
              <a:t>蒙羞</a:t>
            </a:r>
            <a:endParaRPr lang="en-US" sz="4800" b="0" dirty="0">
              <a:solidFill>
                <a:schemeClr val="bg2">
                  <a:lumMod val="50000"/>
                  <a:lumOff val="50000"/>
                </a:schemeClr>
              </a:solidFill>
              <a:effectLst/>
              <a:latin typeface="Times" charset="0"/>
            </a:endParaRPr>
          </a:p>
        </p:txBody>
      </p:sp>
    </p:spTree>
    <p:extLst>
      <p:ext uri="{BB962C8B-B14F-4D97-AF65-F5344CB8AC3E}">
        <p14:creationId xmlns:p14="http://schemas.microsoft.com/office/powerpoint/2010/main" val="1362932443"/>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20"/>
          <p:cNvSpPr>
            <a:spLocks noChangeArrowheads="1"/>
          </p:cNvSpPr>
          <p:nvPr/>
        </p:nvSpPr>
        <p:spPr bwMode="auto">
          <a:xfrm>
            <a:off x="0" y="0"/>
            <a:ext cx="9144000" cy="6858000"/>
          </a:xfrm>
          <a:prstGeom prst="rect">
            <a:avLst/>
          </a:prstGeom>
          <a:solidFill>
            <a:srgbClr val="E5F2FB"/>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21858" name="Rectangle 3"/>
          <p:cNvSpPr>
            <a:spLocks noGrp="1" noChangeArrowheads="1"/>
          </p:cNvSpPr>
          <p:nvPr>
            <p:ph type="title"/>
          </p:nvPr>
        </p:nvSpPr>
        <p:spPr>
          <a:xfrm>
            <a:off x="0" y="0"/>
            <a:ext cx="5029200" cy="685800"/>
          </a:xfrm>
          <a:solidFill>
            <a:schemeClr val="bg2"/>
          </a:solidFill>
        </p:spPr>
        <p:txBody>
          <a:bodyPr/>
          <a:lstStyle/>
          <a:p>
            <a:pPr eaLnBrk="1" hangingPunct="1"/>
            <a:r>
              <a:rPr lang="zh-CN" altLang="en-US" sz="2800" dirty="0">
                <a:solidFill>
                  <a:schemeClr val="tx1"/>
                </a:solidFill>
                <a:effectLst/>
                <a:latin typeface="Arial" charset="0"/>
              </a:rPr>
              <a:t>为何保持区别</a:t>
            </a:r>
            <a:r>
              <a:rPr lang="en-US" altLang="zh-CN" sz="2800" dirty="0">
                <a:solidFill>
                  <a:schemeClr val="tx1"/>
                </a:solidFill>
                <a:effectLst/>
                <a:latin typeface="Arial" charset="0"/>
              </a:rPr>
              <a:t>?</a:t>
            </a:r>
            <a:endParaRPr lang="en-US" sz="2800" dirty="0">
              <a:solidFill>
                <a:schemeClr val="tx1"/>
              </a:solidFill>
              <a:effectLst/>
              <a:latin typeface="Arial" charset="0"/>
            </a:endParaRPr>
          </a:p>
        </p:txBody>
      </p:sp>
      <p:pic>
        <p:nvPicPr>
          <p:cNvPr id="121859" name="Picture 19" descr="solidheadbandcolo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95800" y="1524001"/>
            <a:ext cx="4648200" cy="419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23" name="Rectangle 11"/>
          <p:cNvSpPr>
            <a:spLocks noChangeArrowheads="1"/>
          </p:cNvSpPr>
          <p:nvPr/>
        </p:nvSpPr>
        <p:spPr bwMode="black">
          <a:xfrm>
            <a:off x="152400" y="914400"/>
            <a:ext cx="4114800" cy="5943600"/>
          </a:xfrm>
          <a:prstGeom prst="rect">
            <a:avLst/>
          </a:prstGeom>
          <a:noFill/>
          <a:ln w="9525">
            <a:noFill/>
            <a:miter lim="800000"/>
            <a:headEnd/>
            <a:tailEnd/>
          </a:ln>
          <a:effectLst>
            <a:outerShdw blurRad="63500" dist="71842" dir="2700000" algn="ctr" rotWithShape="0">
              <a:schemeClr val="tx1">
                <a:alpha val="74998"/>
              </a:schemeClr>
            </a:outerShdw>
          </a:effectLst>
        </p:spPr>
        <p:txBody>
          <a:bodyPr lIns="91293" tIns="45647" rIns="91293" bIns="45647"/>
          <a:lstStyle/>
          <a:p>
            <a:pPr marL="746532" indent="-746532" algn="l">
              <a:spcBef>
                <a:spcPct val="20000"/>
              </a:spcBef>
              <a:buClr>
                <a:srgbClr val="99FF99"/>
              </a:buClr>
              <a:buSzPct val="80000"/>
              <a:defRPr/>
            </a:pPr>
            <a:r>
              <a:rPr lang="en-US" sz="3600" dirty="0">
                <a:solidFill>
                  <a:srgbClr val="993717"/>
                </a:solidFill>
                <a:effectLst>
                  <a:outerShdw blurRad="38100" dist="38100" dir="2700000" algn="tl">
                    <a:srgbClr val="000000"/>
                  </a:outerShdw>
                </a:effectLst>
              </a:rPr>
              <a:t>A.	</a:t>
            </a:r>
            <a:r>
              <a:rPr lang="zh-CN" altLang="en-US" sz="3600" dirty="0">
                <a:solidFill>
                  <a:srgbClr val="993717"/>
                </a:solidFill>
                <a:effectLst>
                  <a:outerShdw blurRad="38100" dist="38100" dir="2700000" algn="tl">
                    <a:srgbClr val="000000"/>
                  </a:outerShdw>
                </a:effectLst>
              </a:rPr>
              <a:t>在哥林多教会中</a:t>
            </a:r>
            <a:r>
              <a:rPr lang="en-US" altLang="zh-CN" sz="3600" dirty="0">
                <a:solidFill>
                  <a:srgbClr val="993717"/>
                </a:solidFill>
                <a:effectLst>
                  <a:outerShdw blurRad="38100" dist="38100" dir="2700000" algn="tl">
                    <a:srgbClr val="000000"/>
                  </a:outerShdw>
                </a:effectLst>
              </a:rPr>
              <a:t>---</a:t>
            </a:r>
            <a:r>
              <a:rPr lang="zh-CN" altLang="en-US" sz="3600" dirty="0">
                <a:solidFill>
                  <a:srgbClr val="993717"/>
                </a:solidFill>
                <a:effectLst>
                  <a:outerShdw blurRad="38100" dist="38100" dir="2700000" algn="tl">
                    <a:srgbClr val="000000"/>
                  </a:outerShdw>
                </a:effectLst>
              </a:rPr>
              <a:t>男人戴头巾而女人不戴。他们的权柄因而蒙羞</a:t>
            </a:r>
            <a:br>
              <a:rPr lang="en-US" sz="3600" dirty="0">
                <a:solidFill>
                  <a:srgbClr val="993717"/>
                </a:solidFill>
                <a:effectLst>
                  <a:outerShdw blurRad="38100" dist="38100" dir="2700000" algn="tl">
                    <a:srgbClr val="000000"/>
                  </a:outerShdw>
                </a:effectLst>
              </a:rPr>
            </a:br>
            <a:r>
              <a:rPr lang="en-US" sz="3600" dirty="0">
                <a:solidFill>
                  <a:srgbClr val="993717"/>
                </a:solidFill>
                <a:effectLst>
                  <a:outerShdw blurRad="38100" dist="38100" dir="2700000" algn="tl">
                    <a:srgbClr val="000000"/>
                  </a:outerShdw>
                </a:effectLst>
              </a:rPr>
              <a:t>(11:3-6).</a:t>
            </a:r>
          </a:p>
        </p:txBody>
      </p:sp>
    </p:spTree>
    <p:extLst>
      <p:ext uri="{BB962C8B-B14F-4D97-AF65-F5344CB8AC3E}">
        <p14:creationId xmlns:p14="http://schemas.microsoft.com/office/powerpoint/2010/main" val="531540907"/>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zh-CN" altLang="en-US" dirty="0">
                <a:latin typeface="Arial" charset="0"/>
              </a:rPr>
              <a:t>上帝的</a:t>
            </a:r>
            <a:br>
              <a:rPr lang="zh-CN" altLang="en-US" dirty="0">
                <a:latin typeface="Arial" charset="0"/>
              </a:rPr>
            </a:br>
            <a:r>
              <a:rPr lang="zh-CN" altLang="en-US" dirty="0">
                <a:latin typeface="Arial" charset="0"/>
              </a:rPr>
              <a:t>权力</a:t>
            </a:r>
            <a:br>
              <a:rPr lang="zh-CN" altLang="en-US" dirty="0">
                <a:latin typeface="Arial" charset="0"/>
              </a:rPr>
            </a:br>
            <a:r>
              <a:rPr lang="zh-CN" altLang="en-US" dirty="0">
                <a:latin typeface="Arial" charset="0"/>
              </a:rPr>
              <a:t>架构</a:t>
            </a:r>
            <a:endParaRPr lang="en-US" dirty="0">
              <a:latin typeface="Arial"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zh-CN" altLang="en-US" sz="4400" b="1" dirty="0">
                <a:latin typeface="Arial" charset="0"/>
              </a:rPr>
              <a:t>丈夫</a:t>
            </a:r>
            <a:endParaRPr lang="en-US" sz="4400" b="1" dirty="0">
              <a:latin typeface="Arial"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 y="3505201"/>
            <a:ext cx="1465263"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妻子</a:t>
              </a:r>
              <a:endParaRPr lang="en-US" sz="4400" dirty="0">
                <a:solidFill>
                  <a:srgbClr val="FFFFFF"/>
                </a:solidFill>
                <a:effectLst>
                  <a:outerShdw blurRad="38100" dist="38100" dir="2700000" algn="tl">
                    <a:srgbClr val="000000"/>
                  </a:outerShdw>
                </a:effectLst>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基督</a:t>
              </a:r>
              <a:endParaRPr lang="en-US" sz="4400" dirty="0">
                <a:solidFill>
                  <a:srgbClr val="FFFFFF"/>
                </a:solidFill>
                <a:effectLst>
                  <a:outerShdw blurRad="38100" dist="38100" dir="2700000" algn="tl">
                    <a:srgbClr val="000000"/>
                  </a:outerShdw>
                </a:effectLst>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上帝</a:t>
              </a:r>
              <a:endParaRPr lang="en-US" sz="4400" dirty="0">
                <a:solidFill>
                  <a:srgbClr val="FFFFFF"/>
                </a:solidFill>
                <a:effectLst>
                  <a:outerShdw blurRad="38100" dist="38100" dir="2700000" algn="tl">
                    <a:srgbClr val="000000"/>
                  </a:outerShdw>
                </a:effectLst>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2" name="AutoShape 15"/>
          <p:cNvSpPr>
            <a:spLocks noChangeArrowheads="1"/>
          </p:cNvSpPr>
          <p:nvPr/>
        </p:nvSpPr>
        <p:spPr bwMode="auto">
          <a:xfrm>
            <a:off x="2781300" y="3162301"/>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123915" name="Text Box 18"/>
          <p:cNvSpPr txBox="1">
            <a:spLocks noChangeArrowheads="1"/>
          </p:cNvSpPr>
          <p:nvPr/>
        </p:nvSpPr>
        <p:spPr bwMode="auto">
          <a:xfrm>
            <a:off x="4859339" y="2924177"/>
            <a:ext cx="4043362" cy="25809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zh-CN" altLang="en-US" sz="3200" dirty="0">
                <a:solidFill>
                  <a:srgbClr val="FFFFFF"/>
                </a:solidFill>
              </a:rPr>
              <a:t>但是我愿意你们知道，基督是男人的头，男人是女人的头，　神是基督的头。</a:t>
            </a:r>
            <a:br>
              <a:rPr lang="en-US" sz="3200" dirty="0">
                <a:solidFill>
                  <a:srgbClr val="FFFFFF"/>
                </a:solidFill>
              </a:rPr>
            </a:br>
            <a:r>
              <a:rPr lang="en-US" sz="3200" dirty="0">
                <a:solidFill>
                  <a:srgbClr val="FFFFFF"/>
                </a:solidFill>
              </a:rPr>
              <a:t>(</a:t>
            </a:r>
            <a:r>
              <a:rPr lang="zh-CN" altLang="en-US" sz="3200" dirty="0">
                <a:solidFill>
                  <a:srgbClr val="FFFFFF"/>
                </a:solidFill>
              </a:rPr>
              <a:t>林前</a:t>
            </a:r>
            <a:r>
              <a:rPr lang="en-US" sz="3200" dirty="0">
                <a:solidFill>
                  <a:srgbClr val="FFFFFF"/>
                </a:solidFill>
              </a:rPr>
              <a:t> 11:3</a:t>
            </a:r>
            <a:r>
              <a:rPr lang="en-US" sz="3200" dirty="0">
                <a:solidFill>
                  <a:srgbClr val="C900CB"/>
                </a:solidFill>
                <a:latin typeface="Calibri" charset="0"/>
              </a:rPr>
              <a:t> </a:t>
            </a:r>
            <a:r>
              <a:rPr lang="en-US" altLang="zh-CN" sz="3200" dirty="0">
                <a:latin typeface="Calibri" charset="0"/>
              </a:rPr>
              <a:t>CNV</a:t>
            </a:r>
            <a:r>
              <a:rPr lang="en-US" sz="3200" dirty="0">
                <a:solidFill>
                  <a:srgbClr val="FFFFFF"/>
                </a:solidFill>
              </a:rPr>
              <a:t>)</a:t>
            </a:r>
          </a:p>
        </p:txBody>
      </p:sp>
    </p:spTree>
    <p:extLst>
      <p:ext uri="{BB962C8B-B14F-4D97-AF65-F5344CB8AC3E}">
        <p14:creationId xmlns:p14="http://schemas.microsoft.com/office/powerpoint/2010/main" val="37442006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6"/>
          <p:cNvSpPr>
            <a:spLocks noChangeArrowheads="1"/>
          </p:cNvSpPr>
          <p:nvPr/>
        </p:nvSpPr>
        <p:spPr bwMode="auto">
          <a:xfrm>
            <a:off x="0" y="0"/>
            <a:ext cx="9144000" cy="6858000"/>
          </a:xfrm>
          <a:prstGeom prst="rect">
            <a:avLst/>
          </a:prstGeom>
          <a:solidFill>
            <a:schemeClr val="tx2"/>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algn="l" eaLnBrk="0" hangingPunct="0"/>
            <a:endParaRPr lang="en-US" b="0">
              <a:solidFill>
                <a:srgbClr val="000000"/>
              </a:solidFill>
            </a:endParaRPr>
          </a:p>
        </p:txBody>
      </p:sp>
      <p:pic>
        <p:nvPicPr>
          <p:cNvPr id="125954" name="Picture 9" descr="head_bi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1" y="1524031"/>
            <a:ext cx="5791200" cy="483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63" name="Rectangle 3"/>
          <p:cNvSpPr>
            <a:spLocks noGrp="1"/>
          </p:cNvSpPr>
          <p:nvPr>
            <p:ph type="ctrTitle" idx="4294967295"/>
          </p:nvPr>
        </p:nvSpPr>
        <p:spPr>
          <a:xfrm>
            <a:off x="838200" y="76201"/>
            <a:ext cx="7772400" cy="762000"/>
          </a:xfrm>
          <a:effectLst>
            <a:outerShdw blurRad="63500" dist="35921" dir="2700000" algn="ctr" rotWithShape="0">
              <a:srgbClr val="000000">
                <a:alpha val="74998"/>
              </a:srgbClr>
            </a:outerShdw>
          </a:effectLst>
        </p:spPr>
        <p:txBody>
          <a:bodyPr/>
          <a:lstStyle/>
          <a:p>
            <a:pPr eaLnBrk="1" hangingPunct="1">
              <a:defRPr/>
            </a:pPr>
            <a:r>
              <a:rPr lang="zh-CN" altLang="en-US" sz="4800" dirty="0">
                <a:solidFill>
                  <a:schemeClr val="bg1"/>
                </a:solidFill>
                <a:latin typeface="Calibri" charset="0"/>
              </a:rPr>
              <a:t>“头”意味着什么</a:t>
            </a:r>
            <a:r>
              <a:rPr lang="en-US" altLang="zh-CN" sz="4800" dirty="0">
                <a:solidFill>
                  <a:schemeClr val="bg1"/>
                </a:solidFill>
                <a:latin typeface="Calibri" charset="0"/>
              </a:rPr>
              <a:t>?</a:t>
            </a:r>
            <a:endParaRPr lang="en-US" sz="4000" dirty="0">
              <a:solidFill>
                <a:schemeClr val="bg1"/>
              </a:solidFill>
              <a:latin typeface="Calibri" charset="0"/>
            </a:endParaRPr>
          </a:p>
        </p:txBody>
      </p:sp>
    </p:spTree>
    <p:extLst>
      <p:ext uri="{BB962C8B-B14F-4D97-AF65-F5344CB8AC3E}">
        <p14:creationId xmlns:p14="http://schemas.microsoft.com/office/powerpoint/2010/main" val="3552465371"/>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93" tIns="45647" rIns="91293" bIns="45647" anchor="ctr"/>
          <a:lstStyle/>
          <a:p>
            <a:pPr algn="l" eaLnBrk="0" hangingPunct="0"/>
            <a:endParaRPr lang="en-US" b="0">
              <a:solidFill>
                <a:srgbClr val="000000"/>
              </a:solidFill>
            </a:endParaRPr>
          </a:p>
        </p:txBody>
      </p:sp>
      <p:sp>
        <p:nvSpPr>
          <p:cNvPr id="222212" name="Rectangle 3"/>
          <p:cNvSpPr>
            <a:spLocks noGrp="1"/>
          </p:cNvSpPr>
          <p:nvPr>
            <p:ph type="ctrTitle" idx="4294967295"/>
          </p:nvPr>
        </p:nvSpPr>
        <p:spPr>
          <a:xfrm>
            <a:off x="838200" y="76201"/>
            <a:ext cx="7772400" cy="762000"/>
          </a:xfrm>
          <a:effectLst>
            <a:outerShdw blurRad="63500" dist="35921" dir="2700000" algn="ctr" rotWithShape="0">
              <a:srgbClr val="000000">
                <a:alpha val="74998"/>
              </a:srgbClr>
            </a:outerShdw>
          </a:effectLst>
        </p:spPr>
        <p:txBody>
          <a:bodyPr/>
          <a:lstStyle/>
          <a:p>
            <a:pPr eaLnBrk="1" hangingPunct="1">
              <a:defRPr/>
            </a:pPr>
            <a:r>
              <a:rPr lang="zh-CN" altLang="en-US" sz="4800" dirty="0">
                <a:solidFill>
                  <a:schemeClr val="bg1"/>
                </a:solidFill>
                <a:latin typeface="Calibri" charset="0"/>
              </a:rPr>
              <a:t>“头”意味着什么</a:t>
            </a:r>
            <a:r>
              <a:rPr lang="en-US" altLang="zh-CN" sz="4800" dirty="0">
                <a:solidFill>
                  <a:schemeClr val="bg1"/>
                </a:solidFill>
                <a:latin typeface="Calibri" charset="0"/>
              </a:rPr>
              <a:t>?</a:t>
            </a:r>
            <a:endParaRPr lang="en-US" sz="4000" dirty="0">
              <a:solidFill>
                <a:schemeClr val="bg1"/>
              </a:solidFill>
              <a:latin typeface="Calibri" charset="0"/>
            </a:endParaRPr>
          </a:p>
        </p:txBody>
      </p:sp>
      <p:pic>
        <p:nvPicPr>
          <p:cNvPr id="128003" name="Picture 8" descr="hik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92188"/>
            <a:ext cx="9144000" cy="5865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txBox="1">
            <a:spLocks/>
          </p:cNvSpPr>
          <p:nvPr/>
        </p:nvSpPr>
        <p:spPr bwMode="auto">
          <a:xfrm>
            <a:off x="0" y="1700808"/>
            <a:ext cx="3276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zh-CN" altLang="en-US" sz="4000" dirty="0">
                <a:solidFill>
                  <a:srgbClr val="FFFFFF"/>
                </a:solidFill>
                <a:effectLst>
                  <a:glow rad="254000">
                    <a:srgbClr val="000000"/>
                  </a:glow>
                </a:effectLst>
              </a:rPr>
              <a:t>源头</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pic>
        <p:nvPicPr>
          <p:cNvPr id="128005" name="Picture 6" descr="headofchrist-72339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29031" y="1143000"/>
            <a:ext cx="2195513" cy="250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p:cNvSpPr txBox="1">
            <a:spLocks/>
          </p:cNvSpPr>
          <p:nvPr/>
        </p:nvSpPr>
        <p:spPr bwMode="auto">
          <a:xfrm>
            <a:off x="5638800" y="1700808"/>
            <a:ext cx="3276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zh-CN" altLang="en-US" sz="4000" dirty="0">
                <a:solidFill>
                  <a:srgbClr val="FFFFFF"/>
                </a:solidFill>
                <a:effectLst>
                  <a:glow rad="254000">
                    <a:srgbClr val="000000"/>
                  </a:glow>
                </a:effectLst>
              </a:rPr>
              <a:t>权柄</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spTree>
    <p:extLst>
      <p:ext uri="{BB962C8B-B14F-4D97-AF65-F5344CB8AC3E}">
        <p14:creationId xmlns:p14="http://schemas.microsoft.com/office/powerpoint/2010/main" val="7754277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2" grpId="0" build="p"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zh-CN" altLang="en-US" dirty="0">
                <a:latin typeface="Arial" charset="0"/>
              </a:rPr>
              <a:t>上帝的</a:t>
            </a:r>
            <a:br>
              <a:rPr lang="zh-CN" altLang="en-US" dirty="0">
                <a:latin typeface="Arial" charset="0"/>
              </a:rPr>
            </a:br>
            <a:r>
              <a:rPr lang="zh-CN" altLang="en-US" dirty="0">
                <a:latin typeface="Arial" charset="0"/>
              </a:rPr>
              <a:t>权力</a:t>
            </a:r>
            <a:br>
              <a:rPr lang="zh-CN" altLang="en-US" dirty="0">
                <a:latin typeface="Arial" charset="0"/>
              </a:rPr>
            </a:br>
            <a:r>
              <a:rPr lang="zh-CN" altLang="en-US" dirty="0">
                <a:latin typeface="Arial" charset="0"/>
              </a:rPr>
              <a:t>架构</a:t>
            </a:r>
            <a:endParaRPr lang="en-US" dirty="0">
              <a:latin typeface="Arial" charset="0"/>
            </a:endParaRP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zh-CN" altLang="en-US" sz="4400" b="1" dirty="0">
                <a:latin typeface="Arial" charset="0"/>
              </a:rPr>
              <a:t>丈夫</a:t>
            </a:r>
            <a:endParaRPr lang="en-US" sz="4400" b="1" dirty="0">
              <a:latin typeface="Arial" charset="0"/>
            </a:endParaRP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 y="3505201"/>
            <a:ext cx="1465263"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妻子</a:t>
              </a:r>
              <a:endParaRPr lang="en-US" sz="4400" dirty="0">
                <a:solidFill>
                  <a:srgbClr val="FFFFFF"/>
                </a:solidFill>
                <a:effectLst>
                  <a:outerShdw blurRad="38100" dist="38100" dir="2700000" algn="tl">
                    <a:srgbClr val="000000"/>
                  </a:outerShdw>
                </a:effectLst>
              </a:endParaRP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基督</a:t>
              </a:r>
              <a:endParaRPr lang="en-US" sz="4400" dirty="0">
                <a:solidFill>
                  <a:srgbClr val="FFFFFF"/>
                </a:solidFill>
                <a:effectLst>
                  <a:outerShdw blurRad="38100" dist="38100" dir="2700000" algn="tl">
                    <a:srgbClr val="000000"/>
                  </a:outerShdw>
                </a:effectLst>
              </a:endParaRP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363" indent="-342363">
                <a:lnSpc>
                  <a:spcPct val="90000"/>
                </a:lnSpc>
                <a:spcBef>
                  <a:spcPct val="20000"/>
                </a:spcBef>
                <a:buClr>
                  <a:srgbClr val="99FF99"/>
                </a:buClr>
                <a:buSzPct val="80000"/>
                <a:defRPr/>
              </a:pPr>
              <a:r>
                <a:rPr lang="zh-CN" altLang="en-US" sz="4400" dirty="0">
                  <a:solidFill>
                    <a:srgbClr val="FFFFFF"/>
                  </a:solidFill>
                  <a:effectLst>
                    <a:outerShdw blurRad="38100" dist="38100" dir="2700000" algn="tl">
                      <a:srgbClr val="000000"/>
                    </a:outerShdw>
                  </a:effectLst>
                </a:rPr>
                <a:t>上帝</a:t>
              </a:r>
              <a:endParaRPr lang="en-US" sz="4400" dirty="0">
                <a:solidFill>
                  <a:srgbClr val="FFFFFF"/>
                </a:solidFill>
                <a:effectLst>
                  <a:outerShdw blurRad="38100" dist="38100" dir="2700000" algn="tl">
                    <a:srgbClr val="000000"/>
                  </a:outerShdw>
                </a:effectLst>
              </a:endParaRP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2" name="AutoShape 15"/>
          <p:cNvSpPr>
            <a:spLocks noChangeArrowheads="1"/>
          </p:cNvSpPr>
          <p:nvPr/>
        </p:nvSpPr>
        <p:spPr bwMode="auto">
          <a:xfrm>
            <a:off x="2781300" y="3162301"/>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93" tIns="45647" rIns="91293" bIns="45647" anchor="ctr"/>
          <a:lstStyle/>
          <a:p>
            <a:pPr eaLnBrk="0" hangingPunct="0"/>
            <a:endParaRPr lang="en-US" b="0">
              <a:solidFill>
                <a:srgbClr val="FFFFFF"/>
              </a:solidFill>
            </a:endParaRPr>
          </a:p>
        </p:txBody>
      </p:sp>
      <p:sp>
        <p:nvSpPr>
          <p:cNvPr id="123915" name="Text Box 18"/>
          <p:cNvSpPr txBox="1">
            <a:spLocks noChangeArrowheads="1"/>
          </p:cNvSpPr>
          <p:nvPr/>
        </p:nvSpPr>
        <p:spPr bwMode="auto">
          <a:xfrm>
            <a:off x="4859339" y="2924177"/>
            <a:ext cx="4043362" cy="25809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zh-CN" altLang="en-US" sz="3200" dirty="0">
                <a:solidFill>
                  <a:srgbClr val="FFFFFF"/>
                </a:solidFill>
              </a:rPr>
              <a:t>但是我愿意你们知道，基督是男人的头，男人是女人的头，　神是基督的头。</a:t>
            </a:r>
            <a:br>
              <a:rPr lang="en-US" sz="3200" dirty="0">
                <a:solidFill>
                  <a:srgbClr val="FFFFFF"/>
                </a:solidFill>
              </a:rPr>
            </a:br>
            <a:r>
              <a:rPr lang="en-US" sz="3200" dirty="0">
                <a:solidFill>
                  <a:srgbClr val="FFFFFF"/>
                </a:solidFill>
              </a:rPr>
              <a:t>(</a:t>
            </a:r>
            <a:r>
              <a:rPr lang="zh-CN" altLang="en-US" sz="3200" dirty="0">
                <a:solidFill>
                  <a:srgbClr val="FFFFFF"/>
                </a:solidFill>
              </a:rPr>
              <a:t>林前</a:t>
            </a:r>
            <a:r>
              <a:rPr lang="en-US" sz="3200" dirty="0">
                <a:solidFill>
                  <a:srgbClr val="FFFFFF"/>
                </a:solidFill>
              </a:rPr>
              <a:t> 11:3</a:t>
            </a:r>
            <a:r>
              <a:rPr lang="en-US" sz="3200" dirty="0">
                <a:solidFill>
                  <a:srgbClr val="C900CB"/>
                </a:solidFill>
                <a:latin typeface="Calibri" charset="0"/>
              </a:rPr>
              <a:t> </a:t>
            </a:r>
            <a:r>
              <a:rPr lang="en-US" altLang="zh-CN" sz="3200" dirty="0">
                <a:solidFill>
                  <a:srgbClr val="FFFFFF"/>
                </a:solidFill>
                <a:latin typeface="Calibri" charset="0"/>
              </a:rPr>
              <a:t>CNV</a:t>
            </a:r>
            <a:r>
              <a:rPr lang="en-US" sz="3200" dirty="0">
                <a:solidFill>
                  <a:srgbClr val="FFFFFF"/>
                </a:solidFill>
              </a:rPr>
              <a:t>)</a:t>
            </a:r>
          </a:p>
        </p:txBody>
      </p:sp>
    </p:spTree>
    <p:extLst>
      <p:ext uri="{BB962C8B-B14F-4D97-AF65-F5344CB8AC3E}">
        <p14:creationId xmlns:p14="http://schemas.microsoft.com/office/powerpoint/2010/main" val="14814100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11:4</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134147" name="Rectangle 3"/>
          <p:cNvSpPr txBox="1">
            <a:spLocks/>
          </p:cNvSpPr>
          <p:nvPr/>
        </p:nvSpPr>
        <p:spPr bwMode="auto">
          <a:xfrm>
            <a:off x="2743200" y="1600200"/>
            <a:ext cx="58674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dirty="0">
                <a:solidFill>
                  <a:srgbClr val="FFFFFF"/>
                </a:solidFill>
              </a:rPr>
              <a:t>4</a:t>
            </a:r>
            <a:r>
              <a:rPr lang="zh-CN" altLang="en-US" sz="3600" dirty="0">
                <a:solidFill>
                  <a:srgbClr val="FFFFFF"/>
                </a:solidFill>
              </a:rPr>
              <a:t>男人祷告或讲道的时候，如果蒙着头，就是羞辱自己的头。</a:t>
            </a:r>
            <a:endParaRPr lang="en-US" sz="3600" dirty="0">
              <a:solidFill>
                <a:srgbClr val="FFFFFF"/>
              </a:solidFill>
            </a:endParaRPr>
          </a:p>
        </p:txBody>
      </p:sp>
    </p:spTree>
    <p:extLst>
      <p:ext uri="{BB962C8B-B14F-4D97-AF65-F5344CB8AC3E}">
        <p14:creationId xmlns:p14="http://schemas.microsoft.com/office/powerpoint/2010/main" val="1606485314"/>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2" descr="grude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982200" cy="685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4" name="AutoShape 3"/>
          <p:cNvSpPr>
            <a:spLocks noChangeArrowheads="1"/>
          </p:cNvSpPr>
          <p:nvPr/>
        </p:nvSpPr>
        <p:spPr bwMode="auto">
          <a:xfrm rot="10800000">
            <a:off x="-304800" y="1600200"/>
            <a:ext cx="4800600" cy="2819400"/>
          </a:xfrm>
          <a:prstGeom prst="wedgeEllipseCallout">
            <a:avLst>
              <a:gd name="adj1" fmla="val -69644"/>
              <a:gd name="adj2" fmla="val 7880"/>
            </a:avLst>
          </a:prstGeom>
          <a:solidFill>
            <a:srgbClr val="F0D9D9"/>
          </a:solidFill>
          <a:ln w="9525">
            <a:solidFill>
              <a:schemeClr val="tx1"/>
            </a:solidFill>
            <a:miter lim="800000"/>
            <a:headEnd/>
            <a:tailEnd/>
          </a:ln>
        </p:spPr>
        <p:txBody>
          <a:bodyPr rot="10800000" wrap="none" lIns="91293" tIns="45647" rIns="91293" bIns="45647" anchor="ctr"/>
          <a:lstStyle/>
          <a:p>
            <a:pPr eaLnBrk="0" hangingPunct="0"/>
            <a:endParaRPr lang="en-US" b="0">
              <a:solidFill>
                <a:srgbClr val="000000"/>
              </a:solidFill>
            </a:endParaRPr>
          </a:p>
        </p:txBody>
      </p:sp>
      <p:sp>
        <p:nvSpPr>
          <p:cNvPr id="219140" name="Rectangle 4"/>
          <p:cNvSpPr>
            <a:spLocks noGrp="1"/>
          </p:cNvSpPr>
          <p:nvPr>
            <p:ph type="ctrTitle"/>
          </p:nvPr>
        </p:nvSpPr>
        <p:spPr>
          <a:xfrm>
            <a:off x="685800" y="152400"/>
            <a:ext cx="7772400" cy="1143000"/>
          </a:xfrm>
          <a:effectLst>
            <a:outerShdw blurRad="63500" dist="35921" dir="2700000" algn="ctr" rotWithShape="0">
              <a:srgbClr val="000000">
                <a:alpha val="74998"/>
              </a:srgbClr>
            </a:outerShdw>
          </a:effectLst>
        </p:spPr>
        <p:txBody>
          <a:bodyPr/>
          <a:lstStyle/>
          <a:p>
            <a:pPr>
              <a:defRPr/>
            </a:pPr>
            <a:r>
              <a:rPr lang="zh-CN" altLang="en-US" dirty="0">
                <a:solidFill>
                  <a:schemeClr val="bg1"/>
                </a:solidFill>
                <a:latin typeface="Calibri" charset="0"/>
              </a:rPr>
              <a:t>维恩</a:t>
            </a:r>
            <a:r>
              <a:rPr lang="en-US" altLang="zh-CN" dirty="0">
                <a:solidFill>
                  <a:schemeClr val="bg1"/>
                </a:solidFill>
                <a:latin typeface="Calibri" charset="0"/>
              </a:rPr>
              <a:t>·</a:t>
            </a:r>
            <a:r>
              <a:rPr lang="zh-CN" altLang="en-US" dirty="0">
                <a:solidFill>
                  <a:schemeClr val="bg1"/>
                </a:solidFill>
                <a:latin typeface="Calibri" charset="0"/>
              </a:rPr>
              <a:t>格鲁德姆对预言的定义</a:t>
            </a:r>
            <a:endParaRPr lang="en-US" dirty="0">
              <a:solidFill>
                <a:schemeClr val="bg1"/>
              </a:solidFill>
              <a:latin typeface="Calibri" charset="0"/>
            </a:endParaRPr>
          </a:p>
        </p:txBody>
      </p:sp>
      <p:sp>
        <p:nvSpPr>
          <p:cNvPr id="136196" name="Rectangle 5"/>
          <p:cNvSpPr>
            <a:spLocks noChangeArrowheads="1"/>
          </p:cNvSpPr>
          <p:nvPr/>
        </p:nvSpPr>
        <p:spPr bwMode="auto">
          <a:xfrm>
            <a:off x="1524000" y="5105400"/>
            <a:ext cx="64008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lstStyle/>
          <a:p>
            <a:pPr eaLnBrk="0" hangingPunct="0">
              <a:spcBef>
                <a:spcPct val="20000"/>
              </a:spcBef>
              <a:buFont typeface="Arial" charset="0"/>
              <a:buNone/>
            </a:pPr>
            <a:endParaRPr lang="en-US" sz="3200" b="0">
              <a:solidFill>
                <a:srgbClr val="984807"/>
              </a:solidFill>
              <a:latin typeface="Calibri" charset="0"/>
            </a:endParaRPr>
          </a:p>
        </p:txBody>
      </p:sp>
      <p:sp>
        <p:nvSpPr>
          <p:cNvPr id="219142" name="Text Box 6"/>
          <p:cNvSpPr txBox="1">
            <a:spLocks noChangeArrowheads="1"/>
          </p:cNvSpPr>
          <p:nvPr/>
        </p:nvSpPr>
        <p:spPr bwMode="auto">
          <a:xfrm>
            <a:off x="96838" y="1989138"/>
            <a:ext cx="4114800" cy="10877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eaLnBrk="0" hangingPunct="0">
              <a:defRPr/>
            </a:pPr>
            <a:r>
              <a:rPr lang="ru-RU" altLang="ja-JP" sz="3200" dirty="0">
                <a:solidFill>
                  <a:srgbClr val="000000"/>
                </a:solidFill>
              </a:rPr>
              <a:t>"</a:t>
            </a:r>
            <a:r>
              <a:rPr lang="zh-CN" altLang="en-US" sz="3200" dirty="0">
                <a:solidFill>
                  <a:srgbClr val="000000"/>
                </a:solidFill>
              </a:rPr>
              <a:t>陈述神放进你脑海的东西</a:t>
            </a:r>
            <a:r>
              <a:rPr lang="ru-RU" altLang="ja-JP" sz="3200" dirty="0">
                <a:solidFill>
                  <a:srgbClr val="000000"/>
                </a:solidFill>
              </a:rPr>
              <a:t>"</a:t>
            </a:r>
            <a:endParaRPr lang="en-US" sz="3200" dirty="0">
              <a:solidFill>
                <a:srgbClr val="000000"/>
              </a:solidFill>
            </a:endParaRPr>
          </a:p>
        </p:txBody>
      </p:sp>
      <p:sp>
        <p:nvSpPr>
          <p:cNvPr id="219143" name="Text Box 7"/>
          <p:cNvSpPr txBox="1">
            <a:spLocks noChangeArrowheads="1"/>
          </p:cNvSpPr>
          <p:nvPr/>
        </p:nvSpPr>
        <p:spPr bwMode="auto">
          <a:xfrm>
            <a:off x="990600" y="5835651"/>
            <a:ext cx="7543800" cy="95795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eaLnBrk="0" hangingPunct="0">
              <a:defRPr/>
            </a:pPr>
            <a:r>
              <a:rPr lang="zh-CN" altLang="en-US" sz="2800" b="0" dirty="0">
                <a:solidFill>
                  <a:srgbClr val="FFFFFF"/>
                </a:solidFill>
              </a:rPr>
              <a:t>“为何基督徒仍然可以说预言？”</a:t>
            </a:r>
          </a:p>
          <a:p>
            <a:pPr eaLnBrk="0" hangingPunct="0">
              <a:defRPr/>
            </a:pPr>
            <a:r>
              <a:rPr lang="zh-CN" altLang="en-US" sz="2800" b="0" dirty="0">
                <a:solidFill>
                  <a:srgbClr val="FFFFFF"/>
                </a:solidFill>
              </a:rPr>
              <a:t> </a:t>
            </a:r>
            <a:r>
              <a:rPr lang="zh-CN" altLang="en-US" sz="2800" b="0" i="1" dirty="0">
                <a:solidFill>
                  <a:srgbClr val="FFFFFF"/>
                </a:solidFill>
              </a:rPr>
              <a:t>今日基督教杂志 </a:t>
            </a:r>
            <a:r>
              <a:rPr lang="en-US" altLang="zh-CN" sz="2800" b="0" dirty="0">
                <a:solidFill>
                  <a:srgbClr val="FFFFFF"/>
                </a:solidFill>
              </a:rPr>
              <a:t>(1988</a:t>
            </a:r>
            <a:r>
              <a:rPr lang="zh-CN" altLang="en-US" sz="2800" b="0" dirty="0">
                <a:solidFill>
                  <a:srgbClr val="FFFFFF"/>
                </a:solidFill>
              </a:rPr>
              <a:t>年</a:t>
            </a:r>
            <a:r>
              <a:rPr lang="en-US" altLang="zh-CN" sz="2800" b="0" dirty="0">
                <a:solidFill>
                  <a:srgbClr val="FFFFFF"/>
                </a:solidFill>
              </a:rPr>
              <a:t>9</a:t>
            </a:r>
            <a:r>
              <a:rPr lang="zh-CN" altLang="en-US" sz="2800" b="0" dirty="0">
                <a:solidFill>
                  <a:srgbClr val="FFFFFF"/>
                </a:solidFill>
              </a:rPr>
              <a:t>月</a:t>
            </a:r>
            <a:r>
              <a:rPr lang="en-US" altLang="zh-CN" sz="2800" b="0" dirty="0">
                <a:solidFill>
                  <a:srgbClr val="FFFFFF"/>
                </a:solidFill>
              </a:rPr>
              <a:t>16</a:t>
            </a:r>
            <a:r>
              <a:rPr lang="zh-CN" altLang="en-US" sz="2800" b="0" dirty="0">
                <a:solidFill>
                  <a:srgbClr val="FFFFFF"/>
                </a:solidFill>
              </a:rPr>
              <a:t>日</a:t>
            </a:r>
            <a:r>
              <a:rPr lang="en-US" altLang="zh-CN" sz="2800" b="0" dirty="0">
                <a:solidFill>
                  <a:srgbClr val="FFFFFF"/>
                </a:solidFill>
              </a:rPr>
              <a:t>)29</a:t>
            </a:r>
            <a:r>
              <a:rPr lang="zh-CN" altLang="en-US" sz="2800" b="0" dirty="0">
                <a:solidFill>
                  <a:srgbClr val="FFFFFF"/>
                </a:solidFill>
              </a:rPr>
              <a:t>页</a:t>
            </a:r>
            <a:endParaRPr lang="en-US" altLang="zh-CN" sz="2800" b="0" dirty="0">
              <a:solidFill>
                <a:srgbClr val="FFFFFF"/>
              </a:solidFill>
            </a:endParaRPr>
          </a:p>
        </p:txBody>
      </p:sp>
    </p:spTree>
    <p:extLst>
      <p:ext uri="{BB962C8B-B14F-4D97-AF65-F5344CB8AC3E}">
        <p14:creationId xmlns:p14="http://schemas.microsoft.com/office/powerpoint/2010/main" val="1522232144"/>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3" descr="StruggleoverMone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5175" y="0"/>
            <a:ext cx="4605338" cy="328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52" name="Picture 1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81200" y="4972050"/>
            <a:ext cx="2514600" cy="188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034243" name="Picture 6" descr="1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
            <a:ext cx="4648200" cy="348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442" name="Rectangle 2"/>
          <p:cNvSpPr>
            <a:spLocks noGrp="1" noChangeArrowheads="1"/>
          </p:cNvSpPr>
          <p:nvPr>
            <p:ph type="title"/>
          </p:nvPr>
        </p:nvSpPr>
        <p:spPr>
          <a:xfrm>
            <a:off x="179388" y="188913"/>
            <a:ext cx="7772400" cy="1143000"/>
          </a:xfrm>
          <a:effectLst>
            <a:outerShdw blurRad="63500" dist="38099" dir="2700000" algn="ctr" rotWithShape="0">
              <a:schemeClr val="tx1">
                <a:alpha val="74998"/>
              </a:schemeClr>
            </a:outerShdw>
          </a:effectLst>
        </p:spPr>
        <p:txBody>
          <a:bodyPr/>
          <a:lstStyle/>
          <a:p>
            <a:pPr algn="l">
              <a:defRPr/>
            </a:pPr>
            <a:r>
              <a:rPr lang="zh-CN" altLang="en-US" sz="8000" dirty="0">
                <a:solidFill>
                  <a:srgbClr val="FFFFFF"/>
                </a:solidFill>
              </a:rPr>
              <a:t>为何不可</a:t>
            </a:r>
            <a:r>
              <a:rPr lang="en-US" sz="8000" dirty="0">
                <a:solidFill>
                  <a:srgbClr val="FFFFFF"/>
                </a:solidFill>
              </a:rPr>
              <a:t>…</a:t>
            </a:r>
            <a:endParaRPr lang="en-US" sz="8000" dirty="0"/>
          </a:p>
        </p:txBody>
      </p:sp>
      <p:pic>
        <p:nvPicPr>
          <p:cNvPr id="189451" name="Picture 1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124200"/>
            <a:ext cx="2522538" cy="3733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189455" name="Picture 1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16399" y="3429000"/>
            <a:ext cx="2619375" cy="3429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034247" name="Text Box 37"/>
          <p:cNvSpPr txBox="1">
            <a:spLocks noChangeArrowheads="1"/>
          </p:cNvSpPr>
          <p:nvPr/>
        </p:nvSpPr>
        <p:spPr bwMode="auto">
          <a:xfrm>
            <a:off x="8413434" y="44464"/>
            <a:ext cx="695977" cy="463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829" tIns="46715" rIns="89829" bIns="46715">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0" hangingPunct="0"/>
            <a:r>
              <a:rPr lang="en-US">
                <a:solidFill>
                  <a:srgbClr val="FFFFFF"/>
                </a:solidFill>
                <a:latin typeface="Arial" charset="0"/>
                <a:cs typeface="Arial" charset="0"/>
              </a:rPr>
              <a:t>368</a:t>
            </a:r>
          </a:p>
        </p:txBody>
      </p:sp>
      <p:pic>
        <p:nvPicPr>
          <p:cNvPr id="1034248" name="Picture 2" descr="greed see through money over eyes.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02436" y="3357599"/>
            <a:ext cx="2627313" cy="3500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49" name="WordArt 10"/>
          <p:cNvSpPr>
            <a:spLocks noChangeArrowheads="1" noChangeShapeType="1" noTextEdit="1"/>
          </p:cNvSpPr>
          <p:nvPr/>
        </p:nvSpPr>
        <p:spPr bwMode="auto">
          <a:xfrm>
            <a:off x="1476376" y="1628775"/>
            <a:ext cx="6551613" cy="3887788"/>
          </a:xfrm>
          <a:prstGeom prst="rect">
            <a:avLst/>
          </a:prstGeom>
        </p:spPr>
        <p:txBody>
          <a:bodyPr wrap="none" lIns="91269" tIns="45635" rIns="91269" bIns="45635" fromWordArt="1">
            <a:prstTxWarp prst="textCascadeUp">
              <a:avLst>
                <a:gd name="adj" fmla="val 44444"/>
              </a:avLst>
            </a:prstTxWarp>
            <a:scene3d>
              <a:camera prst="legacyPerspectiveFront">
                <a:rot lat="20519961" lon="1080000" rev="0"/>
              </a:camera>
              <a:lightRig rig="legacyHarsh2" dir="b"/>
            </a:scene3d>
            <a:sp3d extrusionH="430200" prstMaterial="legacyMatte">
              <a:extrusionClr>
                <a:srgbClr val="FF6600"/>
              </a:extrusionClr>
            </a:sp3d>
          </a:bodyPr>
          <a:lstStyle/>
          <a:p>
            <a:pPr eaLnBrk="0" hangingPunct="0"/>
            <a:r>
              <a:rPr lang="zh-CN" altLang="en-US" sz="3600" b="0" kern="10" dirty="0">
                <a:ln w="9525">
                  <a:round/>
                  <a:headEnd/>
                  <a:tailEnd/>
                </a:ln>
                <a:gradFill rotWithShape="1">
                  <a:gsLst>
                    <a:gs pos="0">
                      <a:srgbClr val="FFE701"/>
                    </a:gs>
                    <a:gs pos="100000">
                      <a:srgbClr val="FE3E02"/>
                    </a:gs>
                  </a:gsLst>
                  <a:lin ang="5400000" scaled="1"/>
                </a:gradFill>
                <a:latin typeface="Impact"/>
                <a:ea typeface="Impact"/>
                <a:cs typeface="Impact"/>
              </a:rPr>
              <a:t>拜偶像</a:t>
            </a:r>
            <a:r>
              <a:rPr lang="en-US" sz="3600" b="0" kern="10" dirty="0">
                <a:ln w="9525">
                  <a:round/>
                  <a:headEnd/>
                  <a:tailEnd/>
                </a:ln>
                <a:gradFill rotWithShape="1">
                  <a:gsLst>
                    <a:gs pos="0">
                      <a:srgbClr val="FFE701"/>
                    </a:gs>
                    <a:gs pos="100000">
                      <a:srgbClr val="FE3E02"/>
                    </a:gs>
                  </a:gsLst>
                  <a:lin ang="5400000" scaled="1"/>
                </a:gradFill>
                <a:latin typeface="Impact"/>
                <a:ea typeface="Impact"/>
                <a:cs typeface="Impact"/>
              </a:rPr>
              <a:t>?</a:t>
            </a:r>
          </a:p>
        </p:txBody>
      </p:sp>
    </p:spTree>
    <p:extLst>
      <p:ext uri="{BB962C8B-B14F-4D97-AF65-F5344CB8AC3E}">
        <p14:creationId xmlns:p14="http://schemas.microsoft.com/office/powerpoint/2010/main" val="132578242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93" tIns="45647" rIns="91293" bIns="45647" anchor="ctr"/>
          <a:lstStyle/>
          <a:p>
            <a:pPr algn="l" eaLnBrk="0" hangingPunct="0">
              <a:defRPr/>
            </a:pPr>
            <a:endParaRPr lang="en-US" b="0">
              <a:solidFill>
                <a:srgbClr val="000000"/>
              </a:solidFill>
              <a:latin typeface="Arial"/>
              <a:cs typeface="Arial"/>
            </a:endParaRPr>
          </a:p>
        </p:txBody>
      </p:sp>
      <p:sp>
        <p:nvSpPr>
          <p:cNvPr id="216067" name="Text Box 3"/>
          <p:cNvSpPr txBox="1">
            <a:spLocks noChangeArrowheads="1"/>
          </p:cNvSpPr>
          <p:nvPr/>
        </p:nvSpPr>
        <p:spPr bwMode="auto">
          <a:xfrm>
            <a:off x="571500" y="1554164"/>
            <a:ext cx="8001000" cy="230829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spcBef>
                <a:spcPct val="50000"/>
              </a:spcBef>
              <a:defRPr/>
            </a:pPr>
            <a:r>
              <a:rPr lang="ru-RU" altLang="ja-JP" sz="3600" i="1" dirty="0">
                <a:solidFill>
                  <a:srgbClr val="FFFFFF"/>
                </a:solidFill>
                <a:latin typeface="Arial"/>
                <a:cs typeface="Arial"/>
              </a:rPr>
              <a:t>"</a:t>
            </a:r>
            <a:r>
              <a:rPr lang="zh-CN" altLang="en-US" sz="3600" i="1" dirty="0">
                <a:solidFill>
                  <a:srgbClr val="FFFFFF"/>
                </a:solidFill>
                <a:latin typeface="Arial"/>
                <a:cs typeface="Arial"/>
              </a:rPr>
              <a:t>最要紧的，你们应当知道：</a:t>
            </a:r>
            <a:r>
              <a:rPr lang="zh-CN" altLang="en-US" sz="3600" i="1" dirty="0">
                <a:solidFill>
                  <a:srgbClr val="FFFF00"/>
                </a:solidFill>
                <a:latin typeface="Arial"/>
                <a:cs typeface="Arial"/>
              </a:rPr>
              <a:t>圣经所有的预言，都不是先知自己的见解</a:t>
            </a:r>
            <a:r>
              <a:rPr lang="zh-CN" altLang="en-US" sz="3600" i="1" dirty="0">
                <a:solidFill>
                  <a:srgbClr val="FFFFFF"/>
                </a:solidFill>
                <a:latin typeface="Arial"/>
                <a:cs typeface="Arial"/>
              </a:rPr>
              <a:t>， 因为预言不是出于人意的，而是人受圣灵的感动，说出从　神而来的话</a:t>
            </a:r>
            <a:r>
              <a:rPr lang="ru-RU" altLang="ja-JP" sz="3600" i="1" dirty="0">
                <a:solidFill>
                  <a:srgbClr val="FFFFFF"/>
                </a:solidFill>
                <a:latin typeface="Arial"/>
                <a:cs typeface="Arial"/>
              </a:rPr>
              <a:t>"</a:t>
            </a:r>
            <a:endParaRPr lang="en-US" sz="3600" i="1" dirty="0">
              <a:solidFill>
                <a:srgbClr val="FFFFFF"/>
              </a:solidFill>
              <a:latin typeface="Arial"/>
              <a:cs typeface="Arial"/>
            </a:endParaRPr>
          </a:p>
        </p:txBody>
      </p:sp>
      <p:sp>
        <p:nvSpPr>
          <p:cNvPr id="216068" name="Text Box 4"/>
          <p:cNvSpPr txBox="1">
            <a:spLocks noChangeArrowheads="1"/>
          </p:cNvSpPr>
          <p:nvPr/>
        </p:nvSpPr>
        <p:spPr bwMode="auto">
          <a:xfrm>
            <a:off x="4419600" y="5943600"/>
            <a:ext cx="4572000" cy="59006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spcBef>
                <a:spcPct val="50000"/>
              </a:spcBef>
              <a:defRPr/>
            </a:pPr>
            <a:r>
              <a:rPr lang="zh-CN" altLang="en-US" sz="3200" dirty="0">
                <a:solidFill>
                  <a:srgbClr val="FFFFFF"/>
                </a:solidFill>
                <a:latin typeface="Arial"/>
                <a:cs typeface="Arial"/>
              </a:rPr>
              <a:t>彼得后</a:t>
            </a:r>
            <a:r>
              <a:rPr lang="en-US" sz="3200" dirty="0">
                <a:solidFill>
                  <a:srgbClr val="FFFFFF"/>
                </a:solidFill>
                <a:latin typeface="Arial"/>
                <a:cs typeface="Arial"/>
              </a:rPr>
              <a:t>1:20-21 (</a:t>
            </a:r>
            <a:r>
              <a:rPr lang="en-US" altLang="zh-CN" sz="3200" dirty="0">
                <a:solidFill>
                  <a:srgbClr val="FFFFFF"/>
                </a:solidFill>
                <a:latin typeface="Arial"/>
                <a:cs typeface="Arial"/>
              </a:rPr>
              <a:t>CNV</a:t>
            </a:r>
            <a:r>
              <a:rPr lang="en-US" sz="3200" dirty="0">
                <a:solidFill>
                  <a:srgbClr val="FFFFFF"/>
                </a:solidFill>
                <a:latin typeface="Arial"/>
                <a:cs typeface="Arial"/>
              </a:rPr>
              <a:t>)</a:t>
            </a:r>
          </a:p>
        </p:txBody>
      </p:sp>
      <p:sp>
        <p:nvSpPr>
          <p:cNvPr id="216069" name="Rectangle 5"/>
          <p:cNvSpPr>
            <a:spLocks noGrp="1" noChangeArrowheads="1"/>
          </p:cNvSpPr>
          <p:nvPr>
            <p:ph type="title" idx="4294967295"/>
          </p:nvPr>
        </p:nvSpPr>
        <p:spPr>
          <a:xfrm>
            <a:off x="457200" y="274638"/>
            <a:ext cx="8229600" cy="774008"/>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nchor="t">
            <a:spAutoFit/>
          </a:bodyPr>
          <a:lstStyle/>
          <a:p>
            <a:pPr eaLnBrk="1" hangingPunct="1">
              <a:spcBef>
                <a:spcPct val="50000"/>
              </a:spcBef>
              <a:defRPr/>
            </a:pPr>
            <a:r>
              <a:rPr lang="zh-CN" altLang="en-US" b="1" dirty="0">
                <a:solidFill>
                  <a:schemeClr val="bg1"/>
                </a:solidFill>
                <a:effectLst>
                  <a:outerShdw blurRad="38100" dist="38100" dir="2700000" algn="tl">
                    <a:srgbClr val="000000"/>
                  </a:outerShdw>
                </a:effectLst>
                <a:cs typeface="Arial"/>
              </a:rPr>
              <a:t>什么是预言</a:t>
            </a:r>
            <a:r>
              <a:rPr lang="en-US" altLang="zh-CN" b="1" dirty="0">
                <a:solidFill>
                  <a:schemeClr val="bg1"/>
                </a:solidFill>
                <a:effectLst>
                  <a:outerShdw blurRad="38100" dist="38100" dir="2700000" algn="tl">
                    <a:srgbClr val="000000"/>
                  </a:outerShdw>
                </a:effectLst>
                <a:cs typeface="Arial"/>
              </a:rPr>
              <a:t>? </a:t>
            </a:r>
            <a:endParaRPr lang="en-US" b="1" dirty="0">
              <a:solidFill>
                <a:schemeClr val="bg1"/>
              </a:solidFill>
              <a:effectLst>
                <a:outerShdw blurRad="38100" dist="38100" dir="2700000" algn="tl">
                  <a:srgbClr val="000000"/>
                </a:outerShdw>
              </a:effectLst>
              <a:latin typeface="Arial"/>
              <a:cs typeface="Arial"/>
            </a:endParaRPr>
          </a:p>
        </p:txBody>
      </p:sp>
    </p:spTree>
    <p:extLst>
      <p:ext uri="{BB962C8B-B14F-4D97-AF65-F5344CB8AC3E}">
        <p14:creationId xmlns:p14="http://schemas.microsoft.com/office/powerpoint/2010/main" val="94462330"/>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11:4</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134147" name="Rectangle 3"/>
          <p:cNvSpPr txBox="1">
            <a:spLocks/>
          </p:cNvSpPr>
          <p:nvPr/>
        </p:nvSpPr>
        <p:spPr bwMode="auto">
          <a:xfrm>
            <a:off x="2743200" y="1600200"/>
            <a:ext cx="58674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dirty="0">
                <a:solidFill>
                  <a:srgbClr val="FFFFFF"/>
                </a:solidFill>
              </a:rPr>
              <a:t>4</a:t>
            </a:r>
            <a:r>
              <a:rPr lang="zh-CN" altLang="en-US" sz="3600" dirty="0">
                <a:solidFill>
                  <a:srgbClr val="FFFFFF"/>
                </a:solidFill>
              </a:rPr>
              <a:t>男人祷告或讲道的时候，如果蒙着头，就是羞辱自己的头。</a:t>
            </a:r>
            <a:endParaRPr lang="en-US" sz="3600" dirty="0">
              <a:solidFill>
                <a:srgbClr val="FFFFFF"/>
              </a:solidFill>
            </a:endParaRPr>
          </a:p>
        </p:txBody>
      </p:sp>
    </p:spTree>
    <p:extLst>
      <p:ext uri="{BB962C8B-B14F-4D97-AF65-F5344CB8AC3E}">
        <p14:creationId xmlns:p14="http://schemas.microsoft.com/office/powerpoint/2010/main" val="3131320103"/>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38"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11:5-6</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1331640" y="1447800"/>
            <a:ext cx="7659960" cy="5029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sz="3600" baseline="30000" dirty="0">
                <a:solidFill>
                  <a:srgbClr val="FFFFFF"/>
                </a:solidFill>
                <a:effectLst>
                  <a:glow rad="254000">
                    <a:srgbClr val="000000">
                      <a:alpha val="90000"/>
                    </a:srgbClr>
                  </a:glow>
                </a:effectLst>
              </a:rPr>
              <a:t>5</a:t>
            </a:r>
            <a:r>
              <a:rPr lang="zh-CN" altLang="en-US" sz="3600" dirty="0">
                <a:solidFill>
                  <a:srgbClr val="FFFFFF"/>
                </a:solidFill>
                <a:effectLst>
                  <a:glow rad="254000">
                    <a:srgbClr val="000000">
                      <a:alpha val="90000"/>
                    </a:srgbClr>
                  </a:glow>
                </a:effectLst>
              </a:rPr>
              <a:t>女人祷告或讲道的时候，如果不蒙着头，就是羞辱自己的头，因为这就好象剃了头发一样。 </a:t>
            </a:r>
            <a:r>
              <a:rPr lang="en-US" altLang="zh-CN" sz="3600" baseline="30000" dirty="0">
                <a:solidFill>
                  <a:srgbClr val="FFFFFF"/>
                </a:solidFill>
                <a:effectLst>
                  <a:glow rad="254000">
                    <a:srgbClr val="000000">
                      <a:alpha val="90000"/>
                    </a:srgbClr>
                  </a:glow>
                </a:effectLst>
              </a:rPr>
              <a:t>6</a:t>
            </a:r>
            <a:r>
              <a:rPr lang="en-US" altLang="zh-CN" sz="3600" dirty="0">
                <a:solidFill>
                  <a:srgbClr val="FFFFFF"/>
                </a:solidFill>
                <a:effectLst>
                  <a:glow rad="254000">
                    <a:srgbClr val="000000">
                      <a:alpha val="90000"/>
                    </a:srgbClr>
                  </a:glow>
                </a:effectLst>
              </a:rPr>
              <a:t> </a:t>
            </a:r>
            <a:r>
              <a:rPr lang="zh-CN" altLang="en-US" sz="3600" dirty="0">
                <a:solidFill>
                  <a:srgbClr val="FFFFFF"/>
                </a:solidFill>
                <a:effectLst>
                  <a:glow rad="254000">
                    <a:srgbClr val="000000">
                      <a:alpha val="90000"/>
                    </a:srgbClr>
                  </a:glow>
                </a:effectLst>
              </a:rPr>
              <a:t>女人要不蒙着头，她就应当把头发剪了；如果女人以为剪发或剃头是羞耻的事，她就应当蒙着头。</a:t>
            </a:r>
            <a:endParaRPr lang="en-US" sz="3600" dirty="0">
              <a:solidFill>
                <a:srgbClr val="FFFFFF"/>
              </a:solidFill>
              <a:effectLst>
                <a:glow rad="254000">
                  <a:srgbClr val="000000">
                    <a:alpha val="90000"/>
                  </a:srgbClr>
                </a:glow>
              </a:effectLst>
            </a:endParaRPr>
          </a:p>
        </p:txBody>
      </p:sp>
    </p:spTree>
    <p:extLst>
      <p:ext uri="{BB962C8B-B14F-4D97-AF65-F5344CB8AC3E}">
        <p14:creationId xmlns:p14="http://schemas.microsoft.com/office/powerpoint/2010/main" val="1580030253"/>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44386"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Flowing Hair</a:t>
            </a:r>
            <a:endParaRPr lang="en-US">
              <a:latin typeface="Calibri" charset="0"/>
            </a:endParaRPr>
          </a:p>
        </p:txBody>
      </p:sp>
      <p:pic>
        <p:nvPicPr>
          <p:cNvPr id="144387" name="Picture 4" descr="Woman with Flowing Ha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2" y="0"/>
            <a:ext cx="68183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0764895"/>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Mona Lisa</a:t>
            </a:r>
            <a:endParaRPr lang="en-US">
              <a:latin typeface="Calibri" charset="0"/>
            </a:endParaRPr>
          </a:p>
        </p:txBody>
      </p:sp>
      <p:sp>
        <p:nvSpPr>
          <p:cNvPr id="1464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146435" name="Picture 7" descr="baldmona_lisa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95456" y="76201"/>
            <a:ext cx="6297613" cy="670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00283702"/>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48482"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Hair</a:t>
            </a:r>
            <a:endParaRPr lang="en-US">
              <a:latin typeface="Calibri" charset="0"/>
            </a:endParaRPr>
          </a:p>
        </p:txBody>
      </p:sp>
      <p:pic>
        <p:nvPicPr>
          <p:cNvPr id="148483" name="Picture 5" descr="bald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71600" y="0"/>
            <a:ext cx="62928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7986438"/>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15053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4"/>
            <a:ext cx="9139238" cy="623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1" name="Rectangle 3"/>
          <p:cNvSpPr>
            <a:spLocks noGrp="1"/>
          </p:cNvSpPr>
          <p:nvPr>
            <p:ph type="ctrTitle" idx="4294967295"/>
          </p:nvPr>
        </p:nvSpPr>
        <p:spPr>
          <a:xfrm>
            <a:off x="0" y="1"/>
            <a:ext cx="9144000" cy="620713"/>
          </a:xfrm>
        </p:spPr>
        <p:txBody>
          <a:bodyPr/>
          <a:lstStyle/>
          <a:p>
            <a:pPr eaLnBrk="1" hangingPunct="1"/>
            <a:r>
              <a:rPr lang="zh-CN" altLang="en-US" dirty="0">
                <a:solidFill>
                  <a:schemeClr val="bg1"/>
                </a:solidFill>
                <a:latin typeface="Calibri" charset="0"/>
              </a:rPr>
              <a:t>妇女应该载着面纱来崇拜吗？</a:t>
            </a:r>
            <a:endParaRPr lang="en-US" dirty="0">
              <a:latin typeface="Calibri" charset="0"/>
            </a:endParaRPr>
          </a:p>
        </p:txBody>
      </p:sp>
    </p:spTree>
    <p:extLst>
      <p:ext uri="{BB962C8B-B14F-4D97-AF65-F5344CB8AC3E}">
        <p14:creationId xmlns:p14="http://schemas.microsoft.com/office/powerpoint/2010/main" val="932357012"/>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52578" name="Rectangle 3"/>
          <p:cNvSpPr>
            <a:spLocks noGrp="1"/>
          </p:cNvSpPr>
          <p:nvPr>
            <p:ph type="ctrTitle" idx="4294967295"/>
          </p:nvPr>
        </p:nvSpPr>
        <p:spPr>
          <a:xfrm>
            <a:off x="0" y="44450"/>
            <a:ext cx="9144000" cy="620713"/>
          </a:xfrm>
        </p:spPr>
        <p:txBody>
          <a:bodyPr/>
          <a:lstStyle/>
          <a:p>
            <a:pPr eaLnBrk="1" hangingPunct="1"/>
            <a:r>
              <a:rPr lang="zh-CN" altLang="en-US" dirty="0">
                <a:solidFill>
                  <a:schemeClr val="bg1"/>
                </a:solidFill>
                <a:latin typeface="Calibri" charset="0"/>
              </a:rPr>
              <a:t>面纱在婚礼上是美丽的</a:t>
            </a:r>
            <a:r>
              <a:rPr lang="en-US" altLang="zh-CN" dirty="0">
                <a:solidFill>
                  <a:schemeClr val="bg1"/>
                </a:solidFill>
                <a:latin typeface="Calibri" charset="0"/>
              </a:rPr>
              <a:t>...</a:t>
            </a:r>
            <a:endParaRPr lang="en-US" dirty="0">
              <a:latin typeface="Calibri" charset="0"/>
            </a:endParaRPr>
          </a:p>
        </p:txBody>
      </p:sp>
      <p:pic>
        <p:nvPicPr>
          <p:cNvPr id="15257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65206"/>
            <a:ext cx="9112250" cy="609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2531181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54626" name="Rectangle 3"/>
          <p:cNvSpPr>
            <a:spLocks noGrp="1"/>
          </p:cNvSpPr>
          <p:nvPr>
            <p:ph type="ctrTitle" idx="4294967295"/>
          </p:nvPr>
        </p:nvSpPr>
        <p:spPr>
          <a:xfrm>
            <a:off x="107951" y="115919"/>
            <a:ext cx="8969375" cy="1728787"/>
          </a:xfrm>
        </p:spPr>
        <p:txBody>
          <a:bodyPr/>
          <a:lstStyle/>
          <a:p>
            <a:pPr eaLnBrk="1" hangingPunct="1"/>
            <a:r>
              <a:rPr lang="zh-CN" altLang="en-US" sz="4000" b="1" dirty="0">
                <a:solidFill>
                  <a:schemeClr val="bg1"/>
                </a:solidFill>
                <a:latin typeface="Calibri" charset="0"/>
              </a:rPr>
              <a:t>在今天大多数社会中，戴头罩会发出错误的信号 </a:t>
            </a:r>
            <a:r>
              <a:rPr lang="en-US" altLang="zh-CN" sz="4000" b="1" dirty="0">
                <a:solidFill>
                  <a:schemeClr val="bg1"/>
                </a:solidFill>
                <a:latin typeface="Calibri" charset="0"/>
              </a:rPr>
              <a:t>- </a:t>
            </a:r>
            <a:r>
              <a:rPr lang="zh-CN" altLang="en-US" sz="4000" b="1" dirty="0">
                <a:solidFill>
                  <a:schemeClr val="bg1"/>
                </a:solidFill>
                <a:latin typeface="Calibri" charset="0"/>
              </a:rPr>
              <a:t>我们是与社会惯例脱节</a:t>
            </a:r>
            <a:endParaRPr lang="en-US" sz="4000" b="1" dirty="0">
              <a:latin typeface="Calibri" charset="0"/>
            </a:endParaRPr>
          </a:p>
        </p:txBody>
      </p:sp>
      <p:pic>
        <p:nvPicPr>
          <p:cNvPr id="1546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482" y="2060577"/>
            <a:ext cx="9201151" cy="483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6435683"/>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62818" name="Rectangle 3"/>
          <p:cNvSpPr>
            <a:spLocks noGrp="1"/>
          </p:cNvSpPr>
          <p:nvPr>
            <p:ph type="ctrTitle" idx="4294967295"/>
          </p:nvPr>
        </p:nvSpPr>
        <p:spPr>
          <a:xfrm>
            <a:off x="179388" y="457200"/>
            <a:ext cx="8856662" cy="1143000"/>
          </a:xfrm>
        </p:spPr>
        <p:txBody>
          <a:bodyPr/>
          <a:lstStyle/>
          <a:p>
            <a:pPr marL="890776" indent="-890776" algn="l" eaLnBrk="1" hangingPunct="1"/>
            <a:r>
              <a:rPr lang="en-US" b="1" dirty="0">
                <a:solidFill>
                  <a:schemeClr val="bg1"/>
                </a:solidFill>
                <a:latin typeface="Arial" charset="0"/>
              </a:rPr>
              <a:t>B. </a:t>
            </a:r>
            <a:r>
              <a:rPr lang="zh-CN" altLang="en-US" b="1" dirty="0">
                <a:solidFill>
                  <a:schemeClr val="bg1"/>
                </a:solidFill>
                <a:latin typeface="Arial" charset="0"/>
              </a:rPr>
              <a:t>今天我们仍然要在敬拜中保守我们从神而来的权柄</a:t>
            </a:r>
            <a:endParaRPr lang="en-US" b="1" dirty="0">
              <a:solidFill>
                <a:schemeClr val="bg1"/>
              </a:solidFill>
              <a:latin typeface="Arial" charset="0"/>
            </a:endParaRP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1" y="2019301"/>
            <a:ext cx="381000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4400" dirty="0">
                <a:solidFill>
                  <a:srgbClr val="FFFFFF"/>
                </a:solidFill>
                <a:latin typeface="Times" charset="0"/>
              </a:rPr>
              <a:t>男人</a:t>
            </a:r>
            <a:endParaRPr lang="en-US" sz="4400" dirty="0">
              <a:solidFill>
                <a:srgbClr val="FFFFFF"/>
              </a:solidFill>
              <a:latin typeface="Times"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4400" dirty="0">
                <a:solidFill>
                  <a:srgbClr val="FFFFFF"/>
                </a:solidFill>
                <a:latin typeface="Times" charset="0"/>
              </a:rPr>
              <a:t>女人</a:t>
            </a:r>
            <a:endParaRPr lang="en-US" sz="4400" dirty="0">
              <a:solidFill>
                <a:srgbClr val="FFFFFF"/>
              </a:solidFill>
              <a:latin typeface="Times" charset="0"/>
            </a:endParaRPr>
          </a:p>
        </p:txBody>
      </p:sp>
    </p:spTree>
    <p:extLst>
      <p:ext uri="{BB962C8B-B14F-4D97-AF65-F5344CB8AC3E}">
        <p14:creationId xmlns:p14="http://schemas.microsoft.com/office/powerpoint/2010/main" val="3325003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nchor="ctr"/>
          <a:lstStyle/>
          <a:p>
            <a:pPr eaLnBrk="0" hangingPunct="0"/>
            <a:endParaRPr lang="en-US" sz="1600" b="0">
              <a:solidFill>
                <a:srgbClr val="FFFFFF"/>
              </a:solidFill>
              <a:latin typeface="Arial"/>
              <a:cs typeface="Arial"/>
            </a:endParaRPr>
          </a:p>
        </p:txBody>
      </p:sp>
      <p:pic>
        <p:nvPicPr>
          <p:cNvPr id="1332227" name="Picture 3" descr="spa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47485"/>
            <a:ext cx="8458200" cy="6765925"/>
          </a:xfrm>
          <a:prstGeom prst="rect">
            <a:avLst/>
          </a:prstGeom>
          <a:noFill/>
          <a:extLst>
            <a:ext uri="{909E8E84-426E-40DD-AFC4-6F175D3DCCD1}">
              <a14:hiddenFill xmlns:a14="http://schemas.microsoft.com/office/drawing/2010/main">
                <a:solidFill>
                  <a:srgbClr val="FFFFFF"/>
                </a:solidFill>
              </a14:hiddenFill>
            </a:ext>
          </a:extLst>
        </p:spPr>
      </p:pic>
      <p:sp>
        <p:nvSpPr>
          <p:cNvPr id="1332228" name="Rectangle 4"/>
          <p:cNvSpPr>
            <a:spLocks noGrp="1"/>
          </p:cNvSpPr>
          <p:nvPr>
            <p:ph type="ctrTitle"/>
          </p:nvPr>
        </p:nvSpPr>
        <p:spPr bwMode="auto">
          <a:xfrm>
            <a:off x="1094184" y="800100"/>
            <a:ext cx="6934200" cy="1980828"/>
          </a:xfrm>
          <a:noFill/>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21149" indent="-621149" algn="l"/>
            <a:r>
              <a:rPr lang="en-US" b="1" dirty="0">
                <a:effectLst>
                  <a:glow rad="279400">
                    <a:schemeClr val="bg1">
                      <a:alpha val="75000"/>
                    </a:schemeClr>
                  </a:glow>
                </a:effectLst>
                <a:latin typeface="Arial"/>
                <a:cs typeface="Arial"/>
              </a:rPr>
              <a:t>I.	</a:t>
            </a:r>
            <a:r>
              <a:rPr lang="zh-CN" altLang="en-US" b="1" dirty="0">
                <a:effectLst>
                  <a:glow rad="279400">
                    <a:schemeClr val="bg1">
                      <a:alpha val="75000"/>
                    </a:schemeClr>
                  </a:glow>
                </a:effectLst>
                <a:latin typeface="Arial"/>
                <a:cs typeface="Arial"/>
              </a:rPr>
              <a:t>拜偶像必被神</a:t>
            </a:r>
            <a:r>
              <a:rPr lang="zh-CN" altLang="en-US" b="1" dirty="0">
                <a:solidFill>
                  <a:srgbClr val="FFFF00"/>
                </a:solidFill>
                <a:effectLst>
                  <a:glow rad="279400">
                    <a:schemeClr val="bg1">
                      <a:alpha val="75000"/>
                    </a:schemeClr>
                  </a:glow>
                </a:effectLst>
                <a:latin typeface="Arial"/>
                <a:cs typeface="Arial"/>
              </a:rPr>
              <a:t>惩罚</a:t>
            </a:r>
            <a:br>
              <a:rPr lang="zh-CN" altLang="en-US" b="1" dirty="0">
                <a:effectLst>
                  <a:glow rad="279400">
                    <a:schemeClr val="bg1">
                      <a:alpha val="75000"/>
                    </a:schemeClr>
                  </a:glow>
                </a:effectLst>
                <a:latin typeface="Arial"/>
                <a:cs typeface="Arial"/>
              </a:rPr>
            </a:br>
            <a:r>
              <a:rPr lang="zh-CN" altLang="en-US" b="1" dirty="0">
                <a:effectLst>
                  <a:glow rad="279400">
                    <a:schemeClr val="bg1">
                      <a:alpha val="75000"/>
                    </a:schemeClr>
                  </a:glow>
                </a:effectLst>
                <a:latin typeface="Arial"/>
                <a:cs typeface="Arial"/>
              </a:rPr>
              <a:t> </a:t>
            </a:r>
            <a:r>
              <a:rPr lang="en-US" b="1" dirty="0">
                <a:effectLst>
                  <a:glow rad="279400">
                    <a:schemeClr val="bg1">
                      <a:alpha val="75000"/>
                    </a:schemeClr>
                  </a:glow>
                </a:effectLst>
                <a:latin typeface="Arial"/>
                <a:cs typeface="Arial"/>
              </a:rPr>
              <a:t>(10:1-13).</a:t>
            </a:r>
            <a:endParaRPr lang="en-US" dirty="0">
              <a:effectLst>
                <a:glow rad="279400">
                  <a:schemeClr val="bg1">
                    <a:alpha val="75000"/>
                  </a:schemeClr>
                </a:glow>
              </a:effectLst>
              <a:latin typeface="Arial"/>
              <a:cs typeface="Arial"/>
            </a:endParaRPr>
          </a:p>
        </p:txBody>
      </p:sp>
      <p:sp>
        <p:nvSpPr>
          <p:cNvPr id="5" name="Text Box 5"/>
          <p:cNvSpPr txBox="1">
            <a:spLocks noChangeArrowheads="1"/>
          </p:cNvSpPr>
          <p:nvPr/>
        </p:nvSpPr>
        <p:spPr bwMode="auto">
          <a:xfrm>
            <a:off x="0" y="5232032"/>
            <a:ext cx="9144000" cy="131277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129434" tIns="64719" rIns="129434" bIns="64719">
            <a:spAutoFit/>
          </a:bodyPr>
          <a:lstStyle>
            <a:lvl1pPr defTabSz="1300163">
              <a:defRPr sz="1200">
                <a:solidFill>
                  <a:schemeClr val="tx1"/>
                </a:solidFill>
                <a:latin typeface="Times New Roman" charset="0"/>
                <a:ea typeface="ＭＳ Ｐゴシック" charset="0"/>
              </a:defRPr>
            </a:lvl1pPr>
            <a:lvl2pPr marL="650875" defTabSz="1300163">
              <a:defRPr sz="1200">
                <a:solidFill>
                  <a:schemeClr val="tx1"/>
                </a:solidFill>
                <a:latin typeface="Times New Roman" charset="0"/>
                <a:ea typeface="ＭＳ Ｐゴシック" charset="0"/>
              </a:defRPr>
            </a:lvl2pPr>
            <a:lvl3pPr marL="1300163" defTabSz="1300163">
              <a:defRPr sz="1200">
                <a:solidFill>
                  <a:schemeClr val="tx1"/>
                </a:solidFill>
                <a:latin typeface="Times New Roman" charset="0"/>
                <a:ea typeface="ＭＳ Ｐゴシック" charset="0"/>
              </a:defRPr>
            </a:lvl3pPr>
            <a:lvl4pPr marL="1951038" defTabSz="1300163">
              <a:defRPr sz="1200">
                <a:solidFill>
                  <a:schemeClr val="tx1"/>
                </a:solidFill>
                <a:latin typeface="Times New Roman" charset="0"/>
                <a:ea typeface="ＭＳ Ｐゴシック" charset="0"/>
              </a:defRPr>
            </a:lvl4pPr>
            <a:lvl5pPr marL="2600325" defTabSz="1300163">
              <a:defRPr sz="1200">
                <a:solidFill>
                  <a:schemeClr val="tx1"/>
                </a:solidFill>
                <a:latin typeface="Times New Roman" charset="0"/>
                <a:ea typeface="ＭＳ Ｐゴシック" charset="0"/>
              </a:defRPr>
            </a:lvl5pPr>
            <a:lvl6pPr marL="3057525" defTabSz="1300163" fontAlgn="base">
              <a:spcBef>
                <a:spcPct val="0"/>
              </a:spcBef>
              <a:spcAft>
                <a:spcPct val="0"/>
              </a:spcAft>
              <a:defRPr sz="1200">
                <a:solidFill>
                  <a:schemeClr val="tx1"/>
                </a:solidFill>
                <a:latin typeface="Times New Roman" charset="0"/>
                <a:ea typeface="ＭＳ Ｐゴシック" charset="0"/>
              </a:defRPr>
            </a:lvl6pPr>
            <a:lvl7pPr marL="3514725" defTabSz="1300163" fontAlgn="base">
              <a:spcBef>
                <a:spcPct val="0"/>
              </a:spcBef>
              <a:spcAft>
                <a:spcPct val="0"/>
              </a:spcAft>
              <a:defRPr sz="1200">
                <a:solidFill>
                  <a:schemeClr val="tx1"/>
                </a:solidFill>
                <a:latin typeface="Times New Roman" charset="0"/>
                <a:ea typeface="ＭＳ Ｐゴシック" charset="0"/>
              </a:defRPr>
            </a:lvl7pPr>
            <a:lvl8pPr marL="3971925" defTabSz="1300163" fontAlgn="base">
              <a:spcBef>
                <a:spcPct val="0"/>
              </a:spcBef>
              <a:spcAft>
                <a:spcPct val="0"/>
              </a:spcAft>
              <a:defRPr sz="1200">
                <a:solidFill>
                  <a:schemeClr val="tx1"/>
                </a:solidFill>
                <a:latin typeface="Times New Roman" charset="0"/>
                <a:ea typeface="ＭＳ Ｐゴシック" charset="0"/>
              </a:defRPr>
            </a:lvl8pPr>
            <a:lvl9pPr marL="4429125" defTabSz="1300163" fontAlgn="base">
              <a:spcBef>
                <a:spcPct val="0"/>
              </a:spcBef>
              <a:spcAft>
                <a:spcPct val="0"/>
              </a:spcAft>
              <a:defRPr sz="1200">
                <a:solidFill>
                  <a:schemeClr val="tx1"/>
                </a:solidFill>
                <a:latin typeface="Times New Roman" charset="0"/>
                <a:ea typeface="ＭＳ Ｐゴシック" charset="0"/>
              </a:defRPr>
            </a:lvl9pPr>
          </a:lstStyle>
          <a:p>
            <a:pPr>
              <a:lnSpc>
                <a:spcPct val="80000"/>
              </a:lnSpc>
              <a:spcBef>
                <a:spcPct val="50000"/>
              </a:spcBef>
              <a:defRPr/>
            </a:pPr>
            <a:r>
              <a:rPr lang="zh-CN" altLang="en-US" sz="4800" dirty="0">
                <a:latin typeface="Arial"/>
                <a:cs typeface="Arial"/>
              </a:rPr>
              <a:t>打屁股</a:t>
            </a:r>
            <a:r>
              <a:rPr lang="en-US" altLang="zh-CN" sz="4800" dirty="0">
                <a:latin typeface="Arial"/>
                <a:cs typeface="Arial"/>
              </a:rPr>
              <a:t>…</a:t>
            </a:r>
            <a:br>
              <a:rPr lang="en-US" altLang="zh-CN" sz="4800" dirty="0">
                <a:latin typeface="Arial"/>
                <a:cs typeface="Arial"/>
              </a:rPr>
            </a:br>
            <a:r>
              <a:rPr lang="en-US" altLang="zh-CN" sz="4800" dirty="0">
                <a:latin typeface="Arial"/>
                <a:cs typeface="Arial"/>
              </a:rPr>
              <a:t> </a:t>
            </a:r>
            <a:r>
              <a:rPr lang="zh-CN" altLang="en-US" sz="2800" dirty="0">
                <a:latin typeface="Arial"/>
                <a:cs typeface="Arial"/>
              </a:rPr>
              <a:t>不是办法的办法</a:t>
            </a:r>
          </a:p>
        </p:txBody>
      </p:sp>
    </p:spTree>
    <p:extLst>
      <p:ext uri="{BB962C8B-B14F-4D97-AF65-F5344CB8AC3E}">
        <p14:creationId xmlns:p14="http://schemas.microsoft.com/office/powerpoint/2010/main" val="246106071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1"/>
          <p:cNvSpPr>
            <a:spLocks noGrp="1" noChangeArrowheads="1"/>
          </p:cNvSpPr>
          <p:nvPr>
            <p:ph type="title"/>
          </p:nvPr>
        </p:nvSpPr>
        <p:spPr>
          <a:xfrm>
            <a:off x="457200" y="277815"/>
            <a:ext cx="7772400" cy="1138237"/>
          </a:xfrm>
          <a:solidFill>
            <a:srgbClr val="000203"/>
          </a:solidFill>
          <a:effectLst>
            <a:outerShdw blurRad="63500" dist="35921" dir="2700000" algn="ctr" rotWithShape="0">
              <a:srgbClr val="000902"/>
            </a:outerShdw>
          </a:effectLst>
        </p:spPr>
        <p:txBody>
          <a:bodyPr lIns="0" tIns="0" rIns="0" bIns="0"/>
          <a:lstStyle/>
          <a:p>
            <a:pPr algn="ctr" defTabSz="913274" eaLnBrk="1"/>
            <a:r>
              <a:rPr lang="ja-JP" altLang="en-US" sz="4000">
                <a:solidFill>
                  <a:srgbClr val="FFFFFF"/>
                </a:solidFill>
                <a:effectLst>
                  <a:outerShdw blurRad="38100" dist="38100" dir="2700000" algn="tl">
                    <a:srgbClr val="535353"/>
                  </a:outerShdw>
                </a:effectLst>
                <a:latin typeface="SimSun" pitchFamily="2" charset="-122"/>
                <a:ea typeface="SimSun" pitchFamily="2" charset="-122"/>
                <a:sym typeface="SimSun" pitchFamily="2" charset="-122"/>
              </a:rPr>
              <a:t>提摩太前书</a:t>
            </a:r>
            <a:r>
              <a:rPr lang="en-US" altLang="ja-JP" sz="4000">
                <a:solidFill>
                  <a:srgbClr val="FFFFFF"/>
                </a:solidFill>
                <a:effectLst>
                  <a:outerShdw blurRad="38100" dist="38100" dir="2700000" algn="tl">
                    <a:srgbClr val="535353"/>
                  </a:outerShdw>
                </a:effectLst>
                <a:latin typeface="SimSun" pitchFamily="2" charset="-122"/>
                <a:ea typeface="SimSun" pitchFamily="2" charset="-122"/>
                <a:sym typeface="SimSun" pitchFamily="2" charset="-122"/>
              </a:rPr>
              <a:t> </a:t>
            </a:r>
            <a:r>
              <a:rPr lang="en-US" altLang="ja-JP" sz="4000">
                <a:solidFill>
                  <a:srgbClr val="FFFFFF"/>
                </a:solidFill>
                <a:effectLst>
                  <a:outerShdw blurRad="38100" dist="38100" dir="2700000" algn="tl">
                    <a:srgbClr val="535353"/>
                  </a:outerShdw>
                </a:effectLst>
                <a:latin typeface="Geneva" pitchFamily="2" charset="0"/>
                <a:sym typeface="Geneva" pitchFamily="2" charset="0"/>
              </a:rPr>
              <a:t>2:11-15</a:t>
            </a:r>
            <a:endParaRPr lang="en-US" altLang="en-US"/>
          </a:p>
        </p:txBody>
      </p:sp>
      <p:pic>
        <p:nvPicPr>
          <p:cNvPr id="46083" name="Picture 3" descr="imag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6618288" y="3276600"/>
            <a:ext cx="2525712" cy="3581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6084" name="AutoShape 4"/>
          <p:cNvSpPr>
            <a:spLocks/>
          </p:cNvSpPr>
          <p:nvPr/>
        </p:nvSpPr>
        <p:spPr bwMode="auto">
          <a:xfrm>
            <a:off x="179389" y="3492500"/>
            <a:ext cx="6305550" cy="3365500"/>
          </a:xfrm>
          <a:custGeom>
            <a:avLst/>
            <a:gdLst>
              <a:gd name="T0" fmla="*/ 3152936 w 21600"/>
              <a:gd name="T1" fmla="*/ 1682353 h 21600"/>
              <a:gd name="T2" fmla="*/ 3152936 w 21600"/>
              <a:gd name="T3" fmla="*/ 1682353 h 21600"/>
              <a:gd name="T4" fmla="*/ 3152936 w 21600"/>
              <a:gd name="T5" fmla="*/ 1682353 h 21600"/>
              <a:gd name="T6" fmla="*/ 3152936 w 21600"/>
              <a:gd name="T7" fmla="*/ 168235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599"/>
                </a:lnTo>
                <a:lnTo>
                  <a:pt x="0" y="21599"/>
                </a:lnTo>
                <a:lnTo>
                  <a:pt x="0" y="0"/>
                </a:lnTo>
                <a:close/>
              </a:path>
            </a:pathLst>
          </a:custGeom>
          <a:noFill/>
          <a:ln>
            <a:noFill/>
          </a:ln>
          <a:effectLst>
            <a:outerShdw dist="35921" dir="2700000" algn="ctr" rotWithShape="0">
              <a:srgbClr val="00090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lstStyle>
            <a:lvl1pPr marL="341313" eaLnBrk="0">
              <a:defRPr sz="2400">
                <a:solidFill>
                  <a:srgbClr val="000000"/>
                </a:solidFill>
                <a:latin typeface="Arial" pitchFamily="34" charset="0"/>
                <a:ea typeface="MS PGothic" pitchFamily="34" charset="-128"/>
                <a:sym typeface="Arial" pitchFamily="34" charset="0"/>
              </a:defRPr>
            </a:lvl1pPr>
            <a:lvl2pPr marL="742950" indent="-285750" eaLnBrk="0">
              <a:defRPr sz="2400">
                <a:solidFill>
                  <a:srgbClr val="000000"/>
                </a:solidFill>
                <a:latin typeface="Arial" pitchFamily="34" charset="0"/>
                <a:ea typeface="MS PGothic" pitchFamily="34" charset="-128"/>
                <a:sym typeface="Arial" pitchFamily="34" charset="0"/>
              </a:defRPr>
            </a:lvl2pPr>
            <a:lvl3pPr marL="1143000" indent="-228600" eaLnBrk="0">
              <a:defRPr sz="2400">
                <a:solidFill>
                  <a:srgbClr val="000000"/>
                </a:solidFill>
                <a:latin typeface="Arial" pitchFamily="34" charset="0"/>
                <a:ea typeface="MS PGothic" pitchFamily="34" charset="-128"/>
                <a:sym typeface="Arial" pitchFamily="34" charset="0"/>
              </a:defRPr>
            </a:lvl3pPr>
            <a:lvl4pPr marL="1600200" indent="-228600" eaLnBrk="0">
              <a:defRPr sz="2400">
                <a:solidFill>
                  <a:srgbClr val="000000"/>
                </a:solidFill>
                <a:latin typeface="Arial" pitchFamily="34" charset="0"/>
                <a:ea typeface="MS PGothic" pitchFamily="34" charset="-128"/>
                <a:sym typeface="Arial" pitchFamily="34" charset="0"/>
              </a:defRPr>
            </a:lvl4pPr>
            <a:lvl5pPr marL="2057400" indent="-228600" eaLnBrk="0">
              <a:defRPr sz="2400">
                <a:solidFill>
                  <a:srgbClr val="000000"/>
                </a:solidFill>
                <a:latin typeface="Arial" pitchFamily="34" charset="0"/>
                <a:ea typeface="MS PGothic" pitchFamily="34" charset="-128"/>
                <a:sym typeface="Arial" pitchFamily="34" charset="0"/>
              </a:defRPr>
            </a:lvl5pPr>
            <a:lvl6pPr marL="25146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6pPr>
            <a:lvl7pPr marL="29718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7pPr>
            <a:lvl8pPr marL="34290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8pPr>
            <a:lvl9pPr marL="3886200" indent="-228600" eaLnBrk="0" fontAlgn="base" hangingPunct="0">
              <a:spcBef>
                <a:spcPct val="0"/>
              </a:spcBef>
              <a:spcAft>
                <a:spcPct val="0"/>
              </a:spcAft>
              <a:defRPr sz="2400">
                <a:solidFill>
                  <a:srgbClr val="000000"/>
                </a:solidFill>
                <a:latin typeface="Arial" pitchFamily="34" charset="0"/>
                <a:ea typeface="MS PGothic" pitchFamily="34" charset="-128"/>
                <a:sym typeface="Arial" pitchFamily="34" charset="0"/>
              </a:defRPr>
            </a:lvl9pPr>
          </a:lstStyle>
          <a:p>
            <a:pPr algn="l" eaLnBrk="1" hangingPunct="0">
              <a:spcBef>
                <a:spcPts val="600"/>
              </a:spcBef>
              <a:buClr>
                <a:srgbClr val="99FF99"/>
              </a:buClr>
            </a:pPr>
            <a:r>
              <a:rPr lang="en-US" altLang="en-US" sz="3600" b="0" baseline="30000" dirty="0">
                <a:solidFill>
                  <a:srgbClr val="FFFFFF"/>
                </a:solidFill>
                <a:effectLst>
                  <a:outerShdw blurRad="38100" dist="38100" dir="2700000" algn="tl">
                    <a:srgbClr val="000000"/>
                  </a:outerShdw>
                </a:effectLst>
                <a:latin typeface="Geneva" pitchFamily="2" charset="0"/>
                <a:cs typeface="Helvetica"/>
                <a:sym typeface="Geneva" pitchFamily="2" charset="0"/>
              </a:rPr>
              <a:t>13</a:t>
            </a:r>
            <a:r>
              <a:rPr lang="ja-JP" altLang="en-US" sz="3600" b="0" dirty="0">
                <a:solidFill>
                  <a:srgbClr val="FFFFFF"/>
                </a:solidFill>
                <a:effectLst>
                  <a:outerShdw blurRad="38100" dist="38100" dir="2700000" algn="tl">
                    <a:srgbClr val="000000"/>
                  </a:outerShdw>
                </a:effectLst>
                <a:latin typeface="Geneva" pitchFamily="2" charset="0"/>
                <a:cs typeface="Helvetica"/>
                <a:sym typeface="SimSun" pitchFamily="2" charset="-122"/>
              </a:rPr>
              <a:t>因为先造的是亚当，后造的夏娃。</a:t>
            </a:r>
            <a:r>
              <a:rPr lang="en-US" altLang="ja-JP" sz="3600" b="0" dirty="0">
                <a:solidFill>
                  <a:srgbClr val="FFFFFF"/>
                </a:solidFill>
                <a:effectLst>
                  <a:outerShdw blurRad="38100" dist="38100" dir="2700000" algn="tl">
                    <a:srgbClr val="000000"/>
                  </a:outerShdw>
                </a:effectLst>
                <a:latin typeface="Geneva" pitchFamily="2" charset="0"/>
                <a:cs typeface="Helvetica"/>
                <a:sym typeface="SimSun" pitchFamily="2" charset="-122"/>
              </a:rPr>
              <a:t>  </a:t>
            </a:r>
            <a:r>
              <a:rPr lang="en-US" altLang="ja-JP" sz="3600" b="0" baseline="30000" dirty="0">
                <a:solidFill>
                  <a:srgbClr val="FFFFFF"/>
                </a:solidFill>
                <a:effectLst>
                  <a:outerShdw blurRad="38100" dist="38100" dir="2700000" algn="tl">
                    <a:srgbClr val="000000"/>
                  </a:outerShdw>
                </a:effectLst>
                <a:latin typeface="Geneva" pitchFamily="2" charset="0"/>
                <a:cs typeface="Helvetica"/>
                <a:sym typeface="Geneva" pitchFamily="2" charset="0"/>
              </a:rPr>
              <a:t>14</a:t>
            </a:r>
            <a:r>
              <a:rPr lang="ja-JP" altLang="en-US" sz="3600" b="0" dirty="0">
                <a:solidFill>
                  <a:srgbClr val="FFFFFF"/>
                </a:solidFill>
                <a:effectLst>
                  <a:outerShdw blurRad="38100" dist="38100" dir="2700000" algn="tl">
                    <a:srgbClr val="000000"/>
                  </a:outerShdw>
                </a:effectLst>
                <a:latin typeface="Geneva" pitchFamily="2" charset="0"/>
                <a:cs typeface="Helvetica"/>
                <a:sym typeface="SimSun" pitchFamily="2" charset="-122"/>
              </a:rPr>
              <a:t>不是亚当受了引诱，而是女人受了引诱，陷在过犯里面。</a:t>
            </a:r>
            <a:r>
              <a:rPr lang="en-US" altLang="ja-JP" sz="3600" b="0" baseline="30000" dirty="0">
                <a:solidFill>
                  <a:srgbClr val="FFFFFF"/>
                </a:solidFill>
                <a:effectLst>
                  <a:outerShdw blurRad="38100" dist="38100" dir="2700000" algn="tl">
                    <a:srgbClr val="000000"/>
                  </a:outerShdw>
                </a:effectLst>
                <a:latin typeface="Geneva" pitchFamily="2" charset="0"/>
                <a:cs typeface="Helvetica"/>
                <a:sym typeface="Geneva" pitchFamily="2" charset="0"/>
              </a:rPr>
              <a:t>15</a:t>
            </a:r>
            <a:r>
              <a:rPr lang="ja-JP" altLang="en-US" sz="3600" b="0" dirty="0">
                <a:solidFill>
                  <a:srgbClr val="FFFFFF"/>
                </a:solidFill>
                <a:effectLst>
                  <a:outerShdw blurRad="38100" dist="38100" dir="2700000" algn="tl">
                    <a:srgbClr val="000000"/>
                  </a:outerShdw>
                </a:effectLst>
                <a:latin typeface="Geneva" pitchFamily="2" charset="0"/>
                <a:cs typeface="Helvetica"/>
                <a:sym typeface="SimSun" pitchFamily="2" charset="-122"/>
              </a:rPr>
              <a:t>然而女人要是常常存着信心，爱心，圣洁自律，在她生育的事上必定得救。</a:t>
            </a:r>
            <a:endParaRPr lang="en-US" altLang="en-US" sz="3600" b="0" dirty="0">
              <a:solidFill>
                <a:srgbClr val="FFFFFF"/>
              </a:solidFill>
              <a:effectLst>
                <a:outerShdw blurRad="38100" dist="38100" dir="2700000" algn="tl">
                  <a:srgbClr val="000000"/>
                </a:outerShdw>
              </a:effectLst>
              <a:latin typeface="Geneva" pitchFamily="2" charset="0"/>
              <a:cs typeface="Helvetica"/>
              <a:sym typeface="Helvetica" pitchFamily="2" charset="0"/>
            </a:endParaRPr>
          </a:p>
        </p:txBody>
      </p:sp>
      <p:sp>
        <p:nvSpPr>
          <p:cNvPr id="46085" name="Rectangle 5"/>
          <p:cNvSpPr>
            <a:spLocks noGrp="1" noChangeArrowheads="1"/>
          </p:cNvSpPr>
          <p:nvPr>
            <p:ph type="body" idx="1"/>
          </p:nvPr>
        </p:nvSpPr>
        <p:spPr>
          <a:xfrm>
            <a:off x="323850" y="1565276"/>
            <a:ext cx="8351838" cy="1939925"/>
          </a:xfrm>
          <a:effectLst>
            <a:outerShdw blurRad="63500" dist="35921" dir="2700000" algn="ctr" rotWithShape="0">
              <a:srgbClr val="000902"/>
            </a:outerShdw>
          </a:effectLst>
        </p:spPr>
        <p:txBody>
          <a:bodyPr lIns="0" tIns="0" rIns="0" bIns="0"/>
          <a:lstStyle/>
          <a:p>
            <a:pPr marL="340897" indent="0" defTabSz="913274" eaLnBrk="1">
              <a:spcBef>
                <a:spcPts val="600"/>
              </a:spcBef>
              <a:buClr>
                <a:srgbClr val="99FF99"/>
              </a:buClr>
            </a:pPr>
            <a:r>
              <a:rPr lang="en-US" altLang="en-US"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t>11</a:t>
            </a:r>
            <a:r>
              <a:rPr lang="ja-JP" altLang="en-US"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女人应该安静而完全顺服地学习。</a:t>
            </a:r>
            <a:r>
              <a:rPr lang="en-US" altLang="ja-JP"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t>  </a:t>
            </a:r>
            <a:br>
              <a:rPr lang="en-US" altLang="ja-JP"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br>
            <a:r>
              <a:rPr lang="en-US" altLang="ja-JP"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t>12</a:t>
            </a:r>
            <a:r>
              <a:rPr lang="ja-JP" altLang="en-US"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我不准</a:t>
            </a:r>
            <a:r>
              <a:rPr lang="en-US" altLang="ja-JP"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 </a:t>
            </a:r>
            <a:r>
              <a:rPr lang="ja-JP" altLang="en-US"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女人教训男人，辖制男人；</a:t>
            </a:r>
            <a:br>
              <a:rPr lang="en-US" altLang="ja-JP"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br>
            <a:r>
              <a:rPr lang="ja-JP" altLang="en-US" sz="3600" kern="1200" dirty="0">
                <a:solidFill>
                  <a:srgbClr val="FFFFFF"/>
                </a:solidFill>
                <a:effectLst>
                  <a:outerShdw blurRad="38100" dist="38100" dir="2700000" algn="tl">
                    <a:srgbClr val="000000"/>
                  </a:outerShdw>
                </a:effectLst>
                <a:latin typeface="Geneva" pitchFamily="2" charset="0"/>
                <a:cs typeface="Helvetica"/>
                <a:sym typeface="SimSun" pitchFamily="2" charset="-122"/>
              </a:rPr>
              <a:t>女人总要安静。</a:t>
            </a:r>
            <a:r>
              <a:rPr lang="en-US" altLang="ja-JP" sz="3600" kern="1200" dirty="0">
                <a:solidFill>
                  <a:srgbClr val="FFFFFF"/>
                </a:solidFill>
                <a:effectLst>
                  <a:outerShdw blurRad="38100" dist="38100" dir="2700000" algn="tl">
                    <a:srgbClr val="000000"/>
                  </a:outerShdw>
                </a:effectLst>
                <a:latin typeface="Geneva" pitchFamily="2" charset="0"/>
                <a:cs typeface="Helvetica"/>
                <a:sym typeface="Geneva" pitchFamily="2" charset="0"/>
              </a:rPr>
              <a:t>  </a:t>
            </a:r>
            <a:endParaRPr lang="en-US" altLang="en-US" sz="3600" kern="1200" dirty="0">
              <a:solidFill>
                <a:srgbClr val="FFFFFF"/>
              </a:solidFill>
              <a:effectLst>
                <a:outerShdw blurRad="38100" dist="38100" dir="2700000" algn="tl">
                  <a:srgbClr val="000000"/>
                </a:outerShdw>
              </a:effectLst>
              <a:latin typeface="Geneva" pitchFamily="2" charset="0"/>
              <a:cs typeface="Helvetica"/>
              <a:sym typeface="Arial" pitchFamily="34" charset="0"/>
            </a:endParaRPr>
          </a:p>
        </p:txBody>
      </p:sp>
      <p:pic>
        <p:nvPicPr>
          <p:cNvPr id="18944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24762284"/>
      </p:ext>
    </p:extLst>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sp>
        <p:nvSpPr>
          <p:cNvPr id="162818" name="Rectangle 3"/>
          <p:cNvSpPr>
            <a:spLocks noGrp="1"/>
          </p:cNvSpPr>
          <p:nvPr>
            <p:ph type="ctrTitle" idx="4294967295"/>
          </p:nvPr>
        </p:nvSpPr>
        <p:spPr>
          <a:xfrm>
            <a:off x="179388" y="457200"/>
            <a:ext cx="8856662" cy="1143000"/>
          </a:xfrm>
        </p:spPr>
        <p:txBody>
          <a:bodyPr/>
          <a:lstStyle/>
          <a:p>
            <a:pPr marL="890776" indent="-890776" algn="l" eaLnBrk="1" hangingPunct="1"/>
            <a:r>
              <a:rPr lang="en-US" b="1" dirty="0">
                <a:solidFill>
                  <a:schemeClr val="bg1"/>
                </a:solidFill>
                <a:latin typeface="Arial" charset="0"/>
              </a:rPr>
              <a:t>B. </a:t>
            </a:r>
            <a:r>
              <a:rPr lang="zh-CN" altLang="en-US" b="1" dirty="0">
                <a:solidFill>
                  <a:schemeClr val="bg1"/>
                </a:solidFill>
                <a:latin typeface="Arial" charset="0"/>
              </a:rPr>
              <a:t>今天我们仍然要在敬拜中保守我们从神而来的权柄</a:t>
            </a:r>
            <a:endParaRPr lang="en-US" b="1" dirty="0">
              <a:solidFill>
                <a:schemeClr val="bg1"/>
              </a:solidFill>
              <a:latin typeface="Arial" charset="0"/>
            </a:endParaRP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1" y="2019301"/>
            <a:ext cx="381000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4400" dirty="0">
                <a:solidFill>
                  <a:srgbClr val="FFFFFF"/>
                </a:solidFill>
                <a:latin typeface="Times" charset="0"/>
              </a:rPr>
              <a:t>男人</a:t>
            </a:r>
            <a:endParaRPr lang="en-US" sz="4400" dirty="0">
              <a:solidFill>
                <a:srgbClr val="FFFFFF"/>
              </a:solidFill>
              <a:latin typeface="Times"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r>
              <a:rPr lang="zh-CN" altLang="en-US" sz="4400" dirty="0">
                <a:solidFill>
                  <a:srgbClr val="FFFFFF"/>
                </a:solidFill>
                <a:latin typeface="Times" charset="0"/>
              </a:rPr>
              <a:t>女人</a:t>
            </a:r>
            <a:endParaRPr lang="en-US" sz="4400" dirty="0">
              <a:solidFill>
                <a:srgbClr val="FFFFFF"/>
              </a:solidFill>
              <a:latin typeface="Times" charset="0"/>
            </a:endParaRPr>
          </a:p>
        </p:txBody>
      </p:sp>
    </p:spTree>
    <p:extLst>
      <p:ext uri="{BB962C8B-B14F-4D97-AF65-F5344CB8AC3E}">
        <p14:creationId xmlns:p14="http://schemas.microsoft.com/office/powerpoint/2010/main" val="33733853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FFFFFF"/>
              </a:solidFill>
            </a:endParaRPr>
          </a:p>
        </p:txBody>
      </p:sp>
      <p:pic>
        <p:nvPicPr>
          <p:cNvPr id="119810"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1"/>
            <a:ext cx="4084638" cy="3879850"/>
          </a:xfrm>
        </p:spPr>
      </p:pic>
      <p:sp>
        <p:nvSpPr>
          <p:cNvPr id="119811"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r>
              <a:rPr lang="zh-CN" altLang="en-US" sz="2800" dirty="0">
                <a:solidFill>
                  <a:srgbClr val="FFFFFF"/>
                </a:solidFill>
              </a:rPr>
              <a:t>为何强调两性的区别</a:t>
            </a:r>
            <a:r>
              <a:rPr lang="en-US" altLang="zh-CN" sz="2800" dirty="0">
                <a:solidFill>
                  <a:srgbClr val="FFFFFF"/>
                </a:solidFill>
              </a:rPr>
              <a:t>?</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sz="4800" dirty="0">
                <a:solidFill>
                  <a:srgbClr val="993717"/>
                </a:solidFill>
                <a:latin typeface="Arial" charset="0"/>
              </a:rPr>
              <a:t>I. </a:t>
            </a:r>
            <a:r>
              <a:rPr lang="zh-CN" altLang="en-US" sz="4800" dirty="0">
                <a:solidFill>
                  <a:srgbClr val="993717"/>
                </a:solidFill>
                <a:latin typeface="Arial" charset="0"/>
              </a:rPr>
              <a:t>抵制两性的区别会使权威</a:t>
            </a:r>
            <a:r>
              <a:rPr lang="zh-CN" altLang="en-US" sz="4800" dirty="0">
                <a:solidFill>
                  <a:schemeClr val="bg2">
                    <a:lumMod val="50000"/>
                    <a:lumOff val="50000"/>
                  </a:schemeClr>
                </a:solidFill>
                <a:latin typeface="Arial" charset="0"/>
              </a:rPr>
              <a:t>蒙羞</a:t>
            </a:r>
            <a:endParaRPr lang="en-US" sz="4800" b="0" dirty="0">
              <a:solidFill>
                <a:schemeClr val="bg2">
                  <a:lumMod val="50000"/>
                  <a:lumOff val="50000"/>
                </a:schemeClr>
              </a:solidFill>
              <a:effectLst/>
              <a:latin typeface="Times" charset="0"/>
            </a:endParaRPr>
          </a:p>
        </p:txBody>
      </p:sp>
    </p:spTree>
    <p:extLst>
      <p:ext uri="{BB962C8B-B14F-4D97-AF65-F5344CB8AC3E}">
        <p14:creationId xmlns:p14="http://schemas.microsoft.com/office/powerpoint/2010/main" val="714651886"/>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010" name="Rectangle 2"/>
          <p:cNvSpPr>
            <a:spLocks noGrp="1"/>
          </p:cNvSpPr>
          <p:nvPr>
            <p:ph type="title" idx="4294967295"/>
          </p:nvPr>
        </p:nvSpPr>
        <p:spPr>
          <a:xfrm>
            <a:off x="0" y="2997200"/>
            <a:ext cx="9144000" cy="1368425"/>
          </a:xfrm>
          <a:solidFill>
            <a:schemeClr val="bg1"/>
          </a:solidFill>
        </p:spPr>
        <p:txBody>
          <a:bodyPr/>
          <a:lstStyle/>
          <a:p>
            <a:pPr eaLnBrk="1" hangingPunct="1"/>
            <a:r>
              <a:rPr lang="en-US" b="1" dirty="0">
                <a:solidFill>
                  <a:schemeClr val="tx1"/>
                </a:solidFill>
                <a:latin typeface="Calibri" charset="0"/>
              </a:rPr>
              <a:t>II. </a:t>
            </a:r>
            <a:r>
              <a:rPr lang="zh-CN" altLang="en-US" b="1" dirty="0">
                <a:solidFill>
                  <a:schemeClr val="tx1"/>
                </a:solidFill>
                <a:latin typeface="Calibri" charset="0"/>
              </a:rPr>
              <a:t>按照</a:t>
            </a:r>
            <a:r>
              <a:rPr lang="zh-CN" altLang="en-US" b="1" dirty="0">
                <a:solidFill>
                  <a:srgbClr val="0070C0"/>
                </a:solidFill>
                <a:latin typeface="Calibri" charset="0"/>
              </a:rPr>
              <a:t>创造时的顺序</a:t>
            </a:r>
            <a:r>
              <a:rPr lang="zh-CN" altLang="en-US" b="1" dirty="0">
                <a:solidFill>
                  <a:schemeClr val="tx1"/>
                </a:solidFill>
                <a:latin typeface="Calibri" charset="0"/>
              </a:rPr>
              <a:t>，妻子应该顺从丈夫</a:t>
            </a:r>
            <a:endParaRPr lang="en-US" dirty="0">
              <a:solidFill>
                <a:schemeClr val="tx1"/>
              </a:solidFill>
              <a:latin typeface="Calibri" charset="0"/>
            </a:endParaRPr>
          </a:p>
        </p:txBody>
      </p:sp>
      <p:sp>
        <p:nvSpPr>
          <p:cNvPr id="171011" name="Rectangle 3"/>
          <p:cNvSpPr>
            <a:spLocks noChangeArrowheads="1"/>
          </p:cNvSpPr>
          <p:nvPr/>
        </p:nvSpPr>
        <p:spPr bwMode="black">
          <a:xfrm>
            <a:off x="0" y="0"/>
            <a:ext cx="5029200"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r>
              <a:rPr lang="zh-CN" altLang="en-US" sz="3200" dirty="0">
                <a:solidFill>
                  <a:srgbClr val="FFFFFF"/>
                </a:solidFill>
                <a:latin typeface="Calibri" charset="0"/>
              </a:rPr>
              <a:t>为何要维持区别</a:t>
            </a:r>
            <a:r>
              <a:rPr lang="en-US" sz="3200" dirty="0">
                <a:solidFill>
                  <a:srgbClr val="FFFFFF"/>
                </a:solidFill>
                <a:latin typeface="Calibri" charset="0"/>
              </a:rPr>
              <a:t>?</a:t>
            </a:r>
          </a:p>
        </p:txBody>
      </p:sp>
    </p:spTree>
    <p:extLst>
      <p:ext uri="{BB962C8B-B14F-4D97-AF65-F5344CB8AC3E}">
        <p14:creationId xmlns:p14="http://schemas.microsoft.com/office/powerpoint/2010/main" val="2577759870"/>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58" name="Rectangle 3"/>
          <p:cNvSpPr>
            <a:spLocks noChangeArrowheads="1"/>
          </p:cNvSpPr>
          <p:nvPr/>
        </p:nvSpPr>
        <p:spPr bwMode="auto">
          <a:xfrm>
            <a:off x="914400" y="0"/>
            <a:ext cx="8229600" cy="304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93" tIns="45647" rIns="91293" bIns="45647" anchor="ctr"/>
          <a:lstStyle/>
          <a:p>
            <a:pPr algn="l" eaLnBrk="0" hangingPunct="0"/>
            <a:endParaRPr lang="en-US" b="0">
              <a:solidFill>
                <a:srgbClr val="FFFFFF"/>
              </a:solidFill>
            </a:endParaRPr>
          </a:p>
        </p:txBody>
      </p:sp>
      <p:sp>
        <p:nvSpPr>
          <p:cNvPr id="98308" name="Rectangle 4"/>
          <p:cNvSpPr>
            <a:spLocks noGrp="1" noChangeArrowheads="1"/>
          </p:cNvSpPr>
          <p:nvPr>
            <p:ph type="title"/>
          </p:nvPr>
        </p:nvSpPr>
        <p:spPr>
          <a:xfrm>
            <a:off x="-76200" y="1"/>
            <a:ext cx="9296400" cy="1368425"/>
          </a:xfrm>
          <a:solidFill>
            <a:schemeClr val="tx1"/>
          </a:solidFill>
          <a:ln w="76200">
            <a:solidFill>
              <a:schemeClr val="bg2"/>
            </a:solidFill>
          </a:ln>
        </p:spPr>
        <p:txBody>
          <a:bodyPr/>
          <a:lstStyle/>
          <a:p>
            <a:pPr marL="445389" indent="-445389" algn="l" eaLnBrk="1" hangingPunct="1">
              <a:defRPr/>
            </a:pPr>
            <a:r>
              <a:rPr lang="en-US" sz="2800" dirty="0">
                <a:solidFill>
                  <a:srgbClr val="573A1C"/>
                </a:solidFill>
                <a:effectLst>
                  <a:outerShdw blurRad="38100" dist="38100" dir="2700000" algn="tl">
                    <a:srgbClr val="DDDDDD"/>
                  </a:outerShdw>
                </a:effectLst>
                <a:latin typeface="Arial" charset="0"/>
              </a:rPr>
              <a:t>A. </a:t>
            </a:r>
            <a:r>
              <a:rPr lang="zh-CN" altLang="en-US" sz="2800" dirty="0">
                <a:solidFill>
                  <a:srgbClr val="573A1C"/>
                </a:solidFill>
                <a:effectLst>
                  <a:outerShdw blurRad="38100" dist="38100" dir="2700000" algn="tl">
                    <a:srgbClr val="DDDDDD"/>
                  </a:outerShdw>
                </a:effectLst>
                <a:latin typeface="Arial" charset="0"/>
              </a:rPr>
              <a:t>在哥林多，妻子蒙头显示了丈夫们从创世以来的 领导权</a:t>
            </a:r>
            <a:r>
              <a:rPr lang="en-US" sz="2800" dirty="0">
                <a:solidFill>
                  <a:srgbClr val="573A1C"/>
                </a:solidFill>
                <a:effectLst>
                  <a:outerShdw blurRad="38100" dist="38100" dir="2700000" algn="tl">
                    <a:srgbClr val="DDDDDD"/>
                  </a:outerShdw>
                </a:effectLst>
                <a:latin typeface="Arial" charset="0"/>
              </a:rPr>
              <a:t>(11:7-12)</a:t>
            </a:r>
            <a:endParaRPr lang="en-US" sz="2800" dirty="0">
              <a:solidFill>
                <a:schemeClr val="tx1"/>
              </a:solidFill>
              <a:effectLst/>
              <a:latin typeface="Times" charset="0"/>
            </a:endParaRPr>
          </a:p>
        </p:txBody>
      </p:sp>
    </p:spTree>
    <p:extLst>
      <p:ext uri="{BB962C8B-B14F-4D97-AF65-F5344CB8AC3E}">
        <p14:creationId xmlns:p14="http://schemas.microsoft.com/office/powerpoint/2010/main" val="53711129"/>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0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a:t>
            </a:r>
            <a:r>
              <a:rPr lang="en-US" sz="4000" dirty="0">
                <a:solidFill>
                  <a:schemeClr val="bg1"/>
                </a:solidFill>
                <a:latin typeface="Calibri" charset="0"/>
              </a:rPr>
              <a:t>11:7</a:t>
            </a:r>
            <a:r>
              <a:rPr lang="en-US" sz="3200" dirty="0">
                <a:solidFill>
                  <a:schemeClr val="bg1"/>
                </a:solidFill>
                <a:latin typeface="Calibri" charset="0"/>
              </a:rPr>
              <a:t> NLT</a:t>
            </a:r>
          </a:p>
        </p:txBody>
      </p:sp>
      <p:sp>
        <p:nvSpPr>
          <p:cNvPr id="175107" name="Rectangle 3"/>
          <p:cNvSpPr txBox="1">
            <a:spLocks/>
          </p:cNvSpPr>
          <p:nvPr/>
        </p:nvSpPr>
        <p:spPr bwMode="auto">
          <a:xfrm>
            <a:off x="2987675" y="1600231"/>
            <a:ext cx="5775325" cy="370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3600" baseline="30000" dirty="0">
                <a:solidFill>
                  <a:srgbClr val="FFFFFF"/>
                </a:solidFill>
              </a:rPr>
              <a:t>7</a:t>
            </a:r>
            <a:r>
              <a:rPr lang="zh-CN" altLang="en-US" sz="3600" dirty="0">
                <a:solidFill>
                  <a:srgbClr val="FFFFFF"/>
                </a:solidFill>
              </a:rPr>
              <a:t>男人不应蒙着头，因为他是　神的形象和荣耀，而女人是男人的荣耀。</a:t>
            </a:r>
            <a:endParaRPr lang="en-US" sz="3600" dirty="0">
              <a:solidFill>
                <a:srgbClr val="FFFFFF"/>
              </a:solidFill>
            </a:endParaRPr>
          </a:p>
        </p:txBody>
      </p:sp>
    </p:spTree>
    <p:extLst>
      <p:ext uri="{BB962C8B-B14F-4D97-AF65-F5344CB8AC3E}">
        <p14:creationId xmlns:p14="http://schemas.microsoft.com/office/powerpoint/2010/main" val="1469994404"/>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ChangeArrowheads="1"/>
          </p:cNvSpPr>
          <p:nvPr/>
        </p:nvSpPr>
        <p:spPr bwMode="auto">
          <a:xfrm>
            <a:off x="0" y="0"/>
            <a:ext cx="9144000" cy="6858000"/>
          </a:xfrm>
          <a:prstGeom prst="rect">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293" tIns="45647" rIns="91293" bIns="45647" anchor="ctr"/>
          <a:lstStyle/>
          <a:p>
            <a:pPr algn="l" eaLnBrk="0" hangingPunct="0">
              <a:defRPr/>
            </a:pPr>
            <a:endParaRPr lang="en-US" sz="3200">
              <a:solidFill>
                <a:srgbClr val="FFFFFF"/>
              </a:solidFill>
            </a:endParaRPr>
          </a:p>
        </p:txBody>
      </p:sp>
      <p:sp>
        <p:nvSpPr>
          <p:cNvPr id="343043" name="Text Box 3"/>
          <p:cNvSpPr txBox="1">
            <a:spLocks noChangeArrowheads="1"/>
          </p:cNvSpPr>
          <p:nvPr/>
        </p:nvSpPr>
        <p:spPr bwMode="auto">
          <a:xfrm>
            <a:off x="323850" y="115888"/>
            <a:ext cx="3048000" cy="52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293" tIns="45647" rIns="91293" bIns="45647">
            <a:spAutoFit/>
          </a:bodyPr>
          <a:lstStyle/>
          <a:p>
            <a:pPr algn="l">
              <a:spcBef>
                <a:spcPct val="50000"/>
              </a:spcBef>
              <a:defRPr/>
            </a:pPr>
            <a:r>
              <a:rPr lang="zh-CN" altLang="en-US" sz="2800" dirty="0">
                <a:solidFill>
                  <a:srgbClr val="FFFFFF"/>
                </a:solidFill>
                <a:effectLst>
                  <a:outerShdw blurRad="38100" dist="38100" dir="2700000" algn="tl">
                    <a:srgbClr val="000000"/>
                  </a:outerShdw>
                </a:effectLst>
                <a:latin typeface="Papyrus" charset="0"/>
              </a:rPr>
              <a:t>神的创造</a:t>
            </a:r>
            <a:r>
              <a:rPr lang="en-US" altLang="zh-CN" sz="2800" dirty="0">
                <a:solidFill>
                  <a:srgbClr val="FFFFFF"/>
                </a:solidFill>
                <a:effectLst>
                  <a:outerShdw blurRad="38100" dist="38100" dir="2700000" algn="tl">
                    <a:srgbClr val="000000"/>
                  </a:outerShdw>
                </a:effectLst>
                <a:latin typeface="Papyrus" charset="0"/>
              </a:rPr>
              <a:t>…</a:t>
            </a:r>
            <a:r>
              <a:rPr lang="zh-CN" altLang="en-US" sz="2800" dirty="0">
                <a:solidFill>
                  <a:srgbClr val="FFFFFF"/>
                </a:solidFill>
                <a:effectLst>
                  <a:outerShdw blurRad="38100" dist="38100" dir="2700000" algn="tl">
                    <a:srgbClr val="000000"/>
                  </a:outerShdw>
                </a:effectLst>
                <a:latin typeface="Papyrus" charset="0"/>
              </a:rPr>
              <a:t>第六天</a:t>
            </a:r>
          </a:p>
        </p:txBody>
      </p:sp>
      <p:sp>
        <p:nvSpPr>
          <p:cNvPr id="343047" name="Rectangle 7"/>
          <p:cNvSpPr>
            <a:spLocks noGrp="1" noRot="1" noChangeArrowheads="1"/>
          </p:cNvSpPr>
          <p:nvPr>
            <p:ph type="title" idx="4294967295"/>
          </p:nvPr>
        </p:nvSpPr>
        <p:spPr>
          <a:xfrm>
            <a:off x="5003801" y="0"/>
            <a:ext cx="4064000" cy="609600"/>
          </a:xfrm>
        </p:spPr>
        <p:txBody>
          <a:bodyPr/>
          <a:lstStyle/>
          <a:p>
            <a:pPr algn="r" eaLnBrk="1" hangingPunct="1">
              <a:defRPr/>
            </a:pPr>
            <a:r>
              <a:rPr lang="zh-CN" altLang="en-US" sz="3200" b="1" dirty="0">
                <a:cs typeface="+mj-cs"/>
              </a:rPr>
              <a:t>两性平等</a:t>
            </a:r>
            <a:endParaRPr lang="en-US" sz="3200" b="1" dirty="0">
              <a:cs typeface="+mj-cs"/>
            </a:endParaRPr>
          </a:p>
        </p:txBody>
      </p:sp>
      <p:pic>
        <p:nvPicPr>
          <p:cNvPr id="177156" name="Picture 8" descr="expuls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90856" y="1447800"/>
            <a:ext cx="3990975"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9" name="Text Box 9"/>
          <p:cNvSpPr txBox="1">
            <a:spLocks noChangeArrowheads="1"/>
          </p:cNvSpPr>
          <p:nvPr/>
        </p:nvSpPr>
        <p:spPr bwMode="auto">
          <a:xfrm>
            <a:off x="1258888" y="3348069"/>
            <a:ext cx="7669212"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spcBef>
                <a:spcPct val="50000"/>
              </a:spcBef>
              <a:defRPr/>
            </a:pPr>
            <a:r>
              <a:rPr lang="zh-CN" altLang="en-US" sz="3200" dirty="0">
                <a:solidFill>
                  <a:srgbClr val="FFFFFF"/>
                </a:solidFill>
                <a:effectLst>
                  <a:outerShdw blurRad="38100" dist="38100" dir="2700000" algn="tl">
                    <a:srgbClr val="000000"/>
                  </a:outerShdw>
                </a:effectLst>
                <a:latin typeface="Papyrus" charset="0"/>
              </a:rPr>
              <a:t>就是照着他的形象创造了人；</a:t>
            </a:r>
          </a:p>
        </p:txBody>
      </p:sp>
      <p:sp>
        <p:nvSpPr>
          <p:cNvPr id="343050" name="Text Box 10"/>
          <p:cNvSpPr txBox="1">
            <a:spLocks noChangeArrowheads="1"/>
          </p:cNvSpPr>
          <p:nvPr/>
        </p:nvSpPr>
        <p:spPr bwMode="auto">
          <a:xfrm>
            <a:off x="304800" y="1547844"/>
            <a:ext cx="7651750"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l">
              <a:spcBef>
                <a:spcPct val="50000"/>
              </a:spcBef>
              <a:defRPr/>
            </a:pPr>
            <a:r>
              <a:rPr lang="zh-CN" altLang="en-US" sz="3200" dirty="0">
                <a:solidFill>
                  <a:srgbClr val="FFFFFF"/>
                </a:solidFill>
                <a:effectLst>
                  <a:outerShdw blurRad="38100" dist="38100" dir="2700000" algn="tl">
                    <a:srgbClr val="000000"/>
                  </a:outerShdw>
                </a:effectLst>
                <a:latin typeface="Papyrus" charset="0"/>
              </a:rPr>
              <a:t>于是，神照着自己的形象创造人</a:t>
            </a:r>
          </a:p>
        </p:txBody>
      </p:sp>
      <p:sp>
        <p:nvSpPr>
          <p:cNvPr id="343051" name="Text Box 11"/>
          <p:cNvSpPr txBox="1">
            <a:spLocks noChangeArrowheads="1"/>
          </p:cNvSpPr>
          <p:nvPr/>
        </p:nvSpPr>
        <p:spPr bwMode="auto">
          <a:xfrm>
            <a:off x="1331913" y="5300663"/>
            <a:ext cx="7507287" cy="107791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293" tIns="45647" rIns="91293" bIns="45647">
            <a:spAutoFit/>
          </a:bodyPr>
          <a:lstStyle/>
          <a:p>
            <a:pPr algn="r">
              <a:spcBef>
                <a:spcPct val="50000"/>
              </a:spcBef>
              <a:defRPr/>
            </a:pPr>
            <a:r>
              <a:rPr lang="zh-CN" altLang="en-US" sz="3200" dirty="0">
                <a:solidFill>
                  <a:srgbClr val="FFFFFF"/>
                </a:solidFill>
                <a:effectLst>
                  <a:outerShdw blurRad="38100" dist="38100" dir="2700000" algn="tl">
                    <a:srgbClr val="000000"/>
                  </a:outerShdw>
                </a:effectLst>
                <a:latin typeface="Papyrus" charset="0"/>
              </a:rPr>
              <a:t>他所创造的有男有女</a:t>
            </a:r>
            <a:br>
              <a:rPr lang="zh-CN" altLang="en-US" sz="3200" dirty="0">
                <a:solidFill>
                  <a:srgbClr val="FFFFFF"/>
                </a:solidFill>
                <a:effectLst>
                  <a:outerShdw blurRad="38100" dist="38100" dir="2700000" algn="tl">
                    <a:srgbClr val="000000"/>
                  </a:outerShdw>
                </a:effectLst>
                <a:latin typeface="Papyrus" charset="0"/>
              </a:rPr>
            </a:br>
            <a:r>
              <a:rPr lang="en-US" altLang="zh-CN" sz="3200" dirty="0">
                <a:solidFill>
                  <a:srgbClr val="FFFFFF"/>
                </a:solidFill>
                <a:effectLst>
                  <a:outerShdw blurRad="38100" dist="38100" dir="2700000" algn="tl">
                    <a:srgbClr val="000000"/>
                  </a:outerShdw>
                </a:effectLst>
                <a:latin typeface="Papyrus" charset="0"/>
              </a:rPr>
              <a:t>(</a:t>
            </a:r>
            <a:r>
              <a:rPr lang="zh-CN" altLang="en-US" sz="3200" dirty="0">
                <a:solidFill>
                  <a:srgbClr val="FFFFFF"/>
                </a:solidFill>
                <a:effectLst>
                  <a:outerShdw blurRad="38100" dist="38100" dir="2700000" algn="tl">
                    <a:srgbClr val="000000"/>
                  </a:outerShdw>
                </a:effectLst>
                <a:latin typeface="Papyrus" charset="0"/>
              </a:rPr>
              <a:t>创一</a:t>
            </a:r>
            <a:r>
              <a:rPr lang="en-US" altLang="zh-CN" sz="3200" dirty="0">
                <a:solidFill>
                  <a:srgbClr val="FFFFFF"/>
                </a:solidFill>
                <a:effectLst>
                  <a:outerShdw blurRad="38100" dist="38100" dir="2700000" algn="tl">
                    <a:srgbClr val="000000"/>
                  </a:outerShdw>
                </a:effectLst>
                <a:latin typeface="Papyrus" charset="0"/>
              </a:rPr>
              <a:t>27).</a:t>
            </a:r>
          </a:p>
        </p:txBody>
      </p:sp>
    </p:spTree>
    <p:extLst>
      <p:ext uri="{BB962C8B-B14F-4D97-AF65-F5344CB8AC3E}">
        <p14:creationId xmlns:p14="http://schemas.microsoft.com/office/powerpoint/2010/main" val="30937102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43050"/>
                                        </p:tgtEl>
                                        <p:attrNameLst>
                                          <p:attrName>style.visibility</p:attrName>
                                        </p:attrNameLst>
                                      </p:cBhvr>
                                      <p:to>
                                        <p:strVal val="visible"/>
                                      </p:to>
                                    </p:set>
                                    <p:animEffect transition="in" filter="dissolve">
                                      <p:cBhvr>
                                        <p:cTn id="7" dur="1000"/>
                                        <p:tgtEl>
                                          <p:spTgt spid="343050"/>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43049"/>
                                        </p:tgtEl>
                                        <p:attrNameLst>
                                          <p:attrName>style.visibility</p:attrName>
                                        </p:attrNameLst>
                                      </p:cBhvr>
                                      <p:to>
                                        <p:strVal val="visible"/>
                                      </p:to>
                                    </p:set>
                                    <p:animEffect transition="in" filter="dissolve">
                                      <p:cBhvr>
                                        <p:cTn id="11" dur="2000"/>
                                        <p:tgtEl>
                                          <p:spTgt spid="343049"/>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343051"/>
                                        </p:tgtEl>
                                        <p:attrNameLst>
                                          <p:attrName>style.visibility</p:attrName>
                                        </p:attrNameLst>
                                      </p:cBhvr>
                                      <p:to>
                                        <p:strVal val="visible"/>
                                      </p:to>
                                    </p:set>
                                    <p:animEffect transition="in" filter="dissolve">
                                      <p:cBhvr>
                                        <p:cTn id="15" dur="2000"/>
                                        <p:tgtEl>
                                          <p:spTgt spid="343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9" grpId="0"/>
      <p:bldP spid="343050" grpId="0"/>
      <p:bldP spid="343051"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4114800" y="228600"/>
            <a:ext cx="5029200" cy="5360988"/>
          </a:xfrm>
        </p:spPr>
        <p:txBody>
          <a:bodyPr/>
          <a:lstStyle/>
          <a:p>
            <a:pPr eaLnBrk="1" hangingPunct="1">
              <a:defRPr/>
            </a:pPr>
            <a:r>
              <a:rPr lang="zh-CN" altLang="en-US" sz="5400" b="1" dirty="0">
                <a:cs typeface="+mj-cs"/>
              </a:rPr>
              <a:t>犹太男子</a:t>
            </a:r>
            <a:br>
              <a:rPr lang="zh-CN" altLang="en-US" sz="5400" b="1" dirty="0">
                <a:cs typeface="+mj-cs"/>
              </a:rPr>
            </a:br>
            <a:r>
              <a:rPr lang="zh-CN" altLang="en-US" sz="5400" b="1" dirty="0">
                <a:cs typeface="+mj-cs"/>
              </a:rPr>
              <a:t>在新约时代</a:t>
            </a:r>
            <a:br>
              <a:rPr lang="zh-CN" altLang="en-US" sz="5400" b="1" dirty="0">
                <a:cs typeface="+mj-cs"/>
              </a:rPr>
            </a:br>
            <a:r>
              <a:rPr lang="zh-CN" altLang="en-US" sz="5400" b="1" dirty="0">
                <a:cs typeface="+mj-cs"/>
              </a:rPr>
              <a:t>祈祷时</a:t>
            </a:r>
            <a:br>
              <a:rPr lang="zh-CN" altLang="en-US" sz="5400" b="1" dirty="0">
                <a:cs typeface="+mj-cs"/>
              </a:rPr>
            </a:br>
            <a:r>
              <a:rPr lang="zh-CN" altLang="en-US" sz="5400" b="1" dirty="0">
                <a:cs typeface="+mj-cs"/>
              </a:rPr>
              <a:t>有没有盖住头部？</a:t>
            </a:r>
          </a:p>
        </p:txBody>
      </p:sp>
      <p:grpSp>
        <p:nvGrpSpPr>
          <p:cNvPr id="179202" name="Group 3"/>
          <p:cNvGrpSpPr>
            <a:grpSpLocks/>
          </p:cNvGrpSpPr>
          <p:nvPr/>
        </p:nvGrpSpPr>
        <p:grpSpPr bwMode="auto">
          <a:xfrm>
            <a:off x="12700" y="0"/>
            <a:ext cx="3721100" cy="6858000"/>
            <a:chOff x="8" y="432"/>
            <a:chExt cx="2008" cy="3888"/>
          </a:xfrm>
        </p:grpSpPr>
        <p:pic>
          <p:nvPicPr>
            <p:cNvPr id="179203" name="Picture 4" descr="Pharisee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 y="432"/>
              <a:ext cx="2008" cy="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04" name="Picture 5" descr="Pharisee &amp; Scrib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24" y="1296"/>
              <a:ext cx="192"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778156522"/>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181250" name="Picture 4" descr="headcovering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79575"/>
            <a:ext cx="3810000" cy="510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51" name="Picture 6" descr="THSIKEAHIJAB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53031" y="1962150"/>
            <a:ext cx="4035425" cy="428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52" name="Picture 5" descr="headcovering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130550" y="4114800"/>
            <a:ext cx="1974850" cy="246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3" name="Rectangle 3"/>
          <p:cNvSpPr>
            <a:spLocks noGrp="1"/>
          </p:cNvSpPr>
          <p:nvPr>
            <p:ph type="ctrTitle" idx="4294967295"/>
          </p:nvPr>
        </p:nvSpPr>
        <p:spPr>
          <a:xfrm>
            <a:off x="0" y="152400"/>
            <a:ext cx="9144000" cy="1600200"/>
          </a:xfrm>
        </p:spPr>
        <p:txBody>
          <a:bodyPr/>
          <a:lstStyle/>
          <a:p>
            <a:pPr eaLnBrk="1" hangingPunct="1"/>
            <a:r>
              <a:rPr lang="zh-CN" altLang="en-US" sz="4000" b="1" dirty="0">
                <a:solidFill>
                  <a:schemeClr val="bg1"/>
                </a:solidFill>
                <a:latin typeface="Calibri" charset="0"/>
              </a:rPr>
              <a:t>在哥林多的妇女祷告时蒙着头，因为丈夫们是他们的主导 </a:t>
            </a:r>
            <a:r>
              <a:rPr lang="en-US" sz="4000" b="1" dirty="0">
                <a:solidFill>
                  <a:schemeClr val="bg1"/>
                </a:solidFill>
                <a:latin typeface="Calibri" charset="0"/>
              </a:rPr>
              <a:t>(11:8-10)</a:t>
            </a:r>
            <a:endParaRPr lang="en-US" sz="4800" b="1" dirty="0">
              <a:solidFill>
                <a:schemeClr val="tx1"/>
              </a:solidFill>
              <a:latin typeface="Times" charset="0"/>
            </a:endParaRPr>
          </a:p>
        </p:txBody>
      </p:sp>
    </p:spTree>
    <p:extLst>
      <p:ext uri="{BB962C8B-B14F-4D97-AF65-F5344CB8AC3E}">
        <p14:creationId xmlns:p14="http://schemas.microsoft.com/office/powerpoint/2010/main" val="2469018435"/>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298"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11:8-10</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1907704" y="1504528"/>
            <a:ext cx="7007696" cy="4876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effectLst>
                  <a:glow rad="203200">
                    <a:srgbClr val="000000">
                      <a:alpha val="92000"/>
                    </a:srgbClr>
                  </a:glow>
                </a:effectLst>
              </a:rPr>
              <a:t>8</a:t>
            </a:r>
            <a:r>
              <a:rPr lang="zh-CN" altLang="en-US" sz="3600" dirty="0">
                <a:solidFill>
                  <a:srgbClr val="FFFFFF"/>
                </a:solidFill>
                <a:effectLst>
                  <a:glow rad="203200">
                    <a:srgbClr val="000000">
                      <a:alpha val="92000"/>
                    </a:srgbClr>
                  </a:glow>
                </a:effectLst>
              </a:rPr>
              <a:t>因为男人不是由女人而出，女人却是由男人而出， </a:t>
            </a:r>
            <a:r>
              <a:rPr lang="en-US" altLang="zh-CN" sz="3600" baseline="30000" dirty="0">
                <a:solidFill>
                  <a:srgbClr val="FFFFFF"/>
                </a:solidFill>
                <a:effectLst>
                  <a:glow rad="203200">
                    <a:srgbClr val="000000">
                      <a:alpha val="92000"/>
                    </a:srgbClr>
                  </a:glow>
                </a:effectLst>
              </a:rPr>
              <a:t>9</a:t>
            </a:r>
            <a:r>
              <a:rPr lang="en-US" altLang="zh-CN" sz="3600" dirty="0">
                <a:solidFill>
                  <a:srgbClr val="FFFFFF"/>
                </a:solidFill>
                <a:effectLst>
                  <a:glow rad="203200">
                    <a:srgbClr val="000000">
                      <a:alpha val="92000"/>
                    </a:srgbClr>
                  </a:glow>
                </a:effectLst>
              </a:rPr>
              <a:t> </a:t>
            </a:r>
            <a:r>
              <a:rPr lang="zh-CN" altLang="en-US" sz="3600" dirty="0">
                <a:solidFill>
                  <a:srgbClr val="FFFFFF"/>
                </a:solidFill>
                <a:effectLst>
                  <a:glow rad="203200">
                    <a:srgbClr val="000000">
                      <a:alpha val="92000"/>
                    </a:srgbClr>
                  </a:glow>
                </a:effectLst>
              </a:rPr>
              <a:t>并且男人不是为了女人而造的，女人却是为了男人而造的。 </a:t>
            </a:r>
            <a:r>
              <a:rPr lang="en-US" altLang="zh-CN" sz="3600" baseline="30000" dirty="0">
                <a:solidFill>
                  <a:srgbClr val="FFFFFF"/>
                </a:solidFill>
                <a:effectLst>
                  <a:glow rad="203200">
                    <a:srgbClr val="000000">
                      <a:alpha val="92000"/>
                    </a:srgbClr>
                  </a:glow>
                </a:effectLst>
              </a:rPr>
              <a:t>10</a:t>
            </a:r>
            <a:r>
              <a:rPr lang="en-US" altLang="zh-CN" sz="3600" dirty="0">
                <a:solidFill>
                  <a:srgbClr val="FFFFFF"/>
                </a:solidFill>
                <a:effectLst>
                  <a:glow rad="203200">
                    <a:srgbClr val="000000">
                      <a:alpha val="92000"/>
                    </a:srgbClr>
                  </a:glow>
                </a:effectLst>
              </a:rPr>
              <a:t> </a:t>
            </a:r>
            <a:r>
              <a:rPr lang="zh-CN" altLang="en-US" sz="3600" dirty="0">
                <a:solidFill>
                  <a:srgbClr val="FFFFFF"/>
                </a:solidFill>
                <a:effectLst>
                  <a:glow rad="203200">
                    <a:srgbClr val="000000">
                      <a:alpha val="92000"/>
                    </a:srgbClr>
                  </a:glow>
                </a:effectLst>
              </a:rPr>
              <a:t>因此，为天使的缘故，女人应当在头上有服权柄的记号。</a:t>
            </a:r>
            <a:endParaRPr lang="en-US" sz="3600" dirty="0">
              <a:solidFill>
                <a:srgbClr val="FFFFFF"/>
              </a:solidFill>
              <a:effectLst>
                <a:glow rad="203200">
                  <a:srgbClr val="000000">
                    <a:alpha val="92000"/>
                  </a:srgbClr>
                </a:glow>
              </a:effectLst>
            </a:endParaRPr>
          </a:p>
        </p:txBody>
      </p:sp>
    </p:spTree>
    <p:extLst>
      <p:ext uri="{BB962C8B-B14F-4D97-AF65-F5344CB8AC3E}">
        <p14:creationId xmlns:p14="http://schemas.microsoft.com/office/powerpoint/2010/main" val="4238636723"/>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lIns="91269" tIns="45635" rIns="91269" bIns="45635" anchor="ctr"/>
          <a:lstStyle/>
          <a:p>
            <a:pPr eaLnBrk="0" hangingPunct="0"/>
            <a:endParaRPr lang="en-US" sz="1600" b="0">
              <a:solidFill>
                <a:srgbClr val="FFFFFF"/>
              </a:solidFill>
              <a:latin typeface="Arial"/>
              <a:cs typeface="Arial"/>
            </a:endParaRPr>
          </a:p>
        </p:txBody>
      </p:sp>
      <p:pic>
        <p:nvPicPr>
          <p:cNvPr id="1334275" name="Picture 3" descr="golden_cal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4150"/>
            <a:ext cx="9144000" cy="6521450"/>
          </a:xfrm>
          <a:prstGeom prst="rect">
            <a:avLst/>
          </a:prstGeom>
          <a:noFill/>
          <a:extLst>
            <a:ext uri="{909E8E84-426E-40DD-AFC4-6F175D3DCCD1}">
              <a14:hiddenFill xmlns:a14="http://schemas.microsoft.com/office/drawing/2010/main">
                <a:solidFill>
                  <a:srgbClr val="FFFFFF"/>
                </a:solidFill>
              </a14:hiddenFill>
            </a:ext>
          </a:extLst>
        </p:spPr>
      </p:pic>
      <p:sp>
        <p:nvSpPr>
          <p:cNvPr id="1334276" name="Rectangle 4"/>
          <p:cNvSpPr>
            <a:spLocks noGrp="1"/>
          </p:cNvSpPr>
          <p:nvPr>
            <p:ph type="ctrTitle"/>
          </p:nvPr>
        </p:nvSpPr>
        <p:spPr bwMode="auto">
          <a:xfrm>
            <a:off x="152400" y="37719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269" tIns="45635" rIns="91269" bIns="45635" numCol="1" anchor="ctr" anchorCtr="0" compatLnSpc="1">
            <a:prstTxWarp prst="textNoShape">
              <a:avLst/>
            </a:prstTxWarp>
            <a:normAutofit/>
          </a:bodyPr>
          <a:lstStyle/>
          <a:p>
            <a:pPr marL="621149" indent="-621149" algn="l"/>
            <a:r>
              <a:rPr lang="en-US" b="1" dirty="0">
                <a:effectLst>
                  <a:glow rad="279400">
                    <a:schemeClr val="bg1">
                      <a:alpha val="75000"/>
                    </a:schemeClr>
                  </a:glow>
                </a:effectLst>
                <a:latin typeface="Arial"/>
                <a:cs typeface="Arial"/>
              </a:rPr>
              <a:t>A. </a:t>
            </a:r>
            <a:r>
              <a:rPr lang="zh-CN" altLang="en-US" b="1" dirty="0">
                <a:effectLst>
                  <a:glow rad="279400">
                    <a:schemeClr val="bg1">
                      <a:alpha val="75000"/>
                    </a:schemeClr>
                  </a:glow>
                </a:effectLst>
                <a:latin typeface="Arial"/>
                <a:cs typeface="Arial"/>
              </a:rPr>
              <a:t>神对以色列施行的</a:t>
            </a:r>
            <a:r>
              <a:rPr lang="zh-CN" altLang="en-US" b="1" dirty="0">
                <a:solidFill>
                  <a:srgbClr val="FFFF00"/>
                </a:solidFill>
                <a:effectLst>
                  <a:glow rad="279400">
                    <a:schemeClr val="bg1">
                      <a:alpha val="75000"/>
                    </a:schemeClr>
                  </a:glow>
                </a:effectLst>
                <a:latin typeface="Arial"/>
                <a:cs typeface="Arial"/>
              </a:rPr>
              <a:t>审判</a:t>
            </a:r>
            <a:br>
              <a:rPr lang="zh-CN" altLang="en-US" b="1" dirty="0">
                <a:effectLst>
                  <a:glow rad="279400">
                    <a:schemeClr val="bg1">
                      <a:alpha val="75000"/>
                    </a:schemeClr>
                  </a:glow>
                </a:effectLst>
                <a:latin typeface="Arial"/>
                <a:cs typeface="Arial"/>
              </a:rPr>
            </a:br>
            <a:r>
              <a:rPr lang="zh-CN" altLang="en-US" b="1" dirty="0">
                <a:effectLst>
                  <a:glow rad="279400">
                    <a:schemeClr val="bg1">
                      <a:alpha val="75000"/>
                    </a:schemeClr>
                  </a:glow>
                </a:effectLst>
                <a:latin typeface="Arial"/>
                <a:cs typeface="Arial"/>
              </a:rPr>
              <a:t>是我们的前车之鉴 </a:t>
            </a:r>
            <a:r>
              <a:rPr lang="en-US" b="1" dirty="0">
                <a:effectLst>
                  <a:glow rad="279400">
                    <a:schemeClr val="bg1">
                      <a:alpha val="75000"/>
                    </a:schemeClr>
                  </a:glow>
                </a:effectLst>
                <a:latin typeface="Arial"/>
                <a:cs typeface="Arial"/>
              </a:rPr>
              <a:t>(10:1-11).</a:t>
            </a:r>
          </a:p>
        </p:txBody>
      </p:sp>
    </p:spTree>
    <p:extLst>
      <p:ext uri="{BB962C8B-B14F-4D97-AF65-F5344CB8AC3E}">
        <p14:creationId xmlns:p14="http://schemas.microsoft.com/office/powerpoint/2010/main" val="216497746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11:11-12</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2339976"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zh-CN" altLang="en-US" sz="3600" dirty="0">
                <a:solidFill>
                  <a:srgbClr val="FFFFFF"/>
                </a:solidFill>
              </a:rPr>
              <a:t>然而在主里面，女人不可以没有男人，男人也不可以没有女人。 </a:t>
            </a:r>
            <a:r>
              <a:rPr lang="en-US" altLang="zh-CN" sz="3600" baseline="30000" dirty="0">
                <a:solidFill>
                  <a:srgbClr val="FFFFFF"/>
                </a:solidFill>
              </a:rPr>
              <a:t>12</a:t>
            </a:r>
            <a:r>
              <a:rPr lang="en-US" altLang="zh-CN" sz="3600" dirty="0">
                <a:solidFill>
                  <a:srgbClr val="FFFFFF"/>
                </a:solidFill>
              </a:rPr>
              <a:t> </a:t>
            </a:r>
            <a:r>
              <a:rPr lang="zh-CN" altLang="en-US" sz="3600" dirty="0">
                <a:solidFill>
                  <a:srgbClr val="FFFFFF"/>
                </a:solidFill>
              </a:rPr>
              <a:t>因为正如女人是由男人而出，照样，男人是借着女人而生；万有都是出于　神。</a:t>
            </a:r>
            <a:endParaRPr lang="en-US" sz="3600" dirty="0">
              <a:solidFill>
                <a:srgbClr val="FFFFFF"/>
              </a:solidFill>
            </a:endParaRPr>
          </a:p>
        </p:txBody>
      </p:sp>
    </p:spTree>
    <p:extLst>
      <p:ext uri="{BB962C8B-B14F-4D97-AF65-F5344CB8AC3E}">
        <p14:creationId xmlns:p14="http://schemas.microsoft.com/office/powerpoint/2010/main" val="763182742"/>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18739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395" name="Rectangle 3"/>
          <p:cNvSpPr>
            <a:spLocks noGrp="1"/>
          </p:cNvSpPr>
          <p:nvPr>
            <p:ph type="ctrTitle" idx="4294967295"/>
          </p:nvPr>
        </p:nvSpPr>
        <p:spPr>
          <a:xfrm>
            <a:off x="0" y="1"/>
            <a:ext cx="6444208" cy="1916113"/>
          </a:xfrm>
          <a:solidFill>
            <a:srgbClr val="FFFFFF"/>
          </a:solidFill>
        </p:spPr>
        <p:txBody>
          <a:bodyPr/>
          <a:lstStyle/>
          <a:p>
            <a:pPr eaLnBrk="1" hangingPunct="1"/>
            <a:r>
              <a:rPr lang="ru-RU" sz="3200" b="1" dirty="0">
                <a:solidFill>
                  <a:srgbClr val="000000"/>
                </a:solidFill>
                <a:latin typeface="Calibri" charset="0"/>
              </a:rPr>
              <a:t>“</a:t>
            </a:r>
            <a:r>
              <a:rPr lang="zh-CN" altLang="en-US" sz="3200" b="1" dirty="0">
                <a:solidFill>
                  <a:srgbClr val="000000"/>
                </a:solidFill>
                <a:latin typeface="Calibri" charset="0"/>
              </a:rPr>
              <a:t>然而在主里面，女人不可以没有男人，男人也不可以没有女人。</a:t>
            </a:r>
            <a:r>
              <a:rPr lang="ru-RU" sz="3200" b="1" dirty="0">
                <a:solidFill>
                  <a:srgbClr val="000000"/>
                </a:solidFill>
                <a:latin typeface="Calibri" charset="0"/>
              </a:rPr>
              <a:t>”</a:t>
            </a:r>
            <a:br>
              <a:rPr lang="en-US" sz="3200" b="1" dirty="0">
                <a:solidFill>
                  <a:srgbClr val="000000"/>
                </a:solidFill>
                <a:latin typeface="Calibri" charset="0"/>
              </a:rPr>
            </a:br>
            <a:r>
              <a:rPr lang="zh-CN" altLang="en-US" sz="3200" b="1" dirty="0">
                <a:solidFill>
                  <a:srgbClr val="000000"/>
                </a:solidFill>
                <a:latin typeface="Calibri" charset="0"/>
              </a:rPr>
              <a:t>格林多前 </a:t>
            </a:r>
            <a:r>
              <a:rPr lang="en-US" sz="2800" b="1" i="1" dirty="0">
                <a:solidFill>
                  <a:srgbClr val="000000"/>
                </a:solidFill>
                <a:latin typeface="Calibri" charset="0"/>
              </a:rPr>
              <a:t>11:11</a:t>
            </a:r>
          </a:p>
        </p:txBody>
      </p:sp>
    </p:spTree>
    <p:extLst>
      <p:ext uri="{BB962C8B-B14F-4D97-AF65-F5344CB8AC3E}">
        <p14:creationId xmlns:p14="http://schemas.microsoft.com/office/powerpoint/2010/main" val="1591608636"/>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11:11-12</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2339976"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zh-CN" altLang="en-US" sz="3600" dirty="0">
                <a:solidFill>
                  <a:srgbClr val="FFFFFF"/>
                </a:solidFill>
              </a:rPr>
              <a:t>然而在主里面，女人不可以没有男人，男人也不可以没有女人。 </a:t>
            </a:r>
            <a:r>
              <a:rPr lang="en-US" altLang="zh-CN" sz="3600" baseline="30000" dirty="0">
                <a:solidFill>
                  <a:srgbClr val="FFFFFF"/>
                </a:solidFill>
              </a:rPr>
              <a:t>12</a:t>
            </a:r>
            <a:r>
              <a:rPr lang="en-US" altLang="zh-CN" sz="3600" dirty="0">
                <a:solidFill>
                  <a:srgbClr val="FFFFFF"/>
                </a:solidFill>
              </a:rPr>
              <a:t> </a:t>
            </a:r>
            <a:r>
              <a:rPr lang="zh-CN" altLang="en-US" sz="3600" dirty="0">
                <a:solidFill>
                  <a:srgbClr val="FFFFFF"/>
                </a:solidFill>
              </a:rPr>
              <a:t>因为正如女人是由男人而出，照样，男人是借着女人而生；万有都是出于　神。</a:t>
            </a:r>
            <a:endParaRPr lang="en-US" sz="3600" dirty="0">
              <a:solidFill>
                <a:srgbClr val="FFFFFF"/>
              </a:solidFill>
            </a:endParaRPr>
          </a:p>
        </p:txBody>
      </p:sp>
    </p:spTree>
    <p:extLst>
      <p:ext uri="{BB962C8B-B14F-4D97-AF65-F5344CB8AC3E}">
        <p14:creationId xmlns:p14="http://schemas.microsoft.com/office/powerpoint/2010/main" val="591446841"/>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FathersHeartbla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18" name="Rectangle 2"/>
          <p:cNvSpPr>
            <a:spLocks noGrp="1"/>
          </p:cNvSpPr>
          <p:nvPr>
            <p:ph type="title" idx="4294967295"/>
          </p:nvPr>
        </p:nvSpPr>
        <p:spPr>
          <a:xfrm>
            <a:off x="76201" y="609600"/>
            <a:ext cx="8991600" cy="1143000"/>
          </a:xfrm>
          <a:effectLst>
            <a:outerShdw blurRad="63500" dist="35921" dir="2700000" algn="ctr" rotWithShape="0">
              <a:schemeClr val="bg1">
                <a:alpha val="74998"/>
              </a:schemeClr>
            </a:outerShdw>
          </a:effectLst>
        </p:spPr>
        <p:txBody>
          <a:bodyPr/>
          <a:lstStyle/>
          <a:p>
            <a:pPr marL="714835" indent="-714835" algn="l" eaLnBrk="1" hangingPunct="1">
              <a:defRPr/>
            </a:pPr>
            <a:r>
              <a:rPr lang="en-US" sz="5400" b="1" dirty="0">
                <a:latin typeface="Calibri" charset="0"/>
              </a:rPr>
              <a:t>B. </a:t>
            </a:r>
            <a:r>
              <a:rPr lang="zh-CN" altLang="en-US" sz="5400" b="1" dirty="0">
                <a:latin typeface="Calibri" charset="0"/>
              </a:rPr>
              <a:t>如今，妻子们也必须尊重丈夫的领导权。</a:t>
            </a:r>
            <a:endParaRPr lang="en-US" sz="5400" dirty="0">
              <a:latin typeface="Calibri" charset="0"/>
            </a:endParaRPr>
          </a:p>
        </p:txBody>
      </p:sp>
    </p:spTree>
    <p:extLst>
      <p:ext uri="{BB962C8B-B14F-4D97-AF65-F5344CB8AC3E}">
        <p14:creationId xmlns:p14="http://schemas.microsoft.com/office/powerpoint/2010/main" val="3325054604"/>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0" y="277844"/>
            <a:ext cx="4572000" cy="4446587"/>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eaLnBrk="1" hangingPunct="1">
              <a:defRPr/>
            </a:pPr>
            <a:r>
              <a:rPr lang="en-US" sz="5400" dirty="0">
                <a:latin typeface="Arial" charset="0"/>
              </a:rPr>
              <a:t>III. </a:t>
            </a:r>
            <a:r>
              <a:rPr lang="zh-CN" altLang="en-US" sz="5400" dirty="0">
                <a:latin typeface="Arial" charset="0"/>
              </a:rPr>
              <a:t>含混性别有损</a:t>
            </a:r>
            <a:r>
              <a:rPr lang="zh-CN" altLang="en-US" sz="5400" dirty="0">
                <a:solidFill>
                  <a:srgbClr val="FFFF00"/>
                </a:solidFill>
                <a:latin typeface="Arial" charset="0"/>
              </a:rPr>
              <a:t>见证</a:t>
            </a:r>
            <a:endParaRPr lang="en-US" sz="5400" dirty="0">
              <a:solidFill>
                <a:srgbClr val="FFFF00"/>
              </a:solidFill>
              <a:latin typeface="Arial" charset="0"/>
            </a:endParaRPr>
          </a:p>
        </p:txBody>
      </p:sp>
      <p:sp>
        <p:nvSpPr>
          <p:cNvPr id="88067" name="Rectangle 3"/>
          <p:cNvSpPr>
            <a:spLocks noGrp="1" noChangeArrowheads="1"/>
          </p:cNvSpPr>
          <p:nvPr>
            <p:ph type="body" sz="half" idx="1"/>
          </p:nvPr>
        </p:nvSpPr>
        <p:spPr>
          <a:xfrm>
            <a:off x="381001" y="6096001"/>
            <a:ext cx="4038600" cy="609600"/>
          </a:xfrm>
        </p:spPr>
        <p:txBody>
          <a:bodyPr/>
          <a:lstStyle/>
          <a:p>
            <a:pPr algn="ctr" eaLnBrk="1" hangingPunct="1">
              <a:defRPr/>
            </a:pPr>
            <a:r>
              <a:rPr lang="zh-CN" altLang="en-US" dirty="0">
                <a:latin typeface="Arial" charset="0"/>
              </a:rPr>
              <a:t>男的还是女的</a:t>
            </a:r>
            <a:r>
              <a:rPr lang="en-US" dirty="0">
                <a:latin typeface="Arial" charset="0"/>
              </a:rPr>
              <a:t>?</a:t>
            </a:r>
          </a:p>
        </p:txBody>
      </p:sp>
      <p:pic>
        <p:nvPicPr>
          <p:cNvPr id="197635" name="Picture 4"/>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4684744" y="0"/>
            <a:ext cx="4459287" cy="6858000"/>
          </a:xfrm>
        </p:spPr>
      </p:pic>
      <p:sp>
        <p:nvSpPr>
          <p:cNvPr id="197636"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nchorCtr="1"/>
          <a:lstStyle/>
          <a:p>
            <a:r>
              <a:rPr lang="zh-CN" altLang="en-US" sz="2800" dirty="0">
                <a:solidFill>
                  <a:srgbClr val="FFFFFF"/>
                </a:solidFill>
              </a:rPr>
              <a:t>为何保持区别</a:t>
            </a:r>
            <a:r>
              <a:rPr lang="en-US" altLang="zh-CN" sz="2800" dirty="0">
                <a:solidFill>
                  <a:srgbClr val="FFFFFF"/>
                </a:solidFill>
              </a:rPr>
              <a:t>?</a:t>
            </a:r>
          </a:p>
        </p:txBody>
      </p:sp>
    </p:spTree>
    <p:extLst>
      <p:ext uri="{BB962C8B-B14F-4D97-AF65-F5344CB8AC3E}">
        <p14:creationId xmlns:p14="http://schemas.microsoft.com/office/powerpoint/2010/main" val="4124345620"/>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sz="3200">
              <a:solidFill>
                <a:srgbClr val="000000"/>
              </a:solidFill>
            </a:endParaRPr>
          </a:p>
        </p:txBody>
      </p:sp>
      <p:sp>
        <p:nvSpPr>
          <p:cNvPr id="199682" name="Rectangle 3"/>
          <p:cNvSpPr>
            <a:spLocks noGrp="1"/>
          </p:cNvSpPr>
          <p:nvPr>
            <p:ph type="ctrTitle" idx="4294967295"/>
          </p:nvPr>
        </p:nvSpPr>
        <p:spPr>
          <a:xfrm>
            <a:off x="381000" y="304800"/>
            <a:ext cx="8534400" cy="1143000"/>
          </a:xfrm>
        </p:spPr>
        <p:txBody>
          <a:bodyPr/>
          <a:lstStyle/>
          <a:p>
            <a:pPr eaLnBrk="1" hangingPunct="1"/>
            <a:r>
              <a:rPr lang="zh-CN" altLang="en-US" sz="5400" b="1" dirty="0">
                <a:solidFill>
                  <a:schemeClr val="bg1"/>
                </a:solidFill>
                <a:latin typeface="Calibri" charset="0"/>
              </a:rPr>
              <a:t>不要混淆正确的角色</a:t>
            </a:r>
            <a:r>
              <a:rPr lang="en-US" altLang="zh-CN" sz="5400" b="1" dirty="0">
                <a:solidFill>
                  <a:schemeClr val="bg1"/>
                </a:solidFill>
                <a:latin typeface="Calibri" charset="0"/>
              </a:rPr>
              <a:t>…</a:t>
            </a:r>
            <a:endParaRPr lang="en-US" sz="5400" b="1" dirty="0">
              <a:solidFill>
                <a:schemeClr val="bg1"/>
              </a:solidFill>
              <a:latin typeface="Calibri" charset="0"/>
            </a:endParaRPr>
          </a:p>
        </p:txBody>
      </p:sp>
      <p:sp>
        <p:nvSpPr>
          <p:cNvPr id="249860" name="Rectangle 3"/>
          <p:cNvSpPr>
            <a:spLocks/>
          </p:cNvSpPr>
          <p:nvPr/>
        </p:nvSpPr>
        <p:spPr bwMode="auto">
          <a:xfrm>
            <a:off x="3352800" y="1562101"/>
            <a:ext cx="5486400" cy="293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社会</a:t>
            </a:r>
            <a:r>
              <a:rPr lang="en-US" sz="4800" dirty="0">
                <a:solidFill>
                  <a:srgbClr val="FFFFFF"/>
                </a:solidFill>
                <a:latin typeface="Calibri" charset="0"/>
              </a:rPr>
              <a:t>(11:13)</a:t>
            </a:r>
            <a:br>
              <a:rPr lang="en-US" sz="4800" dirty="0">
                <a:solidFill>
                  <a:srgbClr val="FFFFFF"/>
                </a:solidFill>
                <a:latin typeface="Calibri" charset="0"/>
              </a:rPr>
            </a:br>
            <a:endParaRPr lang="en-US" sz="4800" dirty="0">
              <a:solidFill>
                <a:srgbClr val="FFFFFF"/>
              </a:solidFill>
              <a:latin typeface="Calibri" charset="0"/>
            </a:endParaRPr>
          </a:p>
        </p:txBody>
      </p:sp>
      <p:pic>
        <p:nvPicPr>
          <p:cNvPr id="199684"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6"/>
            <a:ext cx="2406650" cy="240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21878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30"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11:13</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2411414" y="1600200"/>
            <a:ext cx="6427787" cy="2895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13</a:t>
            </a:r>
            <a:r>
              <a:rPr lang="zh-CN" altLang="en-US" sz="3600" dirty="0">
                <a:solidFill>
                  <a:srgbClr val="FFFFFF"/>
                </a:solidFill>
              </a:rPr>
              <a:t>你们自己判断一下，女人向　神祷告的时候不蒙头，是合适的吗？</a:t>
            </a:r>
            <a:endParaRPr lang="en-US" sz="3600" dirty="0">
              <a:solidFill>
                <a:srgbClr val="FFFFFF"/>
              </a:solidFill>
            </a:endParaRPr>
          </a:p>
        </p:txBody>
      </p:sp>
    </p:spTree>
    <p:extLst>
      <p:ext uri="{BB962C8B-B14F-4D97-AF65-F5344CB8AC3E}">
        <p14:creationId xmlns:p14="http://schemas.microsoft.com/office/powerpoint/2010/main" val="789430115"/>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b="0">
              <a:solidFill>
                <a:srgbClr val="000000"/>
              </a:solidFill>
            </a:endParaRPr>
          </a:p>
        </p:txBody>
      </p:sp>
      <p:pic>
        <p:nvPicPr>
          <p:cNvPr id="203778" name="Picture 4" descr="say-your-pray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32225" y="1524000"/>
            <a:ext cx="5311775"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79" name="Rectangle 3"/>
          <p:cNvSpPr>
            <a:spLocks noGrp="1"/>
          </p:cNvSpPr>
          <p:nvPr>
            <p:ph type="ctrTitle" idx="4294967295"/>
          </p:nvPr>
        </p:nvSpPr>
        <p:spPr>
          <a:xfrm>
            <a:off x="0" y="1371600"/>
            <a:ext cx="4572000" cy="3352800"/>
          </a:xfrm>
        </p:spPr>
        <p:txBody>
          <a:bodyPr/>
          <a:lstStyle/>
          <a:p>
            <a:pPr eaLnBrk="1" hangingPunct="1"/>
            <a:r>
              <a:rPr lang="zh-CN" altLang="en-US" dirty="0">
                <a:solidFill>
                  <a:srgbClr val="FFF815"/>
                </a:solidFill>
                <a:latin typeface="Calibri" charset="0"/>
              </a:rPr>
              <a:t>不蒙着头祷告</a:t>
            </a:r>
            <a:endParaRPr lang="en-US" dirty="0">
              <a:solidFill>
                <a:srgbClr val="FFF815"/>
              </a:solidFill>
              <a:latin typeface="Calibri" charset="0"/>
            </a:endParaRPr>
          </a:p>
        </p:txBody>
      </p:sp>
    </p:spTree>
    <p:extLst>
      <p:ext uri="{BB962C8B-B14F-4D97-AF65-F5344CB8AC3E}">
        <p14:creationId xmlns:p14="http://schemas.microsoft.com/office/powerpoint/2010/main" val="352753539"/>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293" tIns="45647" rIns="91293" bIns="45647" anchor="ctr"/>
          <a:lstStyle/>
          <a:p>
            <a:pPr algn="l" eaLnBrk="0" hangingPunct="0"/>
            <a:endParaRPr lang="en-US" sz="3200">
              <a:solidFill>
                <a:srgbClr val="000000"/>
              </a:solidFill>
            </a:endParaRPr>
          </a:p>
        </p:txBody>
      </p:sp>
      <p:sp>
        <p:nvSpPr>
          <p:cNvPr id="205826" name="Rectangle 3"/>
          <p:cNvSpPr>
            <a:spLocks noGrp="1"/>
          </p:cNvSpPr>
          <p:nvPr>
            <p:ph type="ctrTitle" idx="4294967295"/>
          </p:nvPr>
        </p:nvSpPr>
        <p:spPr>
          <a:xfrm>
            <a:off x="381000" y="304800"/>
            <a:ext cx="8534400" cy="1143000"/>
          </a:xfrm>
        </p:spPr>
        <p:txBody>
          <a:bodyPr/>
          <a:lstStyle/>
          <a:p>
            <a:pPr eaLnBrk="1" hangingPunct="1"/>
            <a:r>
              <a:rPr lang="zh-CN" altLang="en-US" sz="5400" b="1" dirty="0">
                <a:solidFill>
                  <a:schemeClr val="bg1"/>
                </a:solidFill>
                <a:latin typeface="Calibri" charset="0"/>
              </a:rPr>
              <a:t>不要混淆正确的角色</a:t>
            </a:r>
            <a:r>
              <a:rPr lang="en-US" altLang="zh-CN" sz="5400" b="1" dirty="0">
                <a:solidFill>
                  <a:schemeClr val="bg1"/>
                </a:solidFill>
                <a:latin typeface="Calibri" charset="0"/>
              </a:rPr>
              <a:t>…</a:t>
            </a:r>
          </a:p>
        </p:txBody>
      </p:sp>
      <p:sp>
        <p:nvSpPr>
          <p:cNvPr id="205827" name="Rectangle 3"/>
          <p:cNvSpPr>
            <a:spLocks/>
          </p:cNvSpPr>
          <p:nvPr/>
        </p:nvSpPr>
        <p:spPr bwMode="auto">
          <a:xfrm>
            <a:off x="3131870" y="2171700"/>
            <a:ext cx="5695731"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社会</a:t>
            </a:r>
            <a:r>
              <a:rPr lang="en-US" sz="4800" dirty="0">
                <a:solidFill>
                  <a:srgbClr val="FFFFFF"/>
                </a:solidFill>
                <a:latin typeface="Calibri" charset="0"/>
              </a:rPr>
              <a:t> (11:13)</a:t>
            </a:r>
          </a:p>
        </p:txBody>
      </p:sp>
      <p:pic>
        <p:nvPicPr>
          <p:cNvPr id="205828" name="Picture 6"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6"/>
            <a:ext cx="2406650" cy="240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7" name="Rectangle 3"/>
          <p:cNvSpPr>
            <a:spLocks/>
          </p:cNvSpPr>
          <p:nvPr/>
        </p:nvSpPr>
        <p:spPr bwMode="auto">
          <a:xfrm>
            <a:off x="3131840" y="2933700"/>
            <a:ext cx="601216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p>
            <a:pPr marL="518306" indent="-518306" algn="l">
              <a:buFontTx/>
              <a:buChar char="•"/>
            </a:pPr>
            <a:r>
              <a:rPr lang="zh-CN" altLang="en-US" sz="4800" dirty="0">
                <a:solidFill>
                  <a:srgbClr val="FFFF00"/>
                </a:solidFill>
                <a:latin typeface="Calibri" charset="0"/>
              </a:rPr>
              <a:t>本质</a:t>
            </a:r>
            <a:r>
              <a:rPr lang="en-US" sz="4800" dirty="0">
                <a:solidFill>
                  <a:srgbClr val="FFFFFF"/>
                </a:solidFill>
                <a:latin typeface="Calibri" charset="0"/>
              </a:rPr>
              <a:t> (11:14-15)</a:t>
            </a:r>
          </a:p>
        </p:txBody>
      </p:sp>
    </p:spTree>
    <p:extLst>
      <p:ext uri="{BB962C8B-B14F-4D97-AF65-F5344CB8AC3E}">
        <p14:creationId xmlns:p14="http://schemas.microsoft.com/office/powerpoint/2010/main" val="42807787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457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7" grpId="0" build="p"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74" name="Rectangle 3"/>
          <p:cNvSpPr>
            <a:spLocks noGrp="1"/>
          </p:cNvSpPr>
          <p:nvPr>
            <p:ph type="ctrTitle" idx="4294967295"/>
          </p:nvPr>
        </p:nvSpPr>
        <p:spPr>
          <a:xfrm>
            <a:off x="838200" y="228600"/>
            <a:ext cx="7772400" cy="762000"/>
          </a:xfrm>
        </p:spPr>
        <p:txBody>
          <a:bodyPr/>
          <a:lstStyle/>
          <a:p>
            <a:pPr eaLnBrk="1" hangingPunct="1"/>
            <a:r>
              <a:rPr lang="zh-CN" altLang="en-US" sz="4000" dirty="0">
                <a:solidFill>
                  <a:schemeClr val="bg1"/>
                </a:solidFill>
                <a:latin typeface="Calibri" charset="0"/>
              </a:rPr>
              <a:t>格林多前 </a:t>
            </a:r>
            <a:r>
              <a:rPr lang="en-US" sz="4000" dirty="0">
                <a:solidFill>
                  <a:schemeClr val="bg1"/>
                </a:solidFill>
                <a:latin typeface="Calibri" charset="0"/>
              </a:rPr>
              <a:t>11:14-15</a:t>
            </a:r>
            <a:r>
              <a:rPr lang="en-US" sz="3200" dirty="0">
                <a:solidFill>
                  <a:schemeClr val="bg1"/>
                </a:solidFill>
                <a:latin typeface="Calibri" charset="0"/>
              </a:rPr>
              <a:t> </a:t>
            </a:r>
            <a:r>
              <a:rPr lang="en-US" altLang="zh-CN" sz="3200" dirty="0">
                <a:solidFill>
                  <a:schemeClr val="bg1"/>
                </a:solidFill>
                <a:latin typeface="Calibri" charset="0"/>
              </a:rPr>
              <a:t>CNV</a:t>
            </a:r>
            <a:endParaRPr lang="en-US" sz="3200" dirty="0">
              <a:solidFill>
                <a:schemeClr val="bg1"/>
              </a:solidFill>
              <a:latin typeface="Calibri" charset="0"/>
            </a:endParaRPr>
          </a:p>
        </p:txBody>
      </p:sp>
      <p:sp>
        <p:nvSpPr>
          <p:cNvPr id="7" name="Rectangle 3"/>
          <p:cNvSpPr txBox="1">
            <a:spLocks/>
          </p:cNvSpPr>
          <p:nvPr/>
        </p:nvSpPr>
        <p:spPr bwMode="auto">
          <a:xfrm>
            <a:off x="2700339" y="1600200"/>
            <a:ext cx="6291262" cy="3581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93" tIns="45647" rIns="91293" bIns="45647"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14</a:t>
            </a:r>
            <a:r>
              <a:rPr lang="zh-CN" altLang="en-US" sz="3600" dirty="0">
                <a:solidFill>
                  <a:srgbClr val="FFFFFF"/>
                </a:solidFill>
              </a:rPr>
              <a:t>人的本性不是也教导你们，如果男人有长头发，就是他的羞耻吗？ </a:t>
            </a:r>
            <a:r>
              <a:rPr lang="en-US" altLang="zh-CN" sz="3600" baseline="30000" dirty="0">
                <a:solidFill>
                  <a:srgbClr val="FFFFFF"/>
                </a:solidFill>
              </a:rPr>
              <a:t>15</a:t>
            </a:r>
            <a:r>
              <a:rPr lang="en-US" altLang="zh-CN" sz="3600" dirty="0">
                <a:solidFill>
                  <a:srgbClr val="FFFFFF"/>
                </a:solidFill>
              </a:rPr>
              <a:t> </a:t>
            </a:r>
            <a:r>
              <a:rPr lang="zh-CN" altLang="en-US" sz="3600" dirty="0">
                <a:solidFill>
                  <a:srgbClr val="FFFFFF"/>
                </a:solidFill>
              </a:rPr>
              <a:t>如果女人有长头发，不就是她的荣耀吗？因为头发是给她作盖头的。</a:t>
            </a:r>
            <a:endParaRPr lang="en-US" sz="3600" dirty="0">
              <a:solidFill>
                <a:srgbClr val="FFFFFF"/>
              </a:solidFill>
            </a:endParaRPr>
          </a:p>
        </p:txBody>
      </p:sp>
    </p:spTree>
    <p:extLst>
      <p:ext uri="{BB962C8B-B14F-4D97-AF65-F5344CB8AC3E}">
        <p14:creationId xmlns:p14="http://schemas.microsoft.com/office/powerpoint/2010/main" val="1274761370"/>
      </p:ext>
    </p:extLst>
  </p:cSld>
  <p:clrMapOvr>
    <a:masterClrMapping/>
  </p:clrMapOvr>
  <p:transition/>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ommunicating Bad News">
  <a:themeElements>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fontScheme name="Communicating Bad News">
      <a:majorFont>
        <a:latin typeface="Times New Roman"/>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clrMap bg1="dk2" tx1="lt1" bg2="dk1" tx2="lt2" accent1="accent1" accent2="accent2" accent3="accent3" accent4="accent4" accent5="accent5" accent6="accent6" hlink="hlink" folHlink="folHlink"/>
    </a:extraClrScheme>
    <a:extraClrScheme>
      <a:clrScheme name="Communicating Bad News 2">
        <a:dk1>
          <a:srgbClr val="000000"/>
        </a:dk1>
        <a:lt1>
          <a:srgbClr val="FDE3BA"/>
        </a:lt1>
        <a:dk2>
          <a:srgbClr val="000000"/>
        </a:dk2>
        <a:lt2>
          <a:srgbClr val="FF9933"/>
        </a:lt2>
        <a:accent1>
          <a:srgbClr val="FF6C49"/>
        </a:accent1>
        <a:accent2>
          <a:srgbClr val="99CCFF"/>
        </a:accent2>
        <a:accent3>
          <a:srgbClr val="FEEFD9"/>
        </a:accent3>
        <a:accent4>
          <a:srgbClr val="000000"/>
        </a:accent4>
        <a:accent5>
          <a:srgbClr val="FFBAB1"/>
        </a:accent5>
        <a:accent6>
          <a:srgbClr val="8AB9E7"/>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Communicating Bad New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2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9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TECHED">
  <a:themeElements>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fontScheme name="TECH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clrMap bg1="dk2" tx1="lt1" bg2="dk1" tx2="lt2" accent1="accent1" accent2="accent2" accent3="accent3" accent4="accent4" accent5="accent5" accent6="accent6" hlink="hlink" folHlink="folHlink"/>
    </a:extraClrScheme>
    <a:extraClrScheme>
      <a:clrScheme name="TECHED 2">
        <a:dk1>
          <a:srgbClr val="003300"/>
        </a:dk1>
        <a:lt1>
          <a:srgbClr val="A8C2B5"/>
        </a:lt1>
        <a:dk2>
          <a:srgbClr val="868686"/>
        </a:dk2>
        <a:lt2>
          <a:srgbClr val="2A5B49"/>
        </a:lt2>
        <a:accent1>
          <a:srgbClr val="00CC99"/>
        </a:accent1>
        <a:accent2>
          <a:srgbClr val="B3746D"/>
        </a:accent2>
        <a:accent3>
          <a:srgbClr val="D1DDD7"/>
        </a:accent3>
        <a:accent4>
          <a:srgbClr val="002A00"/>
        </a:accent4>
        <a:accent5>
          <a:srgbClr val="AAE2CA"/>
        </a:accent5>
        <a:accent6>
          <a:srgbClr val="A26862"/>
        </a:accent6>
        <a:hlink>
          <a:srgbClr val="7795B7"/>
        </a:hlink>
        <a:folHlink>
          <a:srgbClr val="00CCCC"/>
        </a:folHlink>
      </a:clrScheme>
      <a:clrMap bg1="lt1" tx1="dk1" bg2="lt2" tx2="dk2" accent1="accent1" accent2="accent2" accent3="accent3" accent4="accent4" accent5="accent5" accent6="accent6" hlink="hlink" folHlink="folHlink"/>
    </a:extraClrScheme>
    <a:extraClrScheme>
      <a:clrScheme name="TECHED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0_Default Design">
  <a:themeElements>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5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4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宋体"/>
        <a:cs typeface="宋体"/>
      </a:majorFont>
      <a:minorFont>
        <a:latin typeface="Calibri"/>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6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7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8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Geneva"/>
      </a:majorFont>
      <a:minorFont>
        <a:latin typeface="Arial"/>
        <a:ea typeface="ＭＳ Ｐゴシック"/>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9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Frame">
  <a:themeElements>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fontScheme name="Frame">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6_Office Theme">
  <a:themeElements>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7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8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75.xml><?xml version="1.0" encoding="utf-8"?>
<a:theme xmlns:a="http://schemas.openxmlformats.org/drawingml/2006/main" name="11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3_Expedition">
  <a:themeElements>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3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3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3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4_Expedition">
  <a:themeElements>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3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3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3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5_Expedition">
  <a:themeElements>
    <a:clrScheme name="15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5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5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5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5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5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ＭＳ Ｐゴシック"/>
        <a:cs typeface=""/>
      </a:majorFont>
      <a:minorFont>
        <a:latin typeface="Comic Sans M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Tx/>
          <a:buNone/>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Tx/>
          <a:buNone/>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9.xml><?xml version="1.0" encoding="utf-8"?>
<a:theme xmlns:a="http://schemas.openxmlformats.org/drawingml/2006/main" name="3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Tx/>
          <a:buNone/>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l" defTabSz="914400" rtl="0" eaLnBrk="0" fontAlgn="base" latinLnBrk="0" hangingPunct="0">
          <a:lnSpc>
            <a:spcPct val="100000"/>
          </a:lnSpc>
          <a:spcBef>
            <a:spcPct val="0"/>
          </a:spcBef>
          <a:spcAft>
            <a:spcPct val="0"/>
          </a:spcAft>
          <a:buClrTx/>
          <a:buSzTx/>
          <a:buFontTx/>
          <a:buNone/>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1.xml><?xml version="1.0" encoding="utf-8"?>
<a:theme xmlns:a="http://schemas.openxmlformats.org/drawingml/2006/main" name="10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2.xml><?xml version="1.0" encoding="utf-8"?>
<a:theme xmlns:a="http://schemas.openxmlformats.org/drawingml/2006/main" name="12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3.xml><?xml version="1.0" encoding="utf-8"?>
<a:theme xmlns:a="http://schemas.openxmlformats.org/drawingml/2006/main" name="13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4.xml><?xml version="1.0" encoding="utf-8"?>
<a:theme xmlns:a="http://schemas.openxmlformats.org/drawingml/2006/main" name="14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5.xml><?xml version="1.0" encoding="utf-8"?>
<a:theme xmlns:a="http://schemas.openxmlformats.org/drawingml/2006/main" name="3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5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7.xml><?xml version="1.0" encoding="utf-8"?>
<a:theme xmlns:a="http://schemas.openxmlformats.org/drawingml/2006/main" name="16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98.xml><?xml version="1.0" encoding="utf-8"?>
<a:theme xmlns:a="http://schemas.openxmlformats.org/drawingml/2006/main" name="7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7_Office Theme">
  <a:themeElements>
    <a:clrScheme name="">
      <a:dk1>
        <a:srgbClr val="000000"/>
      </a:dk1>
      <a:lt1>
        <a:srgbClr val="FFFFFF"/>
      </a:lt1>
      <a:dk2>
        <a:srgbClr val="A7A7A7"/>
      </a:dk2>
      <a:lt2>
        <a:srgbClr val="535353"/>
      </a:lt2>
      <a:accent1>
        <a:srgbClr val="F5EBC1"/>
      </a:accent1>
      <a:accent2>
        <a:srgbClr val="FFCC00"/>
      </a:accent2>
      <a:accent3>
        <a:srgbClr val="FFFFFF"/>
      </a:accent3>
      <a:accent4>
        <a:srgbClr val="000000"/>
      </a:accent4>
      <a:accent5>
        <a:srgbClr val="F9F3DD"/>
      </a:accent5>
      <a:accent6>
        <a:srgbClr val="E7B900"/>
      </a:accent6>
      <a:hlink>
        <a:srgbClr val="0000FF"/>
      </a:hlink>
      <a:folHlink>
        <a:srgbClr val="FF00FF"/>
      </a:folHlink>
    </a:clrScheme>
    <a:fontScheme name="Office Theme">
      <a:majorFont>
        <a:latin typeface="Helvetica"/>
        <a:ea typeface="ＭＳ Ｐゴシック"/>
        <a:cs typeface="Helvetica"/>
      </a:majorFont>
      <a:minorFont>
        <a:latin typeface="Helvetica"/>
        <a:ea typeface="ＭＳ Ｐゴシック"/>
        <a:cs typeface="Helvetic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spDef>
    <a:lnDef>
      <a:spPr bwMode="auto">
        <a:xfrm>
          <a:off x="0" y="0"/>
          <a:ext cx="1" cy="1"/>
        </a:xfrm>
        <a:custGeom>
          <a:avLst/>
          <a:gdLst/>
          <a:ahLst/>
          <a:cxnLst/>
          <a:rect l="0" t="0" r="0" b="0"/>
          <a:pathLst/>
        </a:custGeom>
        <a:solidFill>
          <a:srgbClr val="FFFFFF"/>
        </a:solidFill>
        <a:ln w="25400" cap="flat" cmpd="sng" algn="ctr">
          <a:solidFill>
            <a:srgbClr val="F5EBC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45719" tIns="45719" rIns="45719" bIns="45719" numCol="1" anchor="ctr" anchorCtr="0" compatLnSpc="1">
        <a:prstTxWarp prst="textNoShape">
          <a:avLst/>
        </a:prstTxWarp>
      </a:bodyPr>
      <a:lstStyle>
        <a:defPPr marL="457200" marR="0" indent="0" algn="l" defTabSz="914400" rtl="0" eaLnBrk="1"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sym typeface="Arial" charset="0"/>
          </a:defRPr>
        </a:defPPr>
      </a:lstStyle>
    </a:lnDef>
  </a:objectDefaults>
  <a:extraClrSchemeLst/>
</a:theme>
</file>

<file path=ppt/theme/themeOverride1.xml><?xml version="1.0" encoding="utf-8"?>
<a:themeOverride xmlns:a="http://schemas.openxmlformats.org/drawingml/2006/main">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4.xml><?xml version="1.0" encoding="utf-8"?>
<a:themeOverride xmlns:a="http://schemas.openxmlformats.org/drawingml/2006/main">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themeOverride>
</file>

<file path=ppt/theme/themeOverride5.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13162</TotalTime>
  <Words>17621</Words>
  <Application>Microsoft Macintosh PowerPoint</Application>
  <PresentationFormat>On-screen Show (4:3)</PresentationFormat>
  <Paragraphs>2184</Paragraphs>
  <Slides>361</Slides>
  <Notes>301</Notes>
  <HiddenSlides>0</HiddenSlides>
  <MMClips>0</MMClips>
  <ScaleCrop>false</ScaleCrop>
  <HeadingPairs>
    <vt:vector size="8" baseType="variant">
      <vt:variant>
        <vt:lpstr>Fonts Used</vt:lpstr>
      </vt:variant>
      <vt:variant>
        <vt:i4>56</vt:i4>
      </vt:variant>
      <vt:variant>
        <vt:lpstr>Theme</vt:lpstr>
      </vt:variant>
      <vt:variant>
        <vt:i4>101</vt:i4>
      </vt:variant>
      <vt:variant>
        <vt:lpstr>Embedded OLE Servers</vt:lpstr>
      </vt:variant>
      <vt:variant>
        <vt:i4>1</vt:i4>
      </vt:variant>
      <vt:variant>
        <vt:lpstr>Slide Titles</vt:lpstr>
      </vt:variant>
      <vt:variant>
        <vt:i4>361</vt:i4>
      </vt:variant>
    </vt:vector>
  </HeadingPairs>
  <TitlesOfParts>
    <vt:vector size="519" baseType="lpstr">
      <vt:lpstr>.AppleSystemUIFont</vt:lpstr>
      <vt:lpstr>acme secret agent</vt:lpstr>
      <vt:lpstr>Alan Den</vt:lpstr>
      <vt:lpstr>Aramis Regular</vt:lpstr>
      <vt:lpstr>Arial Bold</vt:lpstr>
      <vt:lpstr>Arial Bold Italic</vt:lpstr>
      <vt:lpstr>Arial Unicode MS</vt:lpstr>
      <vt:lpstr>Arial-BoldMT</vt:lpstr>
      <vt:lpstr>Bizarro Regular</vt:lpstr>
      <vt:lpstr>Chicago</vt:lpstr>
      <vt:lpstr>Engravers MT Bold</vt:lpstr>
      <vt:lpstr>Eraser</vt:lpstr>
      <vt:lpstr>Kai</vt:lpstr>
      <vt:lpstr>Microsoft YaHei</vt:lpstr>
      <vt:lpstr>Microsoft YaHei Light</vt:lpstr>
      <vt:lpstr>Microsoft YaHei UI</vt:lpstr>
      <vt:lpstr>MingLiU</vt:lpstr>
      <vt:lpstr>MS PGothic</vt:lpstr>
      <vt:lpstr>MS PGothic</vt:lpstr>
      <vt:lpstr>Sand</vt:lpstr>
      <vt:lpstr>黑体</vt:lpstr>
      <vt:lpstr>黑体</vt:lpstr>
      <vt:lpstr>宋体</vt:lpstr>
      <vt:lpstr>宋体</vt:lpstr>
      <vt:lpstr>Times</vt:lpstr>
      <vt:lpstr>ヒラギノ角ゴ Pro W3</vt:lpstr>
      <vt:lpstr>Abadi MT Condensed Extra Bold</vt:lpstr>
      <vt:lpstr>Apple Chancery</vt:lpstr>
      <vt:lpstr>Arial</vt:lpstr>
      <vt:lpstr>Arial Black</vt:lpstr>
      <vt:lpstr>Arial Narrow</vt:lpstr>
      <vt:lpstr>Arial Narrow Bold</vt:lpstr>
      <vt:lpstr>Arial Rounded MT Bold</vt:lpstr>
      <vt:lpstr>Avenir</vt:lpstr>
      <vt:lpstr>Book Antiqua</vt:lpstr>
      <vt:lpstr>Bwgrki</vt:lpstr>
      <vt:lpstr>Bwgrkl</vt:lpstr>
      <vt:lpstr>Bwhebb</vt:lpstr>
      <vt:lpstr>Calibri</vt:lpstr>
      <vt:lpstr>Calisto MT</vt:lpstr>
      <vt:lpstr>Century Gothic</vt:lpstr>
      <vt:lpstr>Comic Sans MS</vt:lpstr>
      <vt:lpstr>Engravers MT</vt:lpstr>
      <vt:lpstr>Geneva</vt:lpstr>
      <vt:lpstr>Haettenschweiler</vt:lpstr>
      <vt:lpstr>Helvetica</vt:lpstr>
      <vt:lpstr>Impact</vt:lpstr>
      <vt:lpstr>Monotype Sorts</vt:lpstr>
      <vt:lpstr>Papyrus</vt:lpstr>
      <vt:lpstr>Stencil</vt:lpstr>
      <vt:lpstr>Symbol</vt:lpstr>
      <vt:lpstr>Tahoma</vt:lpstr>
      <vt:lpstr>Times New Roman</vt:lpstr>
      <vt:lpstr>Trebuchet MS</vt:lpstr>
      <vt:lpstr>Verdana</vt:lpstr>
      <vt:lpstr>Wingdings</vt:lpstr>
      <vt:lpstr>Expedition</vt:lpstr>
      <vt:lpstr>4_Expedition</vt:lpstr>
      <vt:lpstr>8_Blank Presentation</vt:lpstr>
      <vt:lpstr>1_Compass</vt:lpstr>
      <vt:lpstr>10_Blank Presentation</vt:lpstr>
      <vt:lpstr>Slit</vt:lpstr>
      <vt:lpstr>11_Blank Presentation</vt:lpstr>
      <vt:lpstr>5_Default Design</vt:lpstr>
      <vt:lpstr>6_Default Design</vt:lpstr>
      <vt:lpstr>7_Expedition</vt:lpstr>
      <vt:lpstr>Radar</vt:lpstr>
      <vt:lpstr>1_Story</vt:lpstr>
      <vt:lpstr>16_Default Design</vt:lpstr>
      <vt:lpstr>21_Blank Presentation</vt:lpstr>
      <vt:lpstr>17_Default Design</vt:lpstr>
      <vt:lpstr>Communicating Bad News</vt:lpstr>
      <vt:lpstr>18_Default Design</vt:lpstr>
      <vt:lpstr>22_Blank Presentation</vt:lpstr>
      <vt:lpstr>19_Default Design</vt:lpstr>
      <vt:lpstr>TECHED</vt:lpstr>
      <vt:lpstr>1_SUNRISE</vt:lpstr>
      <vt:lpstr>23_Blank Presentation</vt:lpstr>
      <vt:lpstr>12_Expedition</vt:lpstr>
      <vt:lpstr>ZESTY</vt:lpstr>
      <vt:lpstr>20_Default Design</vt:lpstr>
      <vt:lpstr>TECH</vt:lpstr>
      <vt:lpstr>24_Blank Presentation</vt:lpstr>
      <vt:lpstr>21_Default Design</vt:lpstr>
      <vt:lpstr>1_Gleam</vt:lpstr>
      <vt:lpstr>2_Office Theme</vt:lpstr>
      <vt:lpstr>Default Design</vt:lpstr>
      <vt:lpstr>2_Story</vt:lpstr>
      <vt:lpstr>3_Story</vt:lpstr>
      <vt:lpstr>1_Default Design</vt:lpstr>
      <vt:lpstr>4_Story</vt:lpstr>
      <vt:lpstr>5_Story</vt:lpstr>
      <vt:lpstr>6_Story</vt:lpstr>
      <vt:lpstr>7_Story</vt:lpstr>
      <vt:lpstr>8_Story</vt:lpstr>
      <vt:lpstr>Blank Presentation</vt:lpstr>
      <vt:lpstr>Kimono</vt:lpstr>
      <vt:lpstr>9_Story</vt:lpstr>
      <vt:lpstr>Story</vt:lpstr>
      <vt:lpstr>3_Office Theme</vt:lpstr>
      <vt:lpstr>Frame</vt:lpstr>
      <vt:lpstr>1_Blank Presentation</vt:lpstr>
      <vt:lpstr>1_Ripple</vt:lpstr>
      <vt:lpstr>2_Default Design</vt:lpstr>
      <vt:lpstr>4_Office Theme</vt:lpstr>
      <vt:lpstr>2_Ripple</vt:lpstr>
      <vt:lpstr>Office Theme</vt:lpstr>
      <vt:lpstr>Compass</vt:lpstr>
      <vt:lpstr>Globe</vt:lpstr>
      <vt:lpstr>4_Ripple</vt:lpstr>
      <vt:lpstr>5_Office Theme</vt:lpstr>
      <vt:lpstr>Ripple</vt:lpstr>
      <vt:lpstr>1_Office Theme</vt:lpstr>
      <vt:lpstr>6_Office Theme</vt:lpstr>
      <vt:lpstr>1_Slit</vt:lpstr>
      <vt:lpstr>2_Blank Presentation</vt:lpstr>
      <vt:lpstr>1_Kimono</vt:lpstr>
      <vt:lpstr>7_Office Theme</vt:lpstr>
      <vt:lpstr>Beam</vt:lpstr>
      <vt:lpstr>White on Black Background</vt:lpstr>
      <vt:lpstr>3_Default Design</vt:lpstr>
      <vt:lpstr>1_untitled 3</vt:lpstr>
      <vt:lpstr>4_Blank Presentation</vt:lpstr>
      <vt:lpstr>5_Blank Presentation</vt:lpstr>
      <vt:lpstr>6_Blank Presentation</vt:lpstr>
      <vt:lpstr>7_Blank Presentation</vt:lpstr>
      <vt:lpstr>9_Blank Presentation</vt:lpstr>
      <vt:lpstr>12_Blank Presentation</vt:lpstr>
      <vt:lpstr>2_Expedition</vt:lpstr>
      <vt:lpstr>8_Office Theme</vt:lpstr>
      <vt:lpstr>11_Story</vt:lpstr>
      <vt:lpstr>22_Default Design</vt:lpstr>
      <vt:lpstr>13_Expedition</vt:lpstr>
      <vt:lpstr>14_Expedition</vt:lpstr>
      <vt:lpstr>15_Expedition</vt:lpstr>
      <vt:lpstr>1_Skyline</vt:lpstr>
      <vt:lpstr>Gesture</vt:lpstr>
      <vt:lpstr>4_Default Design</vt:lpstr>
      <vt:lpstr>3_Blank Presentation</vt:lpstr>
      <vt:lpstr>1_Expedition</vt:lpstr>
      <vt:lpstr>Crumple</vt:lpstr>
      <vt:lpstr>13_Blank Presentation</vt:lpstr>
      <vt:lpstr>7_Default Design</vt:lpstr>
      <vt:lpstr>2_White on Black Background</vt:lpstr>
      <vt:lpstr>3_White on Black Background</vt:lpstr>
      <vt:lpstr>9_Office Theme</vt:lpstr>
      <vt:lpstr>10_Office Theme</vt:lpstr>
      <vt:lpstr>12_Office Theme</vt:lpstr>
      <vt:lpstr>13_Office Theme</vt:lpstr>
      <vt:lpstr>14_Office Theme</vt:lpstr>
      <vt:lpstr>3_Ripple</vt:lpstr>
      <vt:lpstr>15_Office Theme</vt:lpstr>
      <vt:lpstr>16_Office Theme</vt:lpstr>
      <vt:lpstr>7_Ripple</vt:lpstr>
      <vt:lpstr>17_Office Theme</vt:lpstr>
      <vt:lpstr>51_Blank Presentation</vt:lpstr>
      <vt:lpstr>23_Default Design</vt:lpstr>
      <vt:lpstr>Worksheet</vt:lpstr>
      <vt:lpstr>吃不吃肉? 格林多前10</vt:lpstr>
      <vt:lpstr>不可在拜偶像 的禁忌上倦怠</vt:lpstr>
      <vt:lpstr>火</vt:lpstr>
      <vt:lpstr>恶鬼</vt:lpstr>
      <vt:lpstr>这是一篇关于万圣节的童话故事，这种鬼文化不光是中国有，西方也有。这也是偶像的一种</vt:lpstr>
      <vt:lpstr>恶鬼</vt:lpstr>
      <vt:lpstr>为何不可…</vt:lpstr>
      <vt:lpstr>I. 拜偶像必被神惩罚  (10:1-13).</vt:lpstr>
      <vt:lpstr>A. 神对以色列施行的审判 是我们的前车之鉴 (10:1-11).</vt:lpstr>
      <vt:lpstr>PowerPoint Presentation</vt:lpstr>
      <vt:lpstr>林前10:1-4 (CNV)</vt:lpstr>
      <vt:lpstr>云柱</vt:lpstr>
      <vt:lpstr>海</vt:lpstr>
      <vt:lpstr>领袖</vt:lpstr>
      <vt:lpstr>食物</vt:lpstr>
      <vt:lpstr>水</vt:lpstr>
      <vt:lpstr>林前10:5 (CNV)</vt:lpstr>
      <vt:lpstr>探子回报</vt:lpstr>
      <vt:lpstr>“多数派”报告</vt:lpstr>
      <vt:lpstr>“少数派”报告</vt:lpstr>
      <vt:lpstr>神的决定</vt:lpstr>
      <vt:lpstr>金牛犊 事件</vt:lpstr>
      <vt:lpstr>林前 10:6-8 (CNV)</vt:lpstr>
      <vt:lpstr>林前 10:9-11 (CNV)</vt:lpstr>
      <vt:lpstr>可拉的叛乱</vt:lpstr>
      <vt:lpstr>铜蛇</vt:lpstr>
      <vt:lpstr>B. 当受诱惑时，谦卑的接受上帝的帮助(10:12-13).</vt:lpstr>
      <vt:lpstr>林前10:12 (CNV)</vt:lpstr>
      <vt:lpstr>偶像是不当的</vt:lpstr>
      <vt:lpstr>"Idolatry is OK" Man</vt:lpstr>
      <vt:lpstr>"Idolatry is OK" Woman</vt:lpstr>
      <vt:lpstr>林前10:13 (CNV)</vt:lpstr>
      <vt:lpstr>C. 上帝会以你有参与信奉异教而审判你.</vt:lpstr>
      <vt:lpstr>主要候选人</vt:lpstr>
      <vt:lpstr>神也审判 性犯罪</vt:lpstr>
      <vt:lpstr>How many really have AIDS?</vt:lpstr>
      <vt:lpstr>男同性恋爱滋病患者灾区, 1997</vt:lpstr>
      <vt:lpstr>II. 神惩罚我们拜偶像的行为， 因为那是邪恶的  (10:14-22).</vt:lpstr>
      <vt:lpstr>A. 主的晚餐是圣洁的，而祭过偶像的食物是污秽的，因此当避免它(10:14-22).</vt:lpstr>
      <vt:lpstr>林前10:14 (CNV)</vt:lpstr>
      <vt:lpstr>林前10:15-18 (CNV)</vt:lpstr>
      <vt:lpstr>爱筵</vt:lpstr>
      <vt:lpstr>杯</vt:lpstr>
      <vt:lpstr>林前 10:19-22 (CNV)</vt:lpstr>
      <vt:lpstr>B. 参与异教崇拜一定会受到神的惩罚</vt:lpstr>
      <vt:lpstr>远离拜偶像，否则神定不以你交鬼为无罪</vt:lpstr>
      <vt:lpstr>如何不犯拜偶像的罪…</vt:lpstr>
      <vt:lpstr>林前10:23-24 (CNV)</vt:lpstr>
      <vt:lpstr>林前10:25-27 (CNV)</vt:lpstr>
      <vt:lpstr>林前10:28-30 (CNV)</vt:lpstr>
      <vt:lpstr>如何不犯拜偶像的罪…</vt:lpstr>
      <vt:lpstr>林前10:31–11:1 (CNV)</vt:lpstr>
      <vt:lpstr>Slides on  哥林多前 11</vt:lpstr>
      <vt:lpstr>A. 女性不应该担任牧师或教师的角色，对整个教会行使权威。</vt:lpstr>
      <vt:lpstr>两性人Androgyny </vt:lpstr>
      <vt:lpstr>女人该做什么呢？</vt:lpstr>
      <vt:lpstr>PowerPoint Presentation</vt:lpstr>
      <vt:lpstr>天啊，语言的演变…</vt:lpstr>
      <vt:lpstr>过去谁需要戴头巾?</vt:lpstr>
      <vt:lpstr>格林多前 11:2 CNV</vt:lpstr>
      <vt:lpstr>迈向中心思想…</vt:lpstr>
      <vt:lpstr>I. 抵制两性的区别会使权威蒙羞</vt:lpstr>
      <vt:lpstr>为何保持区别?</vt:lpstr>
      <vt:lpstr>上帝的 权力 架构</vt:lpstr>
      <vt:lpstr>“头”意味着什么?</vt:lpstr>
      <vt:lpstr>“头”意味着什么?</vt:lpstr>
      <vt:lpstr>上帝的 权力 架构</vt:lpstr>
      <vt:lpstr>格林多前 11:4 CNV</vt:lpstr>
      <vt:lpstr>维恩·格鲁德姆对预言的定义</vt:lpstr>
      <vt:lpstr>什么是预言? </vt:lpstr>
      <vt:lpstr>格林多前 11:4 CNV</vt:lpstr>
      <vt:lpstr>格林多前 11:5-6 CNV</vt:lpstr>
      <vt:lpstr>Flowing Hair</vt:lpstr>
      <vt:lpstr>Bald Mona Lisa</vt:lpstr>
      <vt:lpstr>Bald Hair</vt:lpstr>
      <vt:lpstr>妇女应该载着面纱来崇拜吗？</vt:lpstr>
      <vt:lpstr>面纱在婚礼上是美丽的...</vt:lpstr>
      <vt:lpstr>在今天大多数社会中，戴头罩会发出错误的信号 - 我们是与社会惯例脱节</vt:lpstr>
      <vt:lpstr>B. 今天我们仍然要在敬拜中保守我们从神而来的权柄</vt:lpstr>
      <vt:lpstr>提摩太前书 2:11-15</vt:lpstr>
      <vt:lpstr>B. 今天我们仍然要在敬拜中保守我们从神而来的权柄</vt:lpstr>
      <vt:lpstr>I. 抵制两性的区别会使权威蒙羞</vt:lpstr>
      <vt:lpstr>II. 按照创造时的顺序，妻子应该顺从丈夫</vt:lpstr>
      <vt:lpstr>A. 在哥林多，妻子蒙头显示了丈夫们从创世以来的 领导权(11:7-12)</vt:lpstr>
      <vt:lpstr>格林多前11:7 NLT</vt:lpstr>
      <vt:lpstr>两性平等</vt:lpstr>
      <vt:lpstr>犹太男子 在新约时代 祈祷时 有没有盖住头部？</vt:lpstr>
      <vt:lpstr>在哥林多的妇女祷告时蒙着头，因为丈夫们是他们的主导 (11:8-10)</vt:lpstr>
      <vt:lpstr>格林多前 11:8-10 CNV</vt:lpstr>
      <vt:lpstr>格林多前 11:11-12 CNV</vt:lpstr>
      <vt:lpstr>“然而在主里面，女人不可以没有男人，男人也不可以没有女人。” 格林多前 11:11</vt:lpstr>
      <vt:lpstr>格林多前 11:11-12 CNV</vt:lpstr>
      <vt:lpstr>B. 如今，妻子们也必须尊重丈夫的领导权。</vt:lpstr>
      <vt:lpstr>III. 含混性别有损见证</vt:lpstr>
      <vt:lpstr>不要混淆正确的角色…</vt:lpstr>
      <vt:lpstr>格林多前 11:13 CNV</vt:lpstr>
      <vt:lpstr>不蒙着头祷告</vt:lpstr>
      <vt:lpstr>不要混淆正确的角色…</vt:lpstr>
      <vt:lpstr>格林多前 11:14-15 CNV</vt:lpstr>
      <vt:lpstr>Quellendorf, Germany</vt:lpstr>
      <vt:lpstr>看好您的部分</vt:lpstr>
      <vt:lpstr>不要混淆正确的角色…</vt:lpstr>
      <vt:lpstr>格林多前 11:16 ＣＮＶ</vt:lpstr>
      <vt:lpstr>他可以做的更好！</vt:lpstr>
      <vt:lpstr>PowerPoint Presentation</vt:lpstr>
      <vt:lpstr>PowerPoint Presentation</vt:lpstr>
      <vt:lpstr>你们（妻子）应该做什么?</vt:lpstr>
      <vt:lpstr>你们（其他人）应该做什么?</vt:lpstr>
      <vt:lpstr>放弃你的权力…</vt:lpstr>
      <vt:lpstr>提摩太前书</vt:lpstr>
      <vt:lpstr>A. 女性不应该担任牧师或教师的角色，对整个教会行使权威。</vt:lpstr>
      <vt:lpstr>PowerPoint Presentation</vt:lpstr>
      <vt:lpstr>PowerPoint Presentation</vt:lpstr>
      <vt:lpstr>男人的祷告  2:8 </vt:lpstr>
      <vt:lpstr>男人的祷告 2:8  </vt:lpstr>
      <vt:lpstr>女人的装饰 （2：9-10）</vt:lpstr>
      <vt:lpstr>女人的装饰 （2：9-10）  </vt:lpstr>
      <vt:lpstr>顺服 2:11-12</vt:lpstr>
      <vt:lpstr>女人应该作的是什么?</vt:lpstr>
      <vt:lpstr>PowerPoint Presentation</vt:lpstr>
      <vt:lpstr>谁愿意来处理这个问题？</vt:lpstr>
      <vt:lpstr>PowerPoint Presentation</vt:lpstr>
      <vt:lpstr>PowerPoint Presentation</vt:lpstr>
      <vt:lpstr>PowerPoint Presentation</vt:lpstr>
      <vt:lpstr>PowerPoint Presentation</vt:lpstr>
      <vt:lpstr>女人该做什么呢？</vt:lpstr>
      <vt:lpstr>PowerPoint Presentation</vt:lpstr>
      <vt:lpstr>PowerPoint Presentation</vt:lpstr>
      <vt:lpstr>PowerPoint Presentation</vt:lpstr>
      <vt:lpstr>PowerPoint Presentation</vt:lpstr>
      <vt:lpstr>Q:但为什么保罗禁止女性在公开崇拜中教导男性？</vt:lpstr>
      <vt:lpstr>提摩太前书 2:11-15</vt:lpstr>
      <vt:lpstr>女人的顺服 2:11-12 </vt:lpstr>
      <vt:lpstr>文化: 静默与教导</vt:lpstr>
      <vt:lpstr>真理：权柄-顺服</vt:lpstr>
      <vt:lpstr>提摩太前书 2:11-14</vt:lpstr>
      <vt:lpstr>不平凡的晚餐</vt:lpstr>
      <vt:lpstr>莎拉去大教堂...</vt:lpstr>
      <vt:lpstr>"这样做是为了记念我"</vt:lpstr>
      <vt:lpstr>在主的圣餐你如何能荣耀神？</vt:lpstr>
      <vt:lpstr>逾越节和主的圣餐</vt:lpstr>
      <vt:lpstr>I. 向外看时要注意你与其他信徒的关系</vt:lpstr>
      <vt:lpstr>格林多前11:17-19 (CNV)</vt:lpstr>
      <vt:lpstr>格林多前 11:20-22 (CNV)</vt:lpstr>
      <vt:lpstr>爱 筵</vt:lpstr>
      <vt:lpstr>林前10:15-18 (CNV)</vt:lpstr>
      <vt:lpstr>在耶稣的逾越节座位</vt:lpstr>
      <vt:lpstr>现代逾越节</vt:lpstr>
      <vt:lpstr>马太福音 5:23-24</vt:lpstr>
      <vt:lpstr>I. 向外看时要注意你与其他信徒的关系</vt:lpstr>
      <vt:lpstr>II. 回过头来看基督为你而死</vt:lpstr>
      <vt:lpstr>格林多前 11:23-25</vt:lpstr>
      <vt:lpstr>逾越节的过去的意义</vt:lpstr>
      <vt:lpstr>四杯 (出 6:6-7)</vt:lpstr>
      <vt:lpstr>纪念志庆的秩序</vt:lpstr>
      <vt:lpstr>逾越节家宴板</vt:lpstr>
      <vt:lpstr>纪念志庆的秩序</vt:lpstr>
      <vt:lpstr>"这是我的身体，为你们舍的…"</vt:lpstr>
      <vt:lpstr>四杯 (出 6:6-7)</vt:lpstr>
      <vt:lpstr>纪念志庆的秩序</vt:lpstr>
      <vt:lpstr>“这杯是用我的血所立的新约…”  (林前11:25 新译本) (耶31: 31-34)</vt:lpstr>
      <vt:lpstr>Song</vt:lpstr>
      <vt:lpstr>II. 回过头来看基督为你而死</vt:lpstr>
      <vt:lpstr>III. 向前期待着基督再来</vt:lpstr>
      <vt:lpstr>格林多前11:26 (CNV)</vt:lpstr>
      <vt:lpstr>纪念志庆的秩序</vt:lpstr>
      <vt:lpstr>"今年,我们在这里。  明年在耶路撒冷!"</vt:lpstr>
      <vt:lpstr>III. 向前期待着基督再来</vt:lpstr>
      <vt:lpstr>IV.  向内认罪</vt:lpstr>
      <vt:lpstr>哥林多前11:27-29 (CNV)</vt:lpstr>
      <vt:lpstr>格林多前11:30-32 (CNV)</vt:lpstr>
      <vt:lpstr>格林多前11:33-34 (CNV)</vt:lpstr>
      <vt:lpstr>除酵节的盛宴</vt:lpstr>
      <vt:lpstr>“燃烧所有的酵母！”</vt:lpstr>
      <vt:lpstr>思考！</vt:lpstr>
      <vt:lpstr>在主的圣餐你如何能荣耀神？</vt:lpstr>
      <vt:lpstr>PowerPoint Presentation</vt:lpstr>
      <vt:lpstr>四个主要方向</vt:lpstr>
      <vt:lpstr>要正确地回顾他的死亡，并向前期待着他的回归。我们需要向外看别人，向内看我们自己的生活。</vt:lpstr>
      <vt:lpstr>John 3:16</vt:lpstr>
      <vt:lpstr>你有什么样向外或向内的问题 需要即刻处理的吗？</vt:lpstr>
      <vt:lpstr>Slides on  哥林多前 12</vt:lpstr>
      <vt:lpstr>属灵的恩赐</vt:lpstr>
      <vt:lpstr>I. 理解属灵恩赐应当从尊基督为主开始(12:1-3).</vt:lpstr>
      <vt:lpstr>格林多前 12:1-3 (CNV)</vt:lpstr>
      <vt:lpstr>哥林多前12 的基本议题</vt:lpstr>
      <vt:lpstr>什么是属灵的恩赐?</vt:lpstr>
      <vt:lpstr> 什么     是属灵的恩赐?</vt:lpstr>
      <vt:lpstr>我?  天才?</vt:lpstr>
      <vt:lpstr>哥林多前12 的基本议题</vt:lpstr>
      <vt:lpstr>格林多前 12:1-3 (CNV)</vt:lpstr>
      <vt:lpstr>II. 不同的恩赐在三位一体的神中合一  (12:4-6).</vt:lpstr>
      <vt:lpstr>格林多前 12:4-6 (CNV)</vt:lpstr>
      <vt:lpstr>给予</vt:lpstr>
      <vt:lpstr>恩赐的基础与结果</vt:lpstr>
      <vt:lpstr>给予</vt:lpstr>
      <vt:lpstr>委任</vt:lpstr>
      <vt:lpstr>恩赐的基础与结果</vt:lpstr>
      <vt:lpstr>赐能力</vt:lpstr>
      <vt:lpstr>恩赐的基础与性质</vt:lpstr>
      <vt:lpstr>重点</vt:lpstr>
      <vt:lpstr>三一神的参与</vt:lpstr>
      <vt:lpstr>我们怎么看得出圣灵是否在你的生命中运行?</vt:lpstr>
      <vt:lpstr>恩赐都是从圣灵来的 (12:7-11)</vt:lpstr>
      <vt:lpstr>圣灵给予每种恩赐 (12:8)</vt:lpstr>
      <vt:lpstr>圣灵给予每种恩赐  (12:9-10a)</vt:lpstr>
      <vt:lpstr>圣灵给予每种恩赐 (12:10b-11a)</vt:lpstr>
      <vt:lpstr>圣灵随己意，把恩赐分给我们 (12:11b)</vt:lpstr>
      <vt:lpstr>谁比较重要?</vt:lpstr>
      <vt:lpstr>在教会里，谁比较重要呢? (12:12-31)</vt:lpstr>
      <vt:lpstr>I. 教会需要所有不同的恩赐来成型。 (12:12-13).</vt:lpstr>
      <vt:lpstr>A. 一个身体有许多肢体(12:12).</vt:lpstr>
      <vt:lpstr>B. 信徒虽不同，仍然组成一个身体 (12:13)</vt:lpstr>
      <vt:lpstr>ATHENS</vt:lpstr>
      <vt:lpstr>什么是圣灵的洗礼?</vt:lpstr>
      <vt:lpstr>在灵里畅游 - 珀斯,西澳大利亚州</vt:lpstr>
      <vt:lpstr>在五旬节，到底发生了什么事？</vt:lpstr>
      <vt:lpstr>几种对圣灵洗礼的不同理解</vt:lpstr>
      <vt:lpstr>圣灵洗礼的看法</vt:lpstr>
      <vt:lpstr>洗礼 vs 充满</vt:lpstr>
      <vt:lpstr>洗礼 vs 充满</vt:lpstr>
      <vt:lpstr>II. 我们需要运用恩赐，使教会能够运作(12:14-20)</vt:lpstr>
      <vt:lpstr>A. 在教会里，每个人都有不同恩赐。(12:14)</vt:lpstr>
      <vt:lpstr>"身子原不是一个肢体，乃是许多 肢体。" (12:14)</vt:lpstr>
      <vt:lpstr>B. 拥有比较不起眼的恩赐的信徒，不因该认为自己不重要。 (12:15-16).</vt:lpstr>
      <vt:lpstr>C. 在教会的多样性，使他更有效率  (12:17-20).</vt:lpstr>
      <vt:lpstr>III. 因当谦卑地使用属灵恩赐(12:21-26).</vt:lpstr>
      <vt:lpstr>信徒不因该对其他的比较不起眼的肢体说,  “我不需要你！”(12:21)</vt:lpstr>
      <vt:lpstr>看似卑微的恩赐，更不能少 (12:22)</vt:lpstr>
      <vt:lpstr>看似不体面的恩赐，更要尊荣他 (12:23a)</vt:lpstr>
      <vt:lpstr>恩赐看似不 俊 美 的 ， 越 发 得 着 俊 美(12:23b)</vt:lpstr>
      <vt:lpstr>拥有出众的恩赐的信徒， 我们无须特别肯定他(12:24a)</vt:lpstr>
      <vt:lpstr>神会加倍尊荣那些默默在幕后服侍的肢体(12:24b).</vt:lpstr>
      <vt:lpstr>神看重每一个肢体，我们也要彼此相顾(12:25-26).</vt:lpstr>
      <vt:lpstr>IV. 教会需要不同恩赐的配搭，使得教会多元化。 (12:27-31).</vt:lpstr>
      <vt:lpstr>A. 教会有许多不同的肢体(12:27).</vt:lpstr>
      <vt:lpstr>B. 不同的阶层，有不同的恩赐，说明信徒各有不同恩赐。 (12:28-30).</vt:lpstr>
      <vt:lpstr>C. 渴慕恩赐的目的是要来 造就教会(12:31).</vt:lpstr>
      <vt:lpstr>四种原因为何我们彼此需要</vt:lpstr>
      <vt:lpstr>林前12的中心思想</vt:lpstr>
      <vt:lpstr>Slides on  哥林多前 13</vt:lpstr>
      <vt:lpstr>林前13的中心思想</vt:lpstr>
      <vt:lpstr>I. 爱超越恩赐(13:1-3).</vt:lpstr>
      <vt:lpstr>若使用方言到淋漓尽致，却没有爱，就算不得什么(13:1).</vt:lpstr>
      <vt:lpstr>Reversing Babel</vt:lpstr>
      <vt:lpstr>若 有 先 知 讲 道 之 能，却没有爱就不得什么。(13:2a)</vt:lpstr>
      <vt:lpstr>也明白各样的奥秘，各样的知识；并且有全备的信，叫我能够移山，却没有爱，我就算不得甚么。(13:2b)</vt:lpstr>
      <vt:lpstr>我若有先知讲道的恩赐，也明白各样的奥秘，各样的知识；并且有全备的信，叫我能够移山，却没有爱，我就算不得甚么。(13:2c)</vt:lpstr>
      <vt:lpstr>并且有全备的信，叫我能够移山，却没有爱，我就算不得甚么。(13:2d).</vt:lpstr>
      <vt:lpstr>给予</vt:lpstr>
      <vt:lpstr>印度</vt:lpstr>
      <vt:lpstr>Destroyed Church</vt:lpstr>
      <vt:lpstr>Burned Christian Girl</vt:lpstr>
      <vt:lpstr>Burned Church</vt:lpstr>
      <vt:lpstr>Killed Girl</vt:lpstr>
      <vt:lpstr>II. 爱使人得益处(13:4-7).</vt:lpstr>
      <vt:lpstr>爱---关系方面(13:4-7)</vt:lpstr>
      <vt:lpstr>心的大小</vt:lpstr>
      <vt:lpstr>爱---关系方面(13:4-7)</vt:lpstr>
      <vt:lpstr>不要因自己的恩赐而自卑！</vt:lpstr>
      <vt:lpstr>爱---关系方面(13:4-7)</vt:lpstr>
      <vt:lpstr>不要高估自己的 恩赐!</vt:lpstr>
      <vt:lpstr>爱---关系方面(13:4-7)</vt:lpstr>
      <vt:lpstr>爱知道什么是好事(13:6).</vt:lpstr>
      <vt:lpstr>爱凡是包容 (13:7)</vt:lpstr>
      <vt:lpstr>III. 爱比恩赐更长存(13:8-13).</vt:lpstr>
      <vt:lpstr>恩赐既不永恒也不全面</vt:lpstr>
      <vt:lpstr>这是大事!</vt:lpstr>
      <vt:lpstr>哥林多前书 13:8-13</vt:lpstr>
      <vt:lpstr>哥林多前书 13:8-13的正典看法</vt:lpstr>
      <vt:lpstr>哥林多前书 13:8-13的“提到云里”看法</vt:lpstr>
      <vt:lpstr>PowerPoint Presentation</vt:lpstr>
      <vt:lpstr>罗伯特· 托马斯…</vt:lpstr>
      <vt:lpstr>哥林多前书 13:8-13的肢体看法</vt:lpstr>
      <vt:lpstr>两个比喻</vt:lpstr>
      <vt:lpstr>爱比信与盼望更加常存(13:13)</vt:lpstr>
      <vt:lpstr>林前13的中心思想</vt:lpstr>
      <vt:lpstr>爱是生命。 当你失去了爱， 你就失去了 生命。</vt:lpstr>
      <vt:lpstr>你如何关爱其他人?</vt:lpstr>
      <vt:lpstr>动机是关键</vt:lpstr>
      <vt:lpstr>Slides on  哥林多前 14</vt:lpstr>
      <vt:lpstr>I. 预言会使其他信徒受益吗？（哥林多前书14：2-5）</vt:lpstr>
      <vt:lpstr>A. 他人理解预言，而只有上帝才能理解方言（哥林多前书14：2-3）。</vt:lpstr>
      <vt:lpstr>一位真先知的测验 (申18:18-20)</vt:lpstr>
      <vt:lpstr>在使徒行传及哥林多前书的方言</vt:lpstr>
      <vt:lpstr>在使徒行传及哥林多前书的方言</vt:lpstr>
      <vt:lpstr>B. 预言启示教会，而方言只启发说话者（哥林多前书14：4-5）。</vt:lpstr>
      <vt:lpstr>II. 未解释的方言是不可理解的（哥林多前书14：6-19）</vt:lpstr>
      <vt:lpstr>现代语言不是语言</vt:lpstr>
      <vt:lpstr>I once knew a little Greek…</vt:lpstr>
      <vt:lpstr>III. 预言具有卓越的目的和结果（哥林多前书14：20-25）。</vt:lpstr>
      <vt:lpstr>A. 预言具有更高的目的（哥林多前书14：20-22）。</vt:lpstr>
      <vt:lpstr>非信徒（特别是犹太人）的目的</vt:lpstr>
      <vt:lpstr>言语中的圣经定义</vt:lpstr>
      <vt:lpstr>今天： 真正的语言？  对于不信的人？</vt:lpstr>
      <vt:lpstr>为什么说方言不能成为一种特殊的祷告语言？</vt:lpstr>
      <vt:lpstr>Are Tongues in Acts Normative?</vt:lpstr>
      <vt:lpstr>方言 对比预言</vt:lpstr>
      <vt:lpstr>方言 对比预言</vt:lpstr>
      <vt:lpstr>预言看法的概要</vt:lpstr>
      <vt:lpstr>教导 vs 预言</vt:lpstr>
      <vt:lpstr>教导 vs 预言</vt:lpstr>
      <vt:lpstr>Slides on  哥林多前 15</vt:lpstr>
      <vt:lpstr>主的身体,  我们的身体 </vt:lpstr>
      <vt:lpstr>"耶稣的 骨头"</vt:lpstr>
      <vt:lpstr>对你来说，有什么分别呢？</vt:lpstr>
      <vt:lpstr>花园墓</vt:lpstr>
      <vt:lpstr>He is not here – for he is risen</vt:lpstr>
      <vt:lpstr>I. 基督从死里复活是福音的重点(15:1-11). </vt:lpstr>
      <vt:lpstr>什么是全备的福音?</vt:lpstr>
      <vt:lpstr>全备的福音</vt:lpstr>
      <vt:lpstr>有什么分别?</vt:lpstr>
      <vt:lpstr>有什么分别?</vt:lpstr>
      <vt:lpstr>II. 基督的复活使我们在末后的日子得着复活的身体(15:12-57).</vt:lpstr>
      <vt:lpstr>复活 的主</vt:lpstr>
      <vt:lpstr>若我们怀疑耶稣从死里复活，我们就会失去盼望 (12-19节</vt:lpstr>
      <vt:lpstr>相信复活，导致盼望(15:20-28)</vt:lpstr>
      <vt:lpstr>十字架的得胜带来复活的盼望 (20-23节)</vt:lpstr>
      <vt:lpstr>• 我们与基督一同作王  (15:24-27a)! </vt:lpstr>
      <vt:lpstr>真正掌权永不改变</vt:lpstr>
      <vt:lpstr>第一世纪的洗礼</vt:lpstr>
      <vt:lpstr>复活?</vt:lpstr>
      <vt:lpstr>投胎是什么?</vt:lpstr>
      <vt:lpstr>一些名词</vt:lpstr>
      <vt:lpstr>在美国的转世论</vt:lpstr>
      <vt:lpstr>Out on a Limb</vt:lpstr>
      <vt:lpstr>勝安航空  MI 185空难 1997年12月19日</vt:lpstr>
      <vt:lpstr>对于投胎转世的 “盼望”</vt:lpstr>
      <vt:lpstr>B. 基督的复活，会赐给我们远超越今世的身体 (15:35-57).</vt:lpstr>
      <vt:lpstr>新身体的三个比喻:</vt:lpstr>
      <vt:lpstr>复活的身体</vt:lpstr>
      <vt:lpstr>被提</vt:lpstr>
      <vt:lpstr>我们会与他空中相遇</vt:lpstr>
      <vt:lpstr>III. 我们未来的复 活应该促使我们更 有信心的侍奉他(15:58). </vt:lpstr>
      <vt:lpstr>既然基督已复活，那你也会复活！ 所以要活出复活的生命来!</vt:lpstr>
      <vt:lpstr>Slides on  哥林多前 16</vt:lpstr>
      <vt:lpstr>以他人为中心的基督教</vt:lpstr>
      <vt:lpstr>等主再来的日子</vt:lpstr>
      <vt:lpstr>“过渡时期往往让我们更关注自身”</vt:lpstr>
      <vt:lpstr>Origin &amp; Destination</vt:lpstr>
      <vt:lpstr>在等候的日子， 我们如何将 福音广传。。。</vt:lpstr>
      <vt:lpstr>I. 为圣徒捐献(16:1-4). </vt:lpstr>
      <vt:lpstr>筹募款项 (16:1-2)</vt:lpstr>
      <vt:lpstr>关于‘捐献’的四个命令</vt:lpstr>
      <vt:lpstr>如何对待什一奉献？</vt:lpstr>
      <vt:lpstr>基督徒应当十一奉献吗?</vt:lpstr>
      <vt:lpstr>你希望上帝基于你的净工资或薪金总额来祝福你?</vt:lpstr>
      <vt:lpstr>关于‘捐献’的四个命令</vt:lpstr>
      <vt:lpstr>II. 团体服侍 (16:5-18)</vt:lpstr>
      <vt:lpstr>A. 与你的领袖配搭 (16:5-18)</vt:lpstr>
      <vt:lpstr>B. 彼此配搭 (16:19-24)</vt:lpstr>
      <vt:lpstr>林前16的中心思想</vt:lpstr>
      <vt:lpstr>牛群心态</vt:lpstr>
      <vt:lpstr>我们怎么样在能与非信徒 不一样?</vt:lpstr>
      <vt:lpstr>我们与非信徒相比，要怎么样才能…</vt:lpstr>
      <vt:lpstr>主要思想</vt:lpstr>
      <vt:lpstr>成圣 (1:2) = “被神分别为 祂的产业” </vt:lpstr>
      <vt:lpstr>Black</vt:lpstr>
      <vt:lpstr>新约全书讲章链接地址 BibleStudyDownloads.org</vt:lpstr>
      <vt:lpstr>Black</vt:lpstr>
      <vt:lpstr>新约全书链接地址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324</cp:revision>
  <dcterms:created xsi:type="dcterms:W3CDTF">2009-03-02T11:31:42Z</dcterms:created>
  <dcterms:modified xsi:type="dcterms:W3CDTF">2025-01-27T14:38:59Z</dcterms:modified>
</cp:coreProperties>
</file>